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75" r:id="rId8"/>
    <p:sldId id="276" r:id="rId9"/>
    <p:sldId id="277" r:id="rId10"/>
    <p:sldId id="278" r:id="rId11"/>
    <p:sldId id="279" r:id="rId12"/>
    <p:sldId id="272" r:id="rId13"/>
    <p:sldId id="280" r:id="rId14"/>
    <p:sldId id="28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7AABD-7672-4F62-BE38-BBBD8274447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1D69E-B2E5-4660-BF9A-D1967E41F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1D69E-B2E5-4660-BF9A-D1967E41F1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1D69E-B2E5-4660-BF9A-D1967E41F1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2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0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665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9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6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0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9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8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2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6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B0DF16-7EE6-492C-BBDD-5FDA1FDE32E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4BE4-408E-4DCD-8EB4-F1EF0BD7E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0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1">
            <a:extLst>
              <a:ext uri="{FF2B5EF4-FFF2-40B4-BE49-F238E27FC236}">
                <a16:creationId xmlns:a16="http://schemas.microsoft.com/office/drawing/2014/main" id="{D76132FB-E130-39FA-7C0F-C6AF36939DF8}"/>
              </a:ext>
            </a:extLst>
          </p:cNvPr>
          <p:cNvSpPr txBox="1">
            <a:spLocks/>
          </p:cNvSpPr>
          <p:nvPr/>
        </p:nvSpPr>
        <p:spPr>
          <a:xfrm>
            <a:off x="853474" y="838926"/>
            <a:ext cx="9803876" cy="1265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Department of Information and Communication Technology</a:t>
            </a:r>
            <a:b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Course Code : ICT-3201</a:t>
            </a:r>
          </a:p>
          <a:p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Course Name: Computer Networks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474569F3-3F85-1C26-79B4-F6C1B04B4683}"/>
              </a:ext>
            </a:extLst>
          </p:cNvPr>
          <p:cNvSpPr txBox="1">
            <a:spLocks/>
          </p:cNvSpPr>
          <p:nvPr/>
        </p:nvSpPr>
        <p:spPr>
          <a:xfrm>
            <a:off x="1055802" y="3429000"/>
            <a:ext cx="4411744" cy="203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Abu Sayem (ID: IT-22008)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59996A1-26BD-ECE8-1EE7-5AAE375B8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385" y="314763"/>
            <a:ext cx="1370110" cy="12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7BA04-5924-4F17-C218-90B46AB67923}"/>
              </a:ext>
            </a:extLst>
          </p:cNvPr>
          <p:cNvSpPr txBox="1"/>
          <p:nvPr/>
        </p:nvSpPr>
        <p:spPr>
          <a:xfrm>
            <a:off x="6513923" y="3429000"/>
            <a:ext cx="45060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Nazrul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Islam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Associate professor,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Dept. of ICT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Mawlana 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Bhashani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Science and Technology University ,Tangail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3D9B3B-AC3E-A5FF-8C20-F1368AB29BCB}"/>
              </a:ext>
            </a:extLst>
          </p:cNvPr>
          <p:cNvSpPr txBox="1"/>
          <p:nvPr/>
        </p:nvSpPr>
        <p:spPr>
          <a:xfrm>
            <a:off x="2160263" y="2504894"/>
            <a:ext cx="84149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Presentation Topic:  HTTP/3 Network Protocol</a:t>
            </a:r>
          </a:p>
        </p:txBody>
      </p:sp>
      <p:sp>
        <p:nvSpPr>
          <p:cNvPr id="14" name="Date Placeholder 4">
            <a:extLst>
              <a:ext uri="{FF2B5EF4-FFF2-40B4-BE49-F238E27FC236}">
                <a16:creationId xmlns:a16="http://schemas.microsoft.com/office/drawing/2014/main" id="{667A6D7F-3E1F-1BE8-6F33-26D251C6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21429" y="6238816"/>
            <a:ext cx="2753746" cy="323968"/>
          </a:xfrm>
        </p:spPr>
        <p:txBody>
          <a:bodyPr/>
          <a:lstStyle/>
          <a:p>
            <a:fld id="{24DCD504-8AF0-48BA-A59E-287DFCE935CE}" type="datetime1">
              <a:rPr lang="en-US" smtClean="0"/>
              <a:t>10/23/2025</a:t>
            </a:fld>
            <a:endParaRPr lang="en-US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7AD3634-745D-1D98-446D-90CD9362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 fontScale="77500" lnSpcReduction="20000"/>
          </a:bodyPr>
          <a:lstStyle/>
          <a:p>
            <a:fld id="{37D81848-5319-402B-89F7-979BCC8BCA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8" y="592667"/>
            <a:ext cx="8596668" cy="1905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Advantages of HTTP/3</a:t>
            </a:r>
            <a:br>
              <a:rPr lang="en-US" sz="3600" b="1" dirty="0">
                <a:latin typeface="+mn-lt"/>
              </a:rPr>
            </a:br>
            <a:endParaRPr lang="en-US" sz="36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2668" y="1967601"/>
            <a:ext cx="114384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Connections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Combines transport and security handshakes, enabling 0-RTT or 1-RTT connection resumption.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Eliminates Head-of-Line Blocking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QUIC streams so packet loss in one stream doesn’t block others.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Performance on Unreliable Networks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network changes seamlessly — ideal for mobile devices.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Built-in Security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 1.3 encryption is mandatory, enhancing privacy by default.</a:t>
            </a:r>
          </a:p>
        </p:txBody>
      </p:sp>
    </p:spTree>
    <p:extLst>
      <p:ext uri="{BB962C8B-B14F-4D97-AF65-F5344CB8AC3E}">
        <p14:creationId xmlns:p14="http://schemas.microsoft.com/office/powerpoint/2010/main" val="14291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71026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Disadvantages of HTTP/3</a:t>
            </a:r>
            <a:br>
              <a:rPr lang="en-US" sz="3600" b="1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8152" y="2069495"/>
            <a:ext cx="11455399" cy="30949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Adoption &amp; Support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all servers, clients, and network equipment fully support HTTP/3 yet.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Deployment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QUIC implementation, which is more complex than TCP/TLS setup.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Firewall &amp; Middlebox Issues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networks block UDP or QUIC traffic, causing connectivity problems.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CPU Usage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and QUIC processing can consume more server resources.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11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9D64-E7BC-E81E-3A4A-60C9BF88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Applications of HTTP/3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1B43-18FE-AAD2-24C7-CAD9900B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77283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Browsing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browsers (Chrome, Firefox, Edge, Safari) use HTTP/3 for faster page loads and better user experience.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Applications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apps requiring low latency and stable connections when switching between Wi-Fi and cellular networks.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Video Streaming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buffering and improves quality in live streaming and video-on-demand services.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and Real-time Communication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efficient data transfer for IoT devices and real-time apps like video conferencing and VoIP.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0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E409-BB86-F204-6938-56293971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62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Future Scope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6AAF-67EC-97F4-6D92-9B0E42C7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343" y="1499054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Widespread Adoption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to become the default standard for web traffic, replacing HTTP/2 in most applications.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Web Protocols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enable new web standards and APIs to leverage its low-latency capabilities.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5G and Edge Computing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Perfectly suited for 5G networks and edge computing, reducing latency for real-time applications.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Expansion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become the standard protocol for IoT devices due to its efficient multiplexing and security.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16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32F8-AD97-72E1-07A4-63E0F353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1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6365-52AF-B073-3671-DFFDD651A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68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HTTP/3 marks a major leap in web technology by replacing TCP with the QUIC protocol. By integrating transport and encryption, it eliminates head-of-line blocking and drastically reduces connection times. This results in faster, more reliable web experiences, especially for mobile and real-time applications. Despite some deployment challenges, its growing adoption and performance benefits firmly establish HTTP/3 as the future standard for a faster, more secure internet.</a:t>
            </a:r>
          </a:p>
        </p:txBody>
      </p:sp>
    </p:spTree>
    <p:extLst>
      <p:ext uri="{BB962C8B-B14F-4D97-AF65-F5344CB8AC3E}">
        <p14:creationId xmlns:p14="http://schemas.microsoft.com/office/powerpoint/2010/main" val="1298208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DB482-93B7-83F5-9F28-816E7500E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6632-11EF-F3BC-FD90-DF96609B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Welcome to the Presentation</a:t>
            </a:r>
            <a:br>
              <a:rPr lang="en-US" b="1" dirty="0"/>
            </a:br>
            <a:r>
              <a:rPr lang="en-US" sz="3200" b="1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EBDF1-CE28-8738-C33B-31DDCF6E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4" y="1677988"/>
            <a:ext cx="8596668" cy="3880773"/>
          </a:xfrm>
        </p:spPr>
        <p:txBody>
          <a:bodyPr>
            <a:noAutofit/>
          </a:bodyPr>
          <a:lstStyle/>
          <a:p>
            <a:r>
              <a:rPr lang="en-US" sz="2400" dirty="0"/>
              <a:t>Identity of HTTP and its evolution</a:t>
            </a:r>
          </a:p>
          <a:p>
            <a:r>
              <a:rPr lang="en-US" sz="2400" dirty="0"/>
              <a:t>Why we need HTTP/3?</a:t>
            </a:r>
          </a:p>
          <a:p>
            <a:r>
              <a:rPr lang="en-US" sz="2400" dirty="0"/>
              <a:t>Key features of HTTP/3</a:t>
            </a:r>
          </a:p>
          <a:p>
            <a:r>
              <a:rPr lang="en-US" sz="2400" dirty="0"/>
              <a:t>Core components of HTTP/3</a:t>
            </a:r>
          </a:p>
          <a:p>
            <a:r>
              <a:rPr lang="en-US" sz="2400" dirty="0"/>
              <a:t>Working mechanism of HTTP/3 </a:t>
            </a:r>
          </a:p>
          <a:p>
            <a:r>
              <a:rPr lang="en-US" sz="2400" dirty="0"/>
              <a:t>Advantages of HTTP/3</a:t>
            </a:r>
          </a:p>
          <a:p>
            <a:r>
              <a:rPr lang="en-US" sz="2400" dirty="0"/>
              <a:t>Disadvantages of HTTP/3</a:t>
            </a:r>
          </a:p>
          <a:p>
            <a:r>
              <a:rPr lang="en-US" sz="2400" dirty="0"/>
              <a:t>Applications of HTTP/3</a:t>
            </a:r>
          </a:p>
          <a:p>
            <a:r>
              <a:rPr lang="en-US" sz="2400" dirty="0"/>
              <a:t>Future scope and challenges</a:t>
            </a:r>
          </a:p>
          <a:p>
            <a:r>
              <a:rPr lang="en-US" sz="2400" dirty="0"/>
              <a:t>Conclusion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400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FA0C-D07C-6259-E1E6-FE65EB34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223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Introduction of HTTP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E4CC14-DAF6-ED7E-B9D6-A0C4B8A5B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038" y="1706407"/>
            <a:ext cx="1138645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Transfer Protocol.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the protocol that browsers and servers use to communicate and exchange web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Evolution: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HTTP/1.1: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Oldest widely-used version; simple but slow for modern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HTTP/2: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Faster, supports multiplexing (multiple requests at once) over a single TCP connection.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HTTP/3: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Latest version, even faster and more secure, based on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instead of TCP.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10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7C71-89E2-D4EB-A2EA-1ACDCA14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Why HTTP/3?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75E85-4FCC-45F0-E040-BD5887E9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83" y="1432433"/>
            <a:ext cx="8946541" cy="419548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in HTTP/2 / TCP: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Head-of-Line Blocking: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 one packet is lost, all other requests wait until it is retransmitted.</a:t>
            </a:r>
          </a:p>
          <a:p>
            <a:pPr lvl="1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Slow connection establishment: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TCP + TLS handshakes take time.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web demands: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page loads, low latency for video/games.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Mobile-friendly: handle switching networks (Wi-Fi → mobile data).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HTTP/3 fixes these issues using QUIC.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6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4DC1-F84B-DC48-EF96-856B3916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52003"/>
            <a:ext cx="7890935" cy="990601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Key features of HTTPS/3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042B8-A1D9-EE3D-5DB3-AA0EFBFE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778005"/>
            <a:ext cx="1097280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on QUIC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QUIC transport protocol over UDP instead of TCP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Eliminates Head-of-Line Blocking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Independent streams prevent packet loss in one stream from blocking others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Connection Setup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0-RTT and 1-RTT handshakes reduce latency significantly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Mandatory Encryption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 1.3 is built directly into the protocol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Mobility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Connection migration maintains sessions when switching networks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1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1211-A239-385F-2D4E-49C839D8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9206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Core Components of HTTP/3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274B5D-CA29-0D07-B285-9C8A85B3AE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8" y="823723"/>
            <a:ext cx="11255830" cy="630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HTTP/3 Layer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web requests &amp; responses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streams for multiplexing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 msh3, nghttp3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 Transport Layer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on UDP protocol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Prevents head-of-line blocking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msquic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ngtcp2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 Security Layer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mandatory encryption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with QUIC protocol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BoringSSL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GnuTLS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0B2BD32C-AD67-D7C5-E47C-62646DC4D1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C2053C-CBEB-BAD9-6235-CD8586C58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3" y="2310405"/>
            <a:ext cx="5612188" cy="315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4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898525"/>
            <a:ext cx="109728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 How HTTP/3 works</a:t>
            </a:r>
            <a:br>
              <a:rPr lang="en-US" sz="3600" b="1" dirty="0">
                <a:latin typeface="+mn-lt"/>
              </a:rPr>
            </a:br>
            <a:br>
              <a:rPr lang="en-US" sz="3600" dirty="0">
                <a:latin typeface="+mn-lt"/>
              </a:rPr>
            </a:br>
            <a:br>
              <a:rPr lang="en-US" sz="3600" dirty="0">
                <a:latin typeface="+mn-lt"/>
              </a:rPr>
            </a:br>
            <a:endParaRPr lang="en-US" sz="3600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1E73D6-2284-7008-969D-856CEA56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6" y="1632856"/>
            <a:ext cx="9753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1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7133" y="428178"/>
            <a:ext cx="1123526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Explaining the HTTP/2 Stack (Left Side)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"traditional" modern web stack.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Layer: HTTP/2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protocol your browser and server use to communicate. HTTP/2 introduced major performance improvements over HTTP/1.1, like multiplexing (sending multiple files at once over a single connection).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Layer: TLS (Transport Layer Security)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protocol that provides encryption (the "S" in HTTPS). It runs on top of TCP and creates a secure tunnel before any HTTP data is sent.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 Layer: TCP (Transmission Control Protocol)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core transport protocol of the internet. It ensures all data packets are delivered reliably and in the correct order. It requires a "handshake" to establish a connection.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Layer: IP (Internet Protocol)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handles the addressing and routing of packets across the internet.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FF24A-36E6-540E-FC02-0FB0BB083CE5}"/>
              </a:ext>
            </a:extLst>
          </p:cNvPr>
          <p:cNvSpPr txBox="1"/>
          <p:nvPr/>
        </p:nvSpPr>
        <p:spPr>
          <a:xfrm>
            <a:off x="337458" y="529488"/>
            <a:ext cx="11517084" cy="5799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Explaining the HTTP/3 Stack (Right Side)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new architecture designed to fix TCP's limitations.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Layer: HTTP/3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Functionally, it's very similar to HTTP/2 (multiplexing, headers compression, etc.). The key difference is that it's </a:t>
            </a:r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re-engineered to run on top of QUIC instead of TCP.</a:t>
            </a:r>
          </a:p>
          <a:p>
            <a:pPr algn="l">
              <a:spcBef>
                <a:spcPts val="4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 Layer: QUIC (Quick UDP Internet Connections)</a:t>
            </a:r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revolutionary change. QUIC is a modern transport protocol that combines the roles of TCP and TLS.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It's built on</a:t>
            </a:r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UDP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 lighter-weight protocol than TCP.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TLS encryption built-in by design</a:t>
            </a:r>
            <a:r>
              <a:rPr lang="en-US" sz="2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You cannot have unencrypted QUIC.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handles its own reliable, in-order delivery </a:t>
            </a:r>
            <a:r>
              <a:rPr lang="en-US" sz="2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stream</a:t>
            </a:r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90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411</TotalTime>
  <Words>1106</Words>
  <Application>Microsoft Office PowerPoint</Application>
  <PresentationFormat>Widescreen</PresentationFormat>
  <Paragraphs>111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Welcome to the Presentation Contents:</vt:lpstr>
      <vt:lpstr>Introduction of HTTP</vt:lpstr>
      <vt:lpstr>Why HTTP/3?</vt:lpstr>
      <vt:lpstr>Key features of HTTPS/3</vt:lpstr>
      <vt:lpstr>Core Components of HTTP/3 </vt:lpstr>
      <vt:lpstr> How HTTP/3 works   </vt:lpstr>
      <vt:lpstr>PowerPoint Presentation</vt:lpstr>
      <vt:lpstr>PowerPoint Presentation</vt:lpstr>
      <vt:lpstr>Advantages of HTTP/3 </vt:lpstr>
      <vt:lpstr>Disadvantages of HTTP/3 </vt:lpstr>
      <vt:lpstr>Applications of HTTP/3 </vt:lpstr>
      <vt:lpstr>Future Scope and Challenges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 Mahmud</dc:creator>
  <cp:lastModifiedBy>Atif Rahman</cp:lastModifiedBy>
  <cp:revision>39</cp:revision>
  <dcterms:created xsi:type="dcterms:W3CDTF">2023-08-05T14:42:41Z</dcterms:created>
  <dcterms:modified xsi:type="dcterms:W3CDTF">2025-10-23T17:39:13Z</dcterms:modified>
</cp:coreProperties>
</file>