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7" r:id="rId1"/>
  </p:sldMasterIdLst>
  <p:notesMasterIdLst>
    <p:notesMasterId r:id="rId8"/>
  </p:notesMasterIdLst>
  <p:handoutMasterIdLst>
    <p:handoutMasterId r:id="rId9"/>
  </p:handoutMasterIdLst>
  <p:sldIdLst>
    <p:sldId id="4388" r:id="rId2"/>
    <p:sldId id="4406" r:id="rId3"/>
    <p:sldId id="4391" r:id="rId4"/>
    <p:sldId id="4407" r:id="rId5"/>
    <p:sldId id="4408" r:id="rId6"/>
    <p:sldId id="4409" r:id="rId7"/>
  </p:sldIdLst>
  <p:sldSz cx="12192000" cy="6858000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482"/>
    <a:srgbClr val="3785C1"/>
    <a:srgbClr val="4DCAF1"/>
    <a:srgbClr val="43CCEC"/>
    <a:srgbClr val="3F96CF"/>
    <a:srgbClr val="0DD6D2"/>
    <a:srgbClr val="002060"/>
    <a:srgbClr val="1FD3DB"/>
    <a:srgbClr val="01DA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4" autoAdjust="0"/>
    <p:restoredTop sz="96327"/>
  </p:normalViewPr>
  <p:slideViewPr>
    <p:cSldViewPr snapToGrid="0">
      <p:cViewPr varScale="1">
        <p:scale>
          <a:sx n="83" d="100"/>
          <a:sy n="83" d="100"/>
        </p:scale>
        <p:origin x="90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2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7A092-B5F0-3E4F-9432-277B181D83F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7397B-34D2-024B-92BF-A30742A4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EE776-EEE5-8E48-BFA5-E0796A7FE85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178B-AC64-3D42-A4AB-C032CA56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FFFFFF"/>
                </a:solidFill>
              </a:rPr>
              <a:t>Название презентации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5429" y="573481"/>
            <a:ext cx="1161142" cy="9443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в 2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1901283"/>
            <a:ext cx="5204604" cy="421189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"/>
          </p:nvPr>
        </p:nvSpPr>
        <p:spPr>
          <a:xfrm>
            <a:off x="6263498" y="1901283"/>
            <a:ext cx="5204604" cy="421189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5372100" cy="11477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/>
          </p:nvPr>
        </p:nvSpPr>
        <p:spPr>
          <a:xfrm>
            <a:off x="723900" y="1807028"/>
            <a:ext cx="5056188" cy="42889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4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поверх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1" cy="685800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1901283"/>
            <a:ext cx="5204604" cy="4413792"/>
          </a:xfrm>
          <a:prstGeom prst="roundRect">
            <a:avLst>
              <a:gd name="adj" fmla="val 3767"/>
            </a:avLst>
          </a:prstGeom>
          <a:solidFill>
            <a:schemeClr val="accent3"/>
          </a:solidFill>
        </p:spPr>
        <p:txBody>
          <a:bodyPr lIns="251999" tIns="251999" rIns="251999" bIns="251999">
            <a:normAutofit/>
          </a:bodyPr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3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этапа в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17"/>
          <p:cNvSpPr>
            <a:spLocks noGrp="1"/>
          </p:cNvSpPr>
          <p:nvPr>
            <p:ph type="body" sz="quarter" idx="18"/>
          </p:nvPr>
        </p:nvSpPr>
        <p:spPr>
          <a:xfrm>
            <a:off x="720725" y="1716795"/>
            <a:ext cx="2742914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3"/>
          </p:nvPr>
        </p:nvSpPr>
        <p:spPr>
          <a:xfrm>
            <a:off x="994229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0" name="Рисунок 19"/>
          <p:cNvSpPr>
            <a:spLocks noGrp="1"/>
          </p:cNvSpPr>
          <p:nvPr>
            <p:ph type="pic" sz="quarter" idx="19"/>
          </p:nvPr>
        </p:nvSpPr>
        <p:spPr>
          <a:xfrm>
            <a:off x="3715742" y="3553259"/>
            <a:ext cx="754679" cy="416682"/>
          </a:xfrm>
          <a:prstGeom prst="homePlate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19"/>
          <p:cNvSpPr>
            <a:spLocks noGrp="1"/>
          </p:cNvSpPr>
          <p:nvPr>
            <p:ph type="pic" sz="quarter" idx="20"/>
          </p:nvPr>
        </p:nvSpPr>
        <p:spPr>
          <a:xfrm>
            <a:off x="7720122" y="3553259"/>
            <a:ext cx="754679" cy="416682"/>
          </a:xfrm>
          <a:prstGeom prst="homePlate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Текст 17"/>
          <p:cNvSpPr>
            <a:spLocks noGrp="1"/>
          </p:cNvSpPr>
          <p:nvPr>
            <p:ph type="body" sz="quarter" idx="21"/>
          </p:nvPr>
        </p:nvSpPr>
        <p:spPr>
          <a:xfrm>
            <a:off x="4724543" y="1716795"/>
            <a:ext cx="2742914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4" name="Рисунок 7"/>
          <p:cNvSpPr>
            <a:spLocks noGrp="1"/>
          </p:cNvSpPr>
          <p:nvPr>
            <p:ph type="pic" sz="quarter" idx="22"/>
          </p:nvPr>
        </p:nvSpPr>
        <p:spPr>
          <a:xfrm>
            <a:off x="4998047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Текст 17"/>
          <p:cNvSpPr>
            <a:spLocks noGrp="1"/>
          </p:cNvSpPr>
          <p:nvPr>
            <p:ph type="body" sz="quarter" idx="23"/>
          </p:nvPr>
        </p:nvSpPr>
        <p:spPr>
          <a:xfrm>
            <a:off x="8714312" y="1716795"/>
            <a:ext cx="2742914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6" name="Рисунок 7"/>
          <p:cNvSpPr>
            <a:spLocks noGrp="1"/>
          </p:cNvSpPr>
          <p:nvPr>
            <p:ph type="pic" sz="quarter" idx="24"/>
          </p:nvPr>
        </p:nvSpPr>
        <p:spPr>
          <a:xfrm>
            <a:off x="8987816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3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этапа в пря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5"/>
          <p:cNvSpPr/>
          <p:nvPr userDrawn="1"/>
        </p:nvSpPr>
        <p:spPr>
          <a:xfrm>
            <a:off x="-43810" y="3422104"/>
            <a:ext cx="11511910" cy="884221"/>
          </a:xfrm>
          <a:custGeom>
            <a:avLst/>
            <a:gdLst>
              <a:gd name="connsiteX0" fmla="*/ 6164194 w 11511910"/>
              <a:gd name="connsiteY0" fmla="*/ 0 h 884221"/>
              <a:gd name="connsiteX1" fmla="*/ 6476813 w 11511910"/>
              <a:gd name="connsiteY1" fmla="*/ 129491 h 884221"/>
              <a:gd name="connsiteX2" fmla="*/ 6512518 w 11511910"/>
              <a:gd name="connsiteY2" fmla="*/ 172765 h 884221"/>
              <a:gd name="connsiteX3" fmla="*/ 9511735 w 11511910"/>
              <a:gd name="connsiteY3" fmla="*/ 172765 h 884221"/>
              <a:gd name="connsiteX4" fmla="*/ 9547439 w 11511910"/>
              <a:gd name="connsiteY4" fmla="*/ 129492 h 884221"/>
              <a:gd name="connsiteX5" fmla="*/ 9860058 w 11511910"/>
              <a:gd name="connsiteY5" fmla="*/ 1 h 884221"/>
              <a:gd name="connsiteX6" fmla="*/ 10172677 w 11511910"/>
              <a:gd name="connsiteY6" fmla="*/ 129492 h 884221"/>
              <a:gd name="connsiteX7" fmla="*/ 10208381 w 11511910"/>
              <a:gd name="connsiteY7" fmla="*/ 172765 h 884221"/>
              <a:gd name="connsiteX8" fmla="*/ 11242566 w 11511910"/>
              <a:gd name="connsiteY8" fmla="*/ 172765 h 884221"/>
              <a:gd name="connsiteX9" fmla="*/ 11511910 w 11511910"/>
              <a:gd name="connsiteY9" fmla="*/ 442110 h 884221"/>
              <a:gd name="connsiteX10" fmla="*/ 11242566 w 11511910"/>
              <a:gd name="connsiteY10" fmla="*/ 711454 h 884221"/>
              <a:gd name="connsiteX11" fmla="*/ 10208383 w 11511910"/>
              <a:gd name="connsiteY11" fmla="*/ 711454 h 884221"/>
              <a:gd name="connsiteX12" fmla="*/ 10172677 w 11511910"/>
              <a:gd name="connsiteY12" fmla="*/ 754730 h 884221"/>
              <a:gd name="connsiteX13" fmla="*/ 9860058 w 11511910"/>
              <a:gd name="connsiteY13" fmla="*/ 884221 h 884221"/>
              <a:gd name="connsiteX14" fmla="*/ 9547439 w 11511910"/>
              <a:gd name="connsiteY14" fmla="*/ 754730 h 884221"/>
              <a:gd name="connsiteX15" fmla="*/ 9511733 w 11511910"/>
              <a:gd name="connsiteY15" fmla="*/ 711454 h 884221"/>
              <a:gd name="connsiteX16" fmla="*/ 6512519 w 11511910"/>
              <a:gd name="connsiteY16" fmla="*/ 711454 h 884221"/>
              <a:gd name="connsiteX17" fmla="*/ 6476813 w 11511910"/>
              <a:gd name="connsiteY17" fmla="*/ 754729 h 884221"/>
              <a:gd name="connsiteX18" fmla="*/ 6164194 w 11511910"/>
              <a:gd name="connsiteY18" fmla="*/ 884220 h 884221"/>
              <a:gd name="connsiteX19" fmla="*/ 5851575 w 11511910"/>
              <a:gd name="connsiteY19" fmla="*/ 754729 h 884221"/>
              <a:gd name="connsiteX20" fmla="*/ 5815870 w 11511910"/>
              <a:gd name="connsiteY20" fmla="*/ 711454 h 884221"/>
              <a:gd name="connsiteX21" fmla="*/ 2747409 w 11511910"/>
              <a:gd name="connsiteY21" fmla="*/ 711454 h 884221"/>
              <a:gd name="connsiteX22" fmla="*/ 2711703 w 11511910"/>
              <a:gd name="connsiteY22" fmla="*/ 754730 h 884221"/>
              <a:gd name="connsiteX23" fmla="*/ 2399084 w 11511910"/>
              <a:gd name="connsiteY23" fmla="*/ 884221 h 884221"/>
              <a:gd name="connsiteX24" fmla="*/ 2086465 w 11511910"/>
              <a:gd name="connsiteY24" fmla="*/ 754730 h 884221"/>
              <a:gd name="connsiteX25" fmla="*/ 2050759 w 11511910"/>
              <a:gd name="connsiteY25" fmla="*/ 711454 h 884221"/>
              <a:gd name="connsiteX26" fmla="*/ 0 w 11511910"/>
              <a:gd name="connsiteY26" fmla="*/ 711454 h 884221"/>
              <a:gd name="connsiteX27" fmla="*/ 0 w 11511910"/>
              <a:gd name="connsiteY27" fmla="*/ 172765 h 884221"/>
              <a:gd name="connsiteX28" fmla="*/ 2050762 w 11511910"/>
              <a:gd name="connsiteY28" fmla="*/ 172765 h 884221"/>
              <a:gd name="connsiteX29" fmla="*/ 2086465 w 11511910"/>
              <a:gd name="connsiteY29" fmla="*/ 129492 h 884221"/>
              <a:gd name="connsiteX30" fmla="*/ 2399084 w 11511910"/>
              <a:gd name="connsiteY30" fmla="*/ 1 h 884221"/>
              <a:gd name="connsiteX31" fmla="*/ 2711703 w 11511910"/>
              <a:gd name="connsiteY31" fmla="*/ 129492 h 884221"/>
              <a:gd name="connsiteX32" fmla="*/ 2747407 w 11511910"/>
              <a:gd name="connsiteY32" fmla="*/ 172765 h 884221"/>
              <a:gd name="connsiteX33" fmla="*/ 5815871 w 11511910"/>
              <a:gd name="connsiteY33" fmla="*/ 172765 h 884221"/>
              <a:gd name="connsiteX34" fmla="*/ 5851575 w 11511910"/>
              <a:gd name="connsiteY34" fmla="*/ 129491 h 884221"/>
              <a:gd name="connsiteX35" fmla="*/ 6164194 w 11511910"/>
              <a:gd name="connsiteY35" fmla="*/ 0 h 8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511910" h="884221">
                <a:moveTo>
                  <a:pt x="6164194" y="0"/>
                </a:moveTo>
                <a:cubicBezTo>
                  <a:pt x="6286280" y="0"/>
                  <a:pt x="6396807" y="49485"/>
                  <a:pt x="6476813" y="129491"/>
                </a:cubicBezTo>
                <a:lnTo>
                  <a:pt x="6512518" y="172765"/>
                </a:lnTo>
                <a:lnTo>
                  <a:pt x="9511735" y="172765"/>
                </a:lnTo>
                <a:lnTo>
                  <a:pt x="9547439" y="129492"/>
                </a:lnTo>
                <a:cubicBezTo>
                  <a:pt x="9627445" y="49486"/>
                  <a:pt x="9737973" y="1"/>
                  <a:pt x="9860058" y="1"/>
                </a:cubicBezTo>
                <a:cubicBezTo>
                  <a:pt x="9982143" y="1"/>
                  <a:pt x="10092671" y="49486"/>
                  <a:pt x="10172677" y="129492"/>
                </a:cubicBezTo>
                <a:lnTo>
                  <a:pt x="10208381" y="172765"/>
                </a:lnTo>
                <a:lnTo>
                  <a:pt x="11242566" y="172765"/>
                </a:lnTo>
                <a:lnTo>
                  <a:pt x="11511910" y="442110"/>
                </a:lnTo>
                <a:lnTo>
                  <a:pt x="11242566" y="711454"/>
                </a:lnTo>
                <a:lnTo>
                  <a:pt x="10208383" y="711454"/>
                </a:lnTo>
                <a:lnTo>
                  <a:pt x="10172677" y="754730"/>
                </a:lnTo>
                <a:cubicBezTo>
                  <a:pt x="10092671" y="834736"/>
                  <a:pt x="9982143" y="884221"/>
                  <a:pt x="9860058" y="884221"/>
                </a:cubicBezTo>
                <a:cubicBezTo>
                  <a:pt x="9737973" y="884221"/>
                  <a:pt x="9627445" y="834736"/>
                  <a:pt x="9547439" y="754730"/>
                </a:cubicBezTo>
                <a:lnTo>
                  <a:pt x="9511733" y="711454"/>
                </a:lnTo>
                <a:lnTo>
                  <a:pt x="6512519" y="711454"/>
                </a:lnTo>
                <a:lnTo>
                  <a:pt x="6476813" y="754729"/>
                </a:lnTo>
                <a:cubicBezTo>
                  <a:pt x="6396807" y="834736"/>
                  <a:pt x="6286280" y="884220"/>
                  <a:pt x="6164194" y="884220"/>
                </a:cubicBezTo>
                <a:cubicBezTo>
                  <a:pt x="6042109" y="884220"/>
                  <a:pt x="5931581" y="834736"/>
                  <a:pt x="5851575" y="754729"/>
                </a:cubicBezTo>
                <a:lnTo>
                  <a:pt x="5815870" y="711454"/>
                </a:lnTo>
                <a:lnTo>
                  <a:pt x="2747409" y="711454"/>
                </a:lnTo>
                <a:lnTo>
                  <a:pt x="2711703" y="754730"/>
                </a:lnTo>
                <a:cubicBezTo>
                  <a:pt x="2631697" y="834737"/>
                  <a:pt x="2521170" y="884221"/>
                  <a:pt x="2399084" y="884221"/>
                </a:cubicBezTo>
                <a:cubicBezTo>
                  <a:pt x="2276999" y="884221"/>
                  <a:pt x="2166471" y="834737"/>
                  <a:pt x="2086465" y="754730"/>
                </a:cubicBezTo>
                <a:lnTo>
                  <a:pt x="2050759" y="711454"/>
                </a:lnTo>
                <a:lnTo>
                  <a:pt x="0" y="711454"/>
                </a:lnTo>
                <a:lnTo>
                  <a:pt x="0" y="172765"/>
                </a:lnTo>
                <a:lnTo>
                  <a:pt x="2050762" y="172765"/>
                </a:lnTo>
                <a:lnTo>
                  <a:pt x="2086465" y="129492"/>
                </a:lnTo>
                <a:cubicBezTo>
                  <a:pt x="2166471" y="49486"/>
                  <a:pt x="2276999" y="1"/>
                  <a:pt x="2399084" y="1"/>
                </a:cubicBezTo>
                <a:cubicBezTo>
                  <a:pt x="2521170" y="1"/>
                  <a:pt x="2631697" y="49486"/>
                  <a:pt x="2711703" y="129492"/>
                </a:cubicBezTo>
                <a:lnTo>
                  <a:pt x="2747407" y="172765"/>
                </a:lnTo>
                <a:lnTo>
                  <a:pt x="5815871" y="172765"/>
                </a:lnTo>
                <a:lnTo>
                  <a:pt x="5851575" y="129491"/>
                </a:lnTo>
                <a:cubicBezTo>
                  <a:pt x="5931581" y="49485"/>
                  <a:pt x="6042109" y="0"/>
                  <a:pt x="616419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2085926" y="3594867"/>
            <a:ext cx="538694" cy="538694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5" name="Рисунок 32"/>
          <p:cNvSpPr>
            <a:spLocks noGrp="1"/>
          </p:cNvSpPr>
          <p:nvPr>
            <p:ph type="pic" sz="quarter" idx="15"/>
          </p:nvPr>
        </p:nvSpPr>
        <p:spPr>
          <a:xfrm>
            <a:off x="9546901" y="3594868"/>
            <a:ext cx="538692" cy="538692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851038" y="3594868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44" name="Рисунок 4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18"/>
          </p:nvPr>
        </p:nvSpPr>
        <p:spPr>
          <a:xfrm>
            <a:off x="8028214" y="1690689"/>
            <a:ext cx="3227614" cy="1436268"/>
          </a:xfrm>
          <a:prstGeom prst="wedgeRoundRectCallout">
            <a:avLst>
              <a:gd name="adj1" fmla="val 14917"/>
              <a:gd name="adj2" fmla="val 70079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19"/>
          </p:nvPr>
        </p:nvSpPr>
        <p:spPr>
          <a:xfrm>
            <a:off x="4482193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8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этапа в пря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 userDrawn="1"/>
        </p:nvSpPr>
        <p:spPr>
          <a:xfrm>
            <a:off x="-43810" y="3422104"/>
            <a:ext cx="11511910" cy="884221"/>
          </a:xfrm>
          <a:custGeom>
            <a:avLst/>
            <a:gdLst>
              <a:gd name="connsiteX0" fmla="*/ 4919138 w 11511910"/>
              <a:gd name="connsiteY0" fmla="*/ 0 h 884221"/>
              <a:gd name="connsiteX1" fmla="*/ 5231758 w 11511910"/>
              <a:gd name="connsiteY1" fmla="*/ 129491 h 884221"/>
              <a:gd name="connsiteX2" fmla="*/ 5267462 w 11511910"/>
              <a:gd name="connsiteY2" fmla="*/ 172765 h 884221"/>
              <a:gd name="connsiteX3" fmla="*/ 7087457 w 11511910"/>
              <a:gd name="connsiteY3" fmla="*/ 172765 h 884221"/>
              <a:gd name="connsiteX4" fmla="*/ 7123160 w 11511910"/>
              <a:gd name="connsiteY4" fmla="*/ 129492 h 884221"/>
              <a:gd name="connsiteX5" fmla="*/ 7435779 w 11511910"/>
              <a:gd name="connsiteY5" fmla="*/ 1 h 884221"/>
              <a:gd name="connsiteX6" fmla="*/ 7748398 w 11511910"/>
              <a:gd name="connsiteY6" fmla="*/ 129492 h 884221"/>
              <a:gd name="connsiteX7" fmla="*/ 7784102 w 11511910"/>
              <a:gd name="connsiteY7" fmla="*/ 172765 h 884221"/>
              <a:gd name="connsiteX8" fmla="*/ 9515075 w 11511910"/>
              <a:gd name="connsiteY8" fmla="*/ 172765 h 884221"/>
              <a:gd name="connsiteX9" fmla="*/ 9550780 w 11511910"/>
              <a:gd name="connsiteY9" fmla="*/ 129491 h 884221"/>
              <a:gd name="connsiteX10" fmla="*/ 9863399 w 11511910"/>
              <a:gd name="connsiteY10" fmla="*/ 0 h 884221"/>
              <a:gd name="connsiteX11" fmla="*/ 10176018 w 11511910"/>
              <a:gd name="connsiteY11" fmla="*/ 129491 h 884221"/>
              <a:gd name="connsiteX12" fmla="*/ 10211723 w 11511910"/>
              <a:gd name="connsiteY12" fmla="*/ 172765 h 884221"/>
              <a:gd name="connsiteX13" fmla="*/ 11242566 w 11511910"/>
              <a:gd name="connsiteY13" fmla="*/ 172765 h 884221"/>
              <a:gd name="connsiteX14" fmla="*/ 11511910 w 11511910"/>
              <a:gd name="connsiteY14" fmla="*/ 442110 h 884221"/>
              <a:gd name="connsiteX15" fmla="*/ 11242566 w 11511910"/>
              <a:gd name="connsiteY15" fmla="*/ 711454 h 884221"/>
              <a:gd name="connsiteX16" fmla="*/ 10211723 w 11511910"/>
              <a:gd name="connsiteY16" fmla="*/ 711454 h 884221"/>
              <a:gd name="connsiteX17" fmla="*/ 10176018 w 11511910"/>
              <a:gd name="connsiteY17" fmla="*/ 754729 h 884221"/>
              <a:gd name="connsiteX18" fmla="*/ 9863399 w 11511910"/>
              <a:gd name="connsiteY18" fmla="*/ 884220 h 884221"/>
              <a:gd name="connsiteX19" fmla="*/ 9550780 w 11511910"/>
              <a:gd name="connsiteY19" fmla="*/ 754729 h 884221"/>
              <a:gd name="connsiteX20" fmla="*/ 9515075 w 11511910"/>
              <a:gd name="connsiteY20" fmla="*/ 711454 h 884221"/>
              <a:gd name="connsiteX21" fmla="*/ 7784104 w 11511910"/>
              <a:gd name="connsiteY21" fmla="*/ 711454 h 884221"/>
              <a:gd name="connsiteX22" fmla="*/ 7748398 w 11511910"/>
              <a:gd name="connsiteY22" fmla="*/ 754730 h 884221"/>
              <a:gd name="connsiteX23" fmla="*/ 7435779 w 11511910"/>
              <a:gd name="connsiteY23" fmla="*/ 884221 h 884221"/>
              <a:gd name="connsiteX24" fmla="*/ 7123160 w 11511910"/>
              <a:gd name="connsiteY24" fmla="*/ 754730 h 884221"/>
              <a:gd name="connsiteX25" fmla="*/ 7087454 w 11511910"/>
              <a:gd name="connsiteY25" fmla="*/ 711454 h 884221"/>
              <a:gd name="connsiteX26" fmla="*/ 5267463 w 11511910"/>
              <a:gd name="connsiteY26" fmla="*/ 711454 h 884221"/>
              <a:gd name="connsiteX27" fmla="*/ 5231758 w 11511910"/>
              <a:gd name="connsiteY27" fmla="*/ 754729 h 884221"/>
              <a:gd name="connsiteX28" fmla="*/ 4919138 w 11511910"/>
              <a:gd name="connsiteY28" fmla="*/ 884220 h 884221"/>
              <a:gd name="connsiteX29" fmla="*/ 4606519 w 11511910"/>
              <a:gd name="connsiteY29" fmla="*/ 754729 h 884221"/>
              <a:gd name="connsiteX30" fmla="*/ 4570814 w 11511910"/>
              <a:gd name="connsiteY30" fmla="*/ 711454 h 884221"/>
              <a:gd name="connsiteX31" fmla="*/ 2747410 w 11511910"/>
              <a:gd name="connsiteY31" fmla="*/ 711454 h 884221"/>
              <a:gd name="connsiteX32" fmla="*/ 2711704 w 11511910"/>
              <a:gd name="connsiteY32" fmla="*/ 754730 h 884221"/>
              <a:gd name="connsiteX33" fmla="*/ 2399085 w 11511910"/>
              <a:gd name="connsiteY33" fmla="*/ 884221 h 884221"/>
              <a:gd name="connsiteX34" fmla="*/ 2086465 w 11511910"/>
              <a:gd name="connsiteY34" fmla="*/ 754730 h 884221"/>
              <a:gd name="connsiteX35" fmla="*/ 2050760 w 11511910"/>
              <a:gd name="connsiteY35" fmla="*/ 711454 h 884221"/>
              <a:gd name="connsiteX36" fmla="*/ 0 w 11511910"/>
              <a:gd name="connsiteY36" fmla="*/ 711454 h 884221"/>
              <a:gd name="connsiteX37" fmla="*/ 0 w 11511910"/>
              <a:gd name="connsiteY37" fmla="*/ 172765 h 884221"/>
              <a:gd name="connsiteX38" fmla="*/ 2050762 w 11511910"/>
              <a:gd name="connsiteY38" fmla="*/ 172765 h 884221"/>
              <a:gd name="connsiteX39" fmla="*/ 2086465 w 11511910"/>
              <a:gd name="connsiteY39" fmla="*/ 129492 h 884221"/>
              <a:gd name="connsiteX40" fmla="*/ 2399085 w 11511910"/>
              <a:gd name="connsiteY40" fmla="*/ 1 h 884221"/>
              <a:gd name="connsiteX41" fmla="*/ 2711704 w 11511910"/>
              <a:gd name="connsiteY41" fmla="*/ 129492 h 884221"/>
              <a:gd name="connsiteX42" fmla="*/ 2747407 w 11511910"/>
              <a:gd name="connsiteY42" fmla="*/ 172765 h 884221"/>
              <a:gd name="connsiteX43" fmla="*/ 4570815 w 11511910"/>
              <a:gd name="connsiteY43" fmla="*/ 172765 h 884221"/>
              <a:gd name="connsiteX44" fmla="*/ 4606519 w 11511910"/>
              <a:gd name="connsiteY44" fmla="*/ 129491 h 884221"/>
              <a:gd name="connsiteX45" fmla="*/ 4919138 w 11511910"/>
              <a:gd name="connsiteY45" fmla="*/ 0 h 8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511910" h="884221">
                <a:moveTo>
                  <a:pt x="4919138" y="0"/>
                </a:moveTo>
                <a:cubicBezTo>
                  <a:pt x="5041224" y="0"/>
                  <a:pt x="5151751" y="49485"/>
                  <a:pt x="5231758" y="129491"/>
                </a:cubicBezTo>
                <a:lnTo>
                  <a:pt x="5267462" y="172765"/>
                </a:lnTo>
                <a:lnTo>
                  <a:pt x="7087457" y="172765"/>
                </a:lnTo>
                <a:lnTo>
                  <a:pt x="7123160" y="129492"/>
                </a:lnTo>
                <a:cubicBezTo>
                  <a:pt x="7203166" y="49486"/>
                  <a:pt x="7313694" y="1"/>
                  <a:pt x="7435779" y="1"/>
                </a:cubicBezTo>
                <a:cubicBezTo>
                  <a:pt x="7557865" y="1"/>
                  <a:pt x="7668392" y="49486"/>
                  <a:pt x="7748398" y="129492"/>
                </a:cubicBezTo>
                <a:lnTo>
                  <a:pt x="7784102" y="172765"/>
                </a:lnTo>
                <a:lnTo>
                  <a:pt x="9515075" y="172765"/>
                </a:lnTo>
                <a:lnTo>
                  <a:pt x="9550780" y="129491"/>
                </a:lnTo>
                <a:cubicBezTo>
                  <a:pt x="9630786" y="49485"/>
                  <a:pt x="9741313" y="0"/>
                  <a:pt x="9863399" y="0"/>
                </a:cubicBezTo>
                <a:cubicBezTo>
                  <a:pt x="9985485" y="0"/>
                  <a:pt x="10096012" y="49485"/>
                  <a:pt x="10176018" y="129491"/>
                </a:cubicBezTo>
                <a:lnTo>
                  <a:pt x="10211723" y="172765"/>
                </a:lnTo>
                <a:lnTo>
                  <a:pt x="11242566" y="172765"/>
                </a:lnTo>
                <a:lnTo>
                  <a:pt x="11511910" y="442110"/>
                </a:lnTo>
                <a:lnTo>
                  <a:pt x="11242566" y="711454"/>
                </a:lnTo>
                <a:lnTo>
                  <a:pt x="10211723" y="711454"/>
                </a:lnTo>
                <a:lnTo>
                  <a:pt x="10176018" y="754729"/>
                </a:lnTo>
                <a:cubicBezTo>
                  <a:pt x="10096012" y="834736"/>
                  <a:pt x="9985485" y="884220"/>
                  <a:pt x="9863399" y="884220"/>
                </a:cubicBezTo>
                <a:cubicBezTo>
                  <a:pt x="9741313" y="884220"/>
                  <a:pt x="9630786" y="834736"/>
                  <a:pt x="9550780" y="754729"/>
                </a:cubicBezTo>
                <a:lnTo>
                  <a:pt x="9515075" y="711454"/>
                </a:lnTo>
                <a:lnTo>
                  <a:pt x="7784104" y="711454"/>
                </a:lnTo>
                <a:lnTo>
                  <a:pt x="7748398" y="754730"/>
                </a:lnTo>
                <a:cubicBezTo>
                  <a:pt x="7668392" y="834737"/>
                  <a:pt x="7557865" y="884221"/>
                  <a:pt x="7435779" y="884221"/>
                </a:cubicBezTo>
                <a:cubicBezTo>
                  <a:pt x="7313694" y="884221"/>
                  <a:pt x="7203166" y="834737"/>
                  <a:pt x="7123160" y="754730"/>
                </a:cubicBezTo>
                <a:lnTo>
                  <a:pt x="7087454" y="711454"/>
                </a:lnTo>
                <a:lnTo>
                  <a:pt x="5267463" y="711454"/>
                </a:lnTo>
                <a:lnTo>
                  <a:pt x="5231758" y="754729"/>
                </a:lnTo>
                <a:cubicBezTo>
                  <a:pt x="5151751" y="834736"/>
                  <a:pt x="5041224" y="884220"/>
                  <a:pt x="4919138" y="884220"/>
                </a:cubicBezTo>
                <a:cubicBezTo>
                  <a:pt x="4797053" y="884220"/>
                  <a:pt x="4686525" y="834736"/>
                  <a:pt x="4606519" y="754729"/>
                </a:cubicBezTo>
                <a:lnTo>
                  <a:pt x="4570814" y="711454"/>
                </a:lnTo>
                <a:lnTo>
                  <a:pt x="2747410" y="711454"/>
                </a:lnTo>
                <a:lnTo>
                  <a:pt x="2711704" y="754730"/>
                </a:lnTo>
                <a:cubicBezTo>
                  <a:pt x="2631698" y="834736"/>
                  <a:pt x="2521170" y="884221"/>
                  <a:pt x="2399085" y="884221"/>
                </a:cubicBezTo>
                <a:cubicBezTo>
                  <a:pt x="2276999" y="884221"/>
                  <a:pt x="2166472" y="834736"/>
                  <a:pt x="2086465" y="754730"/>
                </a:cubicBezTo>
                <a:lnTo>
                  <a:pt x="2050760" y="711454"/>
                </a:lnTo>
                <a:lnTo>
                  <a:pt x="0" y="711454"/>
                </a:lnTo>
                <a:lnTo>
                  <a:pt x="0" y="172765"/>
                </a:lnTo>
                <a:lnTo>
                  <a:pt x="2050762" y="172765"/>
                </a:lnTo>
                <a:lnTo>
                  <a:pt x="2086465" y="129492"/>
                </a:lnTo>
                <a:cubicBezTo>
                  <a:pt x="2166472" y="49486"/>
                  <a:pt x="2276999" y="1"/>
                  <a:pt x="2399085" y="1"/>
                </a:cubicBezTo>
                <a:cubicBezTo>
                  <a:pt x="2521170" y="1"/>
                  <a:pt x="2631698" y="49486"/>
                  <a:pt x="2711704" y="129492"/>
                </a:cubicBezTo>
                <a:lnTo>
                  <a:pt x="2747407" y="172765"/>
                </a:lnTo>
                <a:lnTo>
                  <a:pt x="4570815" y="172765"/>
                </a:lnTo>
                <a:lnTo>
                  <a:pt x="4606519" y="129491"/>
                </a:lnTo>
                <a:cubicBezTo>
                  <a:pt x="4686525" y="49485"/>
                  <a:pt x="4797053" y="0"/>
                  <a:pt x="491913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2085928" y="3594869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16"/>
          </p:nvPr>
        </p:nvSpPr>
        <p:spPr>
          <a:xfrm>
            <a:off x="4605982" y="3594868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Рисунок 32"/>
          <p:cNvSpPr>
            <a:spLocks noGrp="1"/>
          </p:cNvSpPr>
          <p:nvPr>
            <p:ph type="pic" sz="quarter" idx="19"/>
          </p:nvPr>
        </p:nvSpPr>
        <p:spPr>
          <a:xfrm>
            <a:off x="7122622" y="3594868"/>
            <a:ext cx="538692" cy="538692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Рисунок 32"/>
          <p:cNvSpPr>
            <a:spLocks noGrp="1"/>
          </p:cNvSpPr>
          <p:nvPr>
            <p:ph type="pic" sz="quarter" idx="20"/>
          </p:nvPr>
        </p:nvSpPr>
        <p:spPr>
          <a:xfrm>
            <a:off x="9550243" y="3594868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5" name="Текст 7"/>
          <p:cNvSpPr>
            <a:spLocks noGrp="1"/>
          </p:cNvSpPr>
          <p:nvPr>
            <p:ph type="body" sz="quarter" idx="12"/>
          </p:nvPr>
        </p:nvSpPr>
        <p:spPr>
          <a:xfrm>
            <a:off x="741466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21"/>
          </p:nvPr>
        </p:nvSpPr>
        <p:spPr>
          <a:xfrm>
            <a:off x="3261520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22"/>
          </p:nvPr>
        </p:nvSpPr>
        <p:spPr>
          <a:xfrm>
            <a:off x="5778161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3"/>
          </p:nvPr>
        </p:nvSpPr>
        <p:spPr>
          <a:xfrm>
            <a:off x="8205781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25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этапов в пря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 userDrawn="1"/>
        </p:nvSpPr>
        <p:spPr>
          <a:xfrm>
            <a:off x="-43810" y="3420705"/>
            <a:ext cx="11511910" cy="902313"/>
          </a:xfrm>
          <a:custGeom>
            <a:avLst/>
            <a:gdLst>
              <a:gd name="connsiteX0" fmla="*/ 8035491 w 11511910"/>
              <a:gd name="connsiteY0" fmla="*/ 0 h 902313"/>
              <a:gd name="connsiteX1" fmla="*/ 8348110 w 11511910"/>
              <a:gd name="connsiteY1" fmla="*/ 129491 h 902313"/>
              <a:gd name="connsiteX2" fmla="*/ 8384969 w 11511910"/>
              <a:gd name="connsiteY2" fmla="*/ 174164 h 902313"/>
              <a:gd name="connsiteX3" fmla="*/ 9531061 w 11511910"/>
              <a:gd name="connsiteY3" fmla="*/ 174164 h 902313"/>
              <a:gd name="connsiteX4" fmla="*/ 9567920 w 11511910"/>
              <a:gd name="connsiteY4" fmla="*/ 129491 h 902313"/>
              <a:gd name="connsiteX5" fmla="*/ 9880539 w 11511910"/>
              <a:gd name="connsiteY5" fmla="*/ 0 h 902313"/>
              <a:gd name="connsiteX6" fmla="*/ 10193158 w 11511910"/>
              <a:gd name="connsiteY6" fmla="*/ 129491 h 902313"/>
              <a:gd name="connsiteX7" fmla="*/ 10230017 w 11511910"/>
              <a:gd name="connsiteY7" fmla="*/ 174164 h 902313"/>
              <a:gd name="connsiteX8" fmla="*/ 11242566 w 11511910"/>
              <a:gd name="connsiteY8" fmla="*/ 174164 h 902313"/>
              <a:gd name="connsiteX9" fmla="*/ 11511910 w 11511910"/>
              <a:gd name="connsiteY9" fmla="*/ 443509 h 902313"/>
              <a:gd name="connsiteX10" fmla="*/ 11242566 w 11511910"/>
              <a:gd name="connsiteY10" fmla="*/ 712853 h 902313"/>
              <a:gd name="connsiteX11" fmla="*/ 10227709 w 11511910"/>
              <a:gd name="connsiteY11" fmla="*/ 712853 h 902313"/>
              <a:gd name="connsiteX12" fmla="*/ 10193158 w 11511910"/>
              <a:gd name="connsiteY12" fmla="*/ 754729 h 902313"/>
              <a:gd name="connsiteX13" fmla="*/ 9880539 w 11511910"/>
              <a:gd name="connsiteY13" fmla="*/ 884220 h 902313"/>
              <a:gd name="connsiteX14" fmla="*/ 9567920 w 11511910"/>
              <a:gd name="connsiteY14" fmla="*/ 754729 h 902313"/>
              <a:gd name="connsiteX15" fmla="*/ 9533369 w 11511910"/>
              <a:gd name="connsiteY15" fmla="*/ 712853 h 902313"/>
              <a:gd name="connsiteX16" fmla="*/ 8382661 w 11511910"/>
              <a:gd name="connsiteY16" fmla="*/ 712853 h 902313"/>
              <a:gd name="connsiteX17" fmla="*/ 8348110 w 11511910"/>
              <a:gd name="connsiteY17" fmla="*/ 754729 h 902313"/>
              <a:gd name="connsiteX18" fmla="*/ 8035491 w 11511910"/>
              <a:gd name="connsiteY18" fmla="*/ 884220 h 902313"/>
              <a:gd name="connsiteX19" fmla="*/ 7722872 w 11511910"/>
              <a:gd name="connsiteY19" fmla="*/ 754729 h 902313"/>
              <a:gd name="connsiteX20" fmla="*/ 7688321 w 11511910"/>
              <a:gd name="connsiteY20" fmla="*/ 712853 h 902313"/>
              <a:gd name="connsiteX21" fmla="*/ 6512152 w 11511910"/>
              <a:gd name="connsiteY21" fmla="*/ 712853 h 902313"/>
              <a:gd name="connsiteX22" fmla="*/ 6462673 w 11511910"/>
              <a:gd name="connsiteY22" fmla="*/ 772822 h 902313"/>
              <a:gd name="connsiteX23" fmla="*/ 6150054 w 11511910"/>
              <a:gd name="connsiteY23" fmla="*/ 902313 h 902313"/>
              <a:gd name="connsiteX24" fmla="*/ 5837435 w 11511910"/>
              <a:gd name="connsiteY24" fmla="*/ 772822 h 902313"/>
              <a:gd name="connsiteX25" fmla="*/ 5787956 w 11511910"/>
              <a:gd name="connsiteY25" fmla="*/ 712853 h 902313"/>
              <a:gd name="connsiteX26" fmla="*/ 4621256 w 11511910"/>
              <a:gd name="connsiteY26" fmla="*/ 712853 h 902313"/>
              <a:gd name="connsiteX27" fmla="*/ 4585551 w 11511910"/>
              <a:gd name="connsiteY27" fmla="*/ 756128 h 902313"/>
              <a:gd name="connsiteX28" fmla="*/ 4272931 w 11511910"/>
              <a:gd name="connsiteY28" fmla="*/ 885619 h 902313"/>
              <a:gd name="connsiteX29" fmla="*/ 3960313 w 11511910"/>
              <a:gd name="connsiteY29" fmla="*/ 756128 h 902313"/>
              <a:gd name="connsiteX30" fmla="*/ 3924607 w 11511910"/>
              <a:gd name="connsiteY30" fmla="*/ 712853 h 902313"/>
              <a:gd name="connsiteX31" fmla="*/ 2747410 w 11511910"/>
              <a:gd name="connsiteY31" fmla="*/ 712853 h 902313"/>
              <a:gd name="connsiteX32" fmla="*/ 2711704 w 11511910"/>
              <a:gd name="connsiteY32" fmla="*/ 756129 h 902313"/>
              <a:gd name="connsiteX33" fmla="*/ 2399085 w 11511910"/>
              <a:gd name="connsiteY33" fmla="*/ 885620 h 902313"/>
              <a:gd name="connsiteX34" fmla="*/ 2086466 w 11511910"/>
              <a:gd name="connsiteY34" fmla="*/ 756129 h 902313"/>
              <a:gd name="connsiteX35" fmla="*/ 2050760 w 11511910"/>
              <a:gd name="connsiteY35" fmla="*/ 712853 h 902313"/>
              <a:gd name="connsiteX36" fmla="*/ 0 w 11511910"/>
              <a:gd name="connsiteY36" fmla="*/ 712853 h 902313"/>
              <a:gd name="connsiteX37" fmla="*/ 0 w 11511910"/>
              <a:gd name="connsiteY37" fmla="*/ 174164 h 902313"/>
              <a:gd name="connsiteX38" fmla="*/ 2050762 w 11511910"/>
              <a:gd name="connsiteY38" fmla="*/ 174164 h 902313"/>
              <a:gd name="connsiteX39" fmla="*/ 2086466 w 11511910"/>
              <a:gd name="connsiteY39" fmla="*/ 130891 h 902313"/>
              <a:gd name="connsiteX40" fmla="*/ 2399085 w 11511910"/>
              <a:gd name="connsiteY40" fmla="*/ 1400 h 902313"/>
              <a:gd name="connsiteX41" fmla="*/ 2711704 w 11511910"/>
              <a:gd name="connsiteY41" fmla="*/ 130891 h 902313"/>
              <a:gd name="connsiteX42" fmla="*/ 2747407 w 11511910"/>
              <a:gd name="connsiteY42" fmla="*/ 174164 h 902313"/>
              <a:gd name="connsiteX43" fmla="*/ 3924608 w 11511910"/>
              <a:gd name="connsiteY43" fmla="*/ 174164 h 902313"/>
              <a:gd name="connsiteX44" fmla="*/ 3960313 w 11511910"/>
              <a:gd name="connsiteY44" fmla="*/ 130890 h 902313"/>
              <a:gd name="connsiteX45" fmla="*/ 4272931 w 11511910"/>
              <a:gd name="connsiteY45" fmla="*/ 1399 h 902313"/>
              <a:gd name="connsiteX46" fmla="*/ 4585551 w 11511910"/>
              <a:gd name="connsiteY46" fmla="*/ 130890 h 902313"/>
              <a:gd name="connsiteX47" fmla="*/ 4621255 w 11511910"/>
              <a:gd name="connsiteY47" fmla="*/ 174164 h 902313"/>
              <a:gd name="connsiteX48" fmla="*/ 5815505 w 11511910"/>
              <a:gd name="connsiteY48" fmla="*/ 174164 h 902313"/>
              <a:gd name="connsiteX49" fmla="*/ 5837435 w 11511910"/>
              <a:gd name="connsiteY49" fmla="*/ 147584 h 902313"/>
              <a:gd name="connsiteX50" fmla="*/ 6150054 w 11511910"/>
              <a:gd name="connsiteY50" fmla="*/ 18093 h 902313"/>
              <a:gd name="connsiteX51" fmla="*/ 6462673 w 11511910"/>
              <a:gd name="connsiteY51" fmla="*/ 147584 h 902313"/>
              <a:gd name="connsiteX52" fmla="*/ 6484604 w 11511910"/>
              <a:gd name="connsiteY52" fmla="*/ 174164 h 902313"/>
              <a:gd name="connsiteX53" fmla="*/ 7686013 w 11511910"/>
              <a:gd name="connsiteY53" fmla="*/ 174164 h 902313"/>
              <a:gd name="connsiteX54" fmla="*/ 7722872 w 11511910"/>
              <a:gd name="connsiteY54" fmla="*/ 129491 h 902313"/>
              <a:gd name="connsiteX55" fmla="*/ 8035491 w 11511910"/>
              <a:gd name="connsiteY55" fmla="*/ 0 h 90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511910" h="902313">
                <a:moveTo>
                  <a:pt x="8035491" y="0"/>
                </a:moveTo>
                <a:cubicBezTo>
                  <a:pt x="8157577" y="0"/>
                  <a:pt x="8268104" y="49485"/>
                  <a:pt x="8348110" y="129491"/>
                </a:cubicBezTo>
                <a:lnTo>
                  <a:pt x="8384969" y="174164"/>
                </a:lnTo>
                <a:lnTo>
                  <a:pt x="9531061" y="174164"/>
                </a:lnTo>
                <a:lnTo>
                  <a:pt x="9567920" y="129491"/>
                </a:lnTo>
                <a:cubicBezTo>
                  <a:pt x="9647926" y="49485"/>
                  <a:pt x="9758454" y="0"/>
                  <a:pt x="9880539" y="0"/>
                </a:cubicBezTo>
                <a:cubicBezTo>
                  <a:pt x="10002625" y="0"/>
                  <a:pt x="10113152" y="49485"/>
                  <a:pt x="10193158" y="129491"/>
                </a:cubicBezTo>
                <a:lnTo>
                  <a:pt x="10230017" y="174164"/>
                </a:lnTo>
                <a:lnTo>
                  <a:pt x="11242566" y="174164"/>
                </a:lnTo>
                <a:lnTo>
                  <a:pt x="11511910" y="443509"/>
                </a:lnTo>
                <a:lnTo>
                  <a:pt x="11242566" y="712853"/>
                </a:lnTo>
                <a:lnTo>
                  <a:pt x="10227709" y="712853"/>
                </a:lnTo>
                <a:lnTo>
                  <a:pt x="10193158" y="754729"/>
                </a:lnTo>
                <a:cubicBezTo>
                  <a:pt x="10113152" y="834735"/>
                  <a:pt x="10002625" y="884220"/>
                  <a:pt x="9880539" y="884220"/>
                </a:cubicBezTo>
                <a:cubicBezTo>
                  <a:pt x="9758454" y="884220"/>
                  <a:pt x="9647926" y="834735"/>
                  <a:pt x="9567920" y="754729"/>
                </a:cubicBezTo>
                <a:lnTo>
                  <a:pt x="9533369" y="712853"/>
                </a:lnTo>
                <a:lnTo>
                  <a:pt x="8382661" y="712853"/>
                </a:lnTo>
                <a:lnTo>
                  <a:pt x="8348110" y="754729"/>
                </a:lnTo>
                <a:cubicBezTo>
                  <a:pt x="8268104" y="834735"/>
                  <a:pt x="8157577" y="884220"/>
                  <a:pt x="8035491" y="884220"/>
                </a:cubicBezTo>
                <a:cubicBezTo>
                  <a:pt x="7913406" y="884220"/>
                  <a:pt x="7802878" y="834735"/>
                  <a:pt x="7722872" y="754729"/>
                </a:cubicBezTo>
                <a:lnTo>
                  <a:pt x="7688321" y="712853"/>
                </a:lnTo>
                <a:lnTo>
                  <a:pt x="6512152" y="712853"/>
                </a:lnTo>
                <a:lnTo>
                  <a:pt x="6462673" y="772822"/>
                </a:lnTo>
                <a:cubicBezTo>
                  <a:pt x="6382667" y="852829"/>
                  <a:pt x="6272140" y="902313"/>
                  <a:pt x="6150054" y="902313"/>
                </a:cubicBezTo>
                <a:cubicBezTo>
                  <a:pt x="6027969" y="902313"/>
                  <a:pt x="5917441" y="852829"/>
                  <a:pt x="5837435" y="772822"/>
                </a:cubicBezTo>
                <a:lnTo>
                  <a:pt x="5787956" y="712853"/>
                </a:lnTo>
                <a:lnTo>
                  <a:pt x="4621256" y="712853"/>
                </a:lnTo>
                <a:lnTo>
                  <a:pt x="4585551" y="756128"/>
                </a:lnTo>
                <a:cubicBezTo>
                  <a:pt x="4505544" y="836135"/>
                  <a:pt x="4395017" y="885619"/>
                  <a:pt x="4272931" y="885619"/>
                </a:cubicBezTo>
                <a:cubicBezTo>
                  <a:pt x="4150846" y="885619"/>
                  <a:pt x="4040319" y="836135"/>
                  <a:pt x="3960313" y="756128"/>
                </a:cubicBezTo>
                <a:lnTo>
                  <a:pt x="3924607" y="712853"/>
                </a:lnTo>
                <a:lnTo>
                  <a:pt x="2747410" y="712853"/>
                </a:lnTo>
                <a:lnTo>
                  <a:pt x="2711704" y="756129"/>
                </a:lnTo>
                <a:cubicBezTo>
                  <a:pt x="2631698" y="836135"/>
                  <a:pt x="2521171" y="885620"/>
                  <a:pt x="2399085" y="885620"/>
                </a:cubicBezTo>
                <a:cubicBezTo>
                  <a:pt x="2277000" y="885620"/>
                  <a:pt x="2166472" y="836135"/>
                  <a:pt x="2086466" y="756129"/>
                </a:cubicBezTo>
                <a:lnTo>
                  <a:pt x="2050760" y="712853"/>
                </a:lnTo>
                <a:lnTo>
                  <a:pt x="0" y="712853"/>
                </a:lnTo>
                <a:lnTo>
                  <a:pt x="0" y="174164"/>
                </a:lnTo>
                <a:lnTo>
                  <a:pt x="2050762" y="174164"/>
                </a:lnTo>
                <a:lnTo>
                  <a:pt x="2086466" y="130891"/>
                </a:lnTo>
                <a:cubicBezTo>
                  <a:pt x="2166472" y="50885"/>
                  <a:pt x="2277000" y="1400"/>
                  <a:pt x="2399085" y="1400"/>
                </a:cubicBezTo>
                <a:cubicBezTo>
                  <a:pt x="2521171" y="1400"/>
                  <a:pt x="2631698" y="50885"/>
                  <a:pt x="2711704" y="130891"/>
                </a:cubicBezTo>
                <a:lnTo>
                  <a:pt x="2747407" y="174164"/>
                </a:lnTo>
                <a:lnTo>
                  <a:pt x="3924608" y="174164"/>
                </a:lnTo>
                <a:lnTo>
                  <a:pt x="3960313" y="130890"/>
                </a:lnTo>
                <a:cubicBezTo>
                  <a:pt x="4040319" y="50884"/>
                  <a:pt x="4150846" y="1399"/>
                  <a:pt x="4272931" y="1399"/>
                </a:cubicBezTo>
                <a:cubicBezTo>
                  <a:pt x="4395017" y="1399"/>
                  <a:pt x="4505544" y="50884"/>
                  <a:pt x="4585551" y="130890"/>
                </a:cubicBezTo>
                <a:lnTo>
                  <a:pt x="4621255" y="174164"/>
                </a:lnTo>
                <a:lnTo>
                  <a:pt x="5815505" y="174164"/>
                </a:lnTo>
                <a:lnTo>
                  <a:pt x="5837435" y="147584"/>
                </a:lnTo>
                <a:cubicBezTo>
                  <a:pt x="5917441" y="67578"/>
                  <a:pt x="6027969" y="18093"/>
                  <a:pt x="6150054" y="18093"/>
                </a:cubicBezTo>
                <a:cubicBezTo>
                  <a:pt x="6272140" y="18093"/>
                  <a:pt x="6382667" y="67578"/>
                  <a:pt x="6462673" y="147584"/>
                </a:cubicBezTo>
                <a:lnTo>
                  <a:pt x="6484604" y="174164"/>
                </a:lnTo>
                <a:lnTo>
                  <a:pt x="7686013" y="174164"/>
                </a:lnTo>
                <a:lnTo>
                  <a:pt x="7722872" y="129491"/>
                </a:lnTo>
                <a:cubicBezTo>
                  <a:pt x="7802878" y="49485"/>
                  <a:pt x="7913406" y="0"/>
                  <a:pt x="803549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2100612" y="3609553"/>
            <a:ext cx="509322" cy="509322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5" name="Рисунок 32"/>
          <p:cNvSpPr>
            <a:spLocks noGrp="1"/>
          </p:cNvSpPr>
          <p:nvPr>
            <p:ph type="pic" sz="quarter" idx="15"/>
          </p:nvPr>
        </p:nvSpPr>
        <p:spPr>
          <a:xfrm>
            <a:off x="9565570" y="3591656"/>
            <a:ext cx="542316" cy="54231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834889" y="3609553"/>
            <a:ext cx="542708" cy="5427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Рисунок 32"/>
          <p:cNvSpPr>
            <a:spLocks noGrp="1"/>
          </p:cNvSpPr>
          <p:nvPr>
            <p:ph type="pic" sz="quarter" idx="19"/>
          </p:nvPr>
        </p:nvSpPr>
        <p:spPr>
          <a:xfrm>
            <a:off x="3956563" y="3591656"/>
            <a:ext cx="545114" cy="545114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Рисунок 32"/>
          <p:cNvSpPr>
            <a:spLocks noGrp="1"/>
          </p:cNvSpPr>
          <p:nvPr>
            <p:ph type="pic" sz="quarter" idx="20"/>
          </p:nvPr>
        </p:nvSpPr>
        <p:spPr>
          <a:xfrm>
            <a:off x="7720522" y="3591656"/>
            <a:ext cx="542316" cy="54231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7"/>
          <p:cNvSpPr>
            <a:spLocks noGrp="1"/>
          </p:cNvSpPr>
          <p:nvPr>
            <p:ph type="body" sz="quarter" idx="12"/>
          </p:nvPr>
        </p:nvSpPr>
        <p:spPr>
          <a:xfrm>
            <a:off x="741466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21"/>
          </p:nvPr>
        </p:nvSpPr>
        <p:spPr>
          <a:xfrm>
            <a:off x="2533880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22"/>
          </p:nvPr>
        </p:nvSpPr>
        <p:spPr>
          <a:xfrm>
            <a:off x="4482193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23"/>
          </p:nvPr>
        </p:nvSpPr>
        <p:spPr>
          <a:xfrm>
            <a:off x="6430508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4"/>
          </p:nvPr>
        </p:nvSpPr>
        <p:spPr>
          <a:xfrm>
            <a:off x="8240486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84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этапов в хронолог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17"/>
          <p:cNvSpPr/>
          <p:nvPr userDrawn="1"/>
        </p:nvSpPr>
        <p:spPr>
          <a:xfrm>
            <a:off x="5736243" y="1688906"/>
            <a:ext cx="716930" cy="4614245"/>
          </a:xfrm>
          <a:custGeom>
            <a:avLst/>
            <a:gdLst>
              <a:gd name="connsiteX0" fmla="*/ 358465 w 716930"/>
              <a:gd name="connsiteY0" fmla="*/ 0 h 4614245"/>
              <a:gd name="connsiteX1" fmla="*/ 716930 w 716930"/>
              <a:gd name="connsiteY1" fmla="*/ 358465 h 4614245"/>
              <a:gd name="connsiteX2" fmla="*/ 497996 w 716930"/>
              <a:gd name="connsiteY2" fmla="*/ 688760 h 4614245"/>
              <a:gd name="connsiteX3" fmla="*/ 424333 w 716930"/>
              <a:gd name="connsiteY3" fmla="*/ 703632 h 4614245"/>
              <a:gd name="connsiteX4" fmla="*/ 424333 w 716930"/>
              <a:gd name="connsiteY4" fmla="*/ 760099 h 4614245"/>
              <a:gd name="connsiteX5" fmla="*/ 497996 w 716930"/>
              <a:gd name="connsiteY5" fmla="*/ 774971 h 4614245"/>
              <a:gd name="connsiteX6" fmla="*/ 716930 w 716930"/>
              <a:gd name="connsiteY6" fmla="*/ 1105266 h 4614245"/>
              <a:gd name="connsiteX7" fmla="*/ 497996 w 716930"/>
              <a:gd name="connsiteY7" fmla="*/ 1435561 h 4614245"/>
              <a:gd name="connsiteX8" fmla="*/ 424333 w 716930"/>
              <a:gd name="connsiteY8" fmla="*/ 1450433 h 4614245"/>
              <a:gd name="connsiteX9" fmla="*/ 424333 w 716930"/>
              <a:gd name="connsiteY9" fmla="*/ 1506900 h 4614245"/>
              <a:gd name="connsiteX10" fmla="*/ 497996 w 716930"/>
              <a:gd name="connsiteY10" fmla="*/ 1521772 h 4614245"/>
              <a:gd name="connsiteX11" fmla="*/ 716930 w 716930"/>
              <a:gd name="connsiteY11" fmla="*/ 1852067 h 4614245"/>
              <a:gd name="connsiteX12" fmla="*/ 497996 w 716930"/>
              <a:gd name="connsiteY12" fmla="*/ 2182362 h 4614245"/>
              <a:gd name="connsiteX13" fmla="*/ 424333 w 716930"/>
              <a:gd name="connsiteY13" fmla="*/ 2197234 h 4614245"/>
              <a:gd name="connsiteX14" fmla="*/ 424333 w 716930"/>
              <a:gd name="connsiteY14" fmla="*/ 2253701 h 4614245"/>
              <a:gd name="connsiteX15" fmla="*/ 497996 w 716930"/>
              <a:gd name="connsiteY15" fmla="*/ 2268573 h 4614245"/>
              <a:gd name="connsiteX16" fmla="*/ 716930 w 716930"/>
              <a:gd name="connsiteY16" fmla="*/ 2598868 h 4614245"/>
              <a:gd name="connsiteX17" fmla="*/ 497996 w 716930"/>
              <a:gd name="connsiteY17" fmla="*/ 2929163 h 4614245"/>
              <a:gd name="connsiteX18" fmla="*/ 424333 w 716930"/>
              <a:gd name="connsiteY18" fmla="*/ 2944035 h 4614245"/>
              <a:gd name="connsiteX19" fmla="*/ 424333 w 716930"/>
              <a:gd name="connsiteY19" fmla="*/ 3000502 h 4614245"/>
              <a:gd name="connsiteX20" fmla="*/ 497996 w 716930"/>
              <a:gd name="connsiteY20" fmla="*/ 3015374 h 4614245"/>
              <a:gd name="connsiteX21" fmla="*/ 716930 w 716930"/>
              <a:gd name="connsiteY21" fmla="*/ 3345669 h 4614245"/>
              <a:gd name="connsiteX22" fmla="*/ 497996 w 716930"/>
              <a:gd name="connsiteY22" fmla="*/ 3675964 h 4614245"/>
              <a:gd name="connsiteX23" fmla="*/ 424333 w 716930"/>
              <a:gd name="connsiteY23" fmla="*/ 3690836 h 4614245"/>
              <a:gd name="connsiteX24" fmla="*/ 424333 w 716930"/>
              <a:gd name="connsiteY24" fmla="*/ 3747302 h 4614245"/>
              <a:gd name="connsiteX25" fmla="*/ 497996 w 716930"/>
              <a:gd name="connsiteY25" fmla="*/ 3762174 h 4614245"/>
              <a:gd name="connsiteX26" fmla="*/ 716930 w 716930"/>
              <a:gd name="connsiteY26" fmla="*/ 4092469 h 4614245"/>
              <a:gd name="connsiteX27" fmla="*/ 497996 w 716930"/>
              <a:gd name="connsiteY27" fmla="*/ 4422764 h 4614245"/>
              <a:gd name="connsiteX28" fmla="*/ 424333 w 716930"/>
              <a:gd name="connsiteY28" fmla="*/ 4437636 h 4614245"/>
              <a:gd name="connsiteX29" fmla="*/ 424333 w 716930"/>
              <a:gd name="connsiteY29" fmla="*/ 4548378 h 4614245"/>
              <a:gd name="connsiteX30" fmla="*/ 358465 w 716930"/>
              <a:gd name="connsiteY30" fmla="*/ 4614245 h 4614245"/>
              <a:gd name="connsiteX31" fmla="*/ 292598 w 716930"/>
              <a:gd name="connsiteY31" fmla="*/ 4548378 h 4614245"/>
              <a:gd name="connsiteX32" fmla="*/ 292598 w 716930"/>
              <a:gd name="connsiteY32" fmla="*/ 4437636 h 4614245"/>
              <a:gd name="connsiteX33" fmla="*/ 218934 w 716930"/>
              <a:gd name="connsiteY33" fmla="*/ 4422764 h 4614245"/>
              <a:gd name="connsiteX34" fmla="*/ 0 w 716930"/>
              <a:gd name="connsiteY34" fmla="*/ 4092469 h 4614245"/>
              <a:gd name="connsiteX35" fmla="*/ 218934 w 716930"/>
              <a:gd name="connsiteY35" fmla="*/ 3762174 h 4614245"/>
              <a:gd name="connsiteX36" fmla="*/ 292598 w 716930"/>
              <a:gd name="connsiteY36" fmla="*/ 3747302 h 4614245"/>
              <a:gd name="connsiteX37" fmla="*/ 292598 w 716930"/>
              <a:gd name="connsiteY37" fmla="*/ 3690836 h 4614245"/>
              <a:gd name="connsiteX38" fmla="*/ 218934 w 716930"/>
              <a:gd name="connsiteY38" fmla="*/ 3675964 h 4614245"/>
              <a:gd name="connsiteX39" fmla="*/ 0 w 716930"/>
              <a:gd name="connsiteY39" fmla="*/ 3345669 h 4614245"/>
              <a:gd name="connsiteX40" fmla="*/ 218934 w 716930"/>
              <a:gd name="connsiteY40" fmla="*/ 3015374 h 4614245"/>
              <a:gd name="connsiteX41" fmla="*/ 292598 w 716930"/>
              <a:gd name="connsiteY41" fmla="*/ 3000502 h 4614245"/>
              <a:gd name="connsiteX42" fmla="*/ 292598 w 716930"/>
              <a:gd name="connsiteY42" fmla="*/ 2944035 h 4614245"/>
              <a:gd name="connsiteX43" fmla="*/ 218934 w 716930"/>
              <a:gd name="connsiteY43" fmla="*/ 2929163 h 4614245"/>
              <a:gd name="connsiteX44" fmla="*/ 0 w 716930"/>
              <a:gd name="connsiteY44" fmla="*/ 2598868 h 4614245"/>
              <a:gd name="connsiteX45" fmla="*/ 218934 w 716930"/>
              <a:gd name="connsiteY45" fmla="*/ 2268573 h 4614245"/>
              <a:gd name="connsiteX46" fmla="*/ 292598 w 716930"/>
              <a:gd name="connsiteY46" fmla="*/ 2253701 h 4614245"/>
              <a:gd name="connsiteX47" fmla="*/ 292598 w 716930"/>
              <a:gd name="connsiteY47" fmla="*/ 2197234 h 4614245"/>
              <a:gd name="connsiteX48" fmla="*/ 218934 w 716930"/>
              <a:gd name="connsiteY48" fmla="*/ 2182362 h 4614245"/>
              <a:gd name="connsiteX49" fmla="*/ 0 w 716930"/>
              <a:gd name="connsiteY49" fmla="*/ 1852067 h 4614245"/>
              <a:gd name="connsiteX50" fmla="*/ 218934 w 716930"/>
              <a:gd name="connsiteY50" fmla="*/ 1521772 h 4614245"/>
              <a:gd name="connsiteX51" fmla="*/ 292598 w 716930"/>
              <a:gd name="connsiteY51" fmla="*/ 1506900 h 4614245"/>
              <a:gd name="connsiteX52" fmla="*/ 292598 w 716930"/>
              <a:gd name="connsiteY52" fmla="*/ 1450433 h 4614245"/>
              <a:gd name="connsiteX53" fmla="*/ 218934 w 716930"/>
              <a:gd name="connsiteY53" fmla="*/ 1435561 h 4614245"/>
              <a:gd name="connsiteX54" fmla="*/ 0 w 716930"/>
              <a:gd name="connsiteY54" fmla="*/ 1105266 h 4614245"/>
              <a:gd name="connsiteX55" fmla="*/ 218934 w 716930"/>
              <a:gd name="connsiteY55" fmla="*/ 774971 h 4614245"/>
              <a:gd name="connsiteX56" fmla="*/ 292598 w 716930"/>
              <a:gd name="connsiteY56" fmla="*/ 760099 h 4614245"/>
              <a:gd name="connsiteX57" fmla="*/ 292598 w 716930"/>
              <a:gd name="connsiteY57" fmla="*/ 703632 h 4614245"/>
              <a:gd name="connsiteX58" fmla="*/ 218934 w 716930"/>
              <a:gd name="connsiteY58" fmla="*/ 688760 h 4614245"/>
              <a:gd name="connsiteX59" fmla="*/ 0 w 716930"/>
              <a:gd name="connsiteY59" fmla="*/ 358465 h 4614245"/>
              <a:gd name="connsiteX60" fmla="*/ 358465 w 716930"/>
              <a:gd name="connsiteY60" fmla="*/ 0 h 46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16930" h="4614245">
                <a:moveTo>
                  <a:pt x="358465" y="0"/>
                </a:moveTo>
                <a:cubicBezTo>
                  <a:pt x="556440" y="0"/>
                  <a:pt x="716930" y="160490"/>
                  <a:pt x="716930" y="358465"/>
                </a:cubicBezTo>
                <a:cubicBezTo>
                  <a:pt x="716930" y="506946"/>
                  <a:pt x="626655" y="634342"/>
                  <a:pt x="497996" y="688760"/>
                </a:cubicBezTo>
                <a:lnTo>
                  <a:pt x="424333" y="703632"/>
                </a:lnTo>
                <a:lnTo>
                  <a:pt x="424333" y="760099"/>
                </a:lnTo>
                <a:lnTo>
                  <a:pt x="497996" y="774971"/>
                </a:lnTo>
                <a:cubicBezTo>
                  <a:pt x="626655" y="829389"/>
                  <a:pt x="716930" y="956785"/>
                  <a:pt x="716930" y="1105266"/>
                </a:cubicBezTo>
                <a:cubicBezTo>
                  <a:pt x="716930" y="1253747"/>
                  <a:pt x="626655" y="1381143"/>
                  <a:pt x="497996" y="1435561"/>
                </a:cubicBezTo>
                <a:lnTo>
                  <a:pt x="424333" y="1450433"/>
                </a:lnTo>
                <a:lnTo>
                  <a:pt x="424333" y="1506900"/>
                </a:lnTo>
                <a:lnTo>
                  <a:pt x="497996" y="1521772"/>
                </a:lnTo>
                <a:cubicBezTo>
                  <a:pt x="626655" y="1576190"/>
                  <a:pt x="716930" y="1703586"/>
                  <a:pt x="716930" y="1852067"/>
                </a:cubicBezTo>
                <a:cubicBezTo>
                  <a:pt x="716930" y="2000548"/>
                  <a:pt x="626655" y="2127944"/>
                  <a:pt x="497996" y="2182362"/>
                </a:cubicBezTo>
                <a:lnTo>
                  <a:pt x="424333" y="2197234"/>
                </a:lnTo>
                <a:lnTo>
                  <a:pt x="424333" y="2253701"/>
                </a:lnTo>
                <a:lnTo>
                  <a:pt x="497996" y="2268573"/>
                </a:lnTo>
                <a:cubicBezTo>
                  <a:pt x="626655" y="2322991"/>
                  <a:pt x="716930" y="2450387"/>
                  <a:pt x="716930" y="2598868"/>
                </a:cubicBezTo>
                <a:cubicBezTo>
                  <a:pt x="716930" y="2747350"/>
                  <a:pt x="626655" y="2874745"/>
                  <a:pt x="497996" y="2929163"/>
                </a:cubicBezTo>
                <a:lnTo>
                  <a:pt x="424333" y="2944035"/>
                </a:lnTo>
                <a:lnTo>
                  <a:pt x="424333" y="3000502"/>
                </a:lnTo>
                <a:lnTo>
                  <a:pt x="497996" y="3015374"/>
                </a:lnTo>
                <a:cubicBezTo>
                  <a:pt x="626655" y="3069792"/>
                  <a:pt x="716930" y="3197188"/>
                  <a:pt x="716930" y="3345669"/>
                </a:cubicBezTo>
                <a:cubicBezTo>
                  <a:pt x="716930" y="3494150"/>
                  <a:pt x="626655" y="3621546"/>
                  <a:pt x="497996" y="3675964"/>
                </a:cubicBezTo>
                <a:lnTo>
                  <a:pt x="424333" y="3690836"/>
                </a:lnTo>
                <a:lnTo>
                  <a:pt x="424333" y="3747302"/>
                </a:lnTo>
                <a:lnTo>
                  <a:pt x="497996" y="3762174"/>
                </a:lnTo>
                <a:cubicBezTo>
                  <a:pt x="626655" y="3816592"/>
                  <a:pt x="716930" y="3943988"/>
                  <a:pt x="716930" y="4092469"/>
                </a:cubicBezTo>
                <a:cubicBezTo>
                  <a:pt x="716930" y="4240950"/>
                  <a:pt x="626655" y="4368346"/>
                  <a:pt x="497996" y="4422764"/>
                </a:cubicBezTo>
                <a:lnTo>
                  <a:pt x="424333" y="4437636"/>
                </a:lnTo>
                <a:lnTo>
                  <a:pt x="424333" y="4548378"/>
                </a:lnTo>
                <a:lnTo>
                  <a:pt x="358465" y="4614245"/>
                </a:lnTo>
                <a:lnTo>
                  <a:pt x="292598" y="4548378"/>
                </a:lnTo>
                <a:lnTo>
                  <a:pt x="292598" y="4437636"/>
                </a:lnTo>
                <a:lnTo>
                  <a:pt x="218934" y="4422764"/>
                </a:lnTo>
                <a:cubicBezTo>
                  <a:pt x="90276" y="4368346"/>
                  <a:pt x="0" y="4240950"/>
                  <a:pt x="0" y="4092469"/>
                </a:cubicBezTo>
                <a:cubicBezTo>
                  <a:pt x="0" y="3943988"/>
                  <a:pt x="90276" y="3816592"/>
                  <a:pt x="218934" y="3762174"/>
                </a:cubicBezTo>
                <a:lnTo>
                  <a:pt x="292598" y="3747302"/>
                </a:lnTo>
                <a:lnTo>
                  <a:pt x="292598" y="3690836"/>
                </a:lnTo>
                <a:lnTo>
                  <a:pt x="218934" y="3675964"/>
                </a:lnTo>
                <a:cubicBezTo>
                  <a:pt x="90276" y="3621546"/>
                  <a:pt x="0" y="3494150"/>
                  <a:pt x="0" y="3345669"/>
                </a:cubicBezTo>
                <a:cubicBezTo>
                  <a:pt x="0" y="3197188"/>
                  <a:pt x="90276" y="3069792"/>
                  <a:pt x="218934" y="3015374"/>
                </a:cubicBezTo>
                <a:lnTo>
                  <a:pt x="292598" y="3000502"/>
                </a:lnTo>
                <a:lnTo>
                  <a:pt x="292598" y="2944035"/>
                </a:lnTo>
                <a:lnTo>
                  <a:pt x="218934" y="2929163"/>
                </a:lnTo>
                <a:cubicBezTo>
                  <a:pt x="90276" y="2874745"/>
                  <a:pt x="0" y="2747350"/>
                  <a:pt x="0" y="2598868"/>
                </a:cubicBezTo>
                <a:cubicBezTo>
                  <a:pt x="0" y="2450387"/>
                  <a:pt x="90276" y="2322991"/>
                  <a:pt x="218934" y="2268573"/>
                </a:cubicBezTo>
                <a:lnTo>
                  <a:pt x="292598" y="2253701"/>
                </a:lnTo>
                <a:lnTo>
                  <a:pt x="292598" y="2197234"/>
                </a:lnTo>
                <a:lnTo>
                  <a:pt x="218934" y="2182362"/>
                </a:lnTo>
                <a:cubicBezTo>
                  <a:pt x="90276" y="2127944"/>
                  <a:pt x="0" y="2000548"/>
                  <a:pt x="0" y="1852067"/>
                </a:cubicBezTo>
                <a:cubicBezTo>
                  <a:pt x="0" y="1703586"/>
                  <a:pt x="90276" y="1576190"/>
                  <a:pt x="218934" y="1521772"/>
                </a:cubicBezTo>
                <a:lnTo>
                  <a:pt x="292598" y="1506900"/>
                </a:lnTo>
                <a:lnTo>
                  <a:pt x="292598" y="1450433"/>
                </a:lnTo>
                <a:lnTo>
                  <a:pt x="218934" y="1435561"/>
                </a:lnTo>
                <a:cubicBezTo>
                  <a:pt x="90276" y="1381143"/>
                  <a:pt x="0" y="1253747"/>
                  <a:pt x="0" y="1105266"/>
                </a:cubicBezTo>
                <a:cubicBezTo>
                  <a:pt x="0" y="956785"/>
                  <a:pt x="90276" y="829389"/>
                  <a:pt x="218934" y="774971"/>
                </a:cubicBezTo>
                <a:lnTo>
                  <a:pt x="292598" y="760099"/>
                </a:lnTo>
                <a:lnTo>
                  <a:pt x="292598" y="703632"/>
                </a:lnTo>
                <a:lnTo>
                  <a:pt x="218934" y="688760"/>
                </a:lnTo>
                <a:cubicBezTo>
                  <a:pt x="90276" y="634342"/>
                  <a:pt x="0" y="506946"/>
                  <a:pt x="0" y="358465"/>
                </a:cubicBezTo>
                <a:cubicBezTo>
                  <a:pt x="0" y="160490"/>
                  <a:pt x="160490" y="0"/>
                  <a:pt x="358465" y="0"/>
                </a:cubicBezTo>
                <a:close/>
              </a:path>
            </a:pathLst>
          </a:custGeom>
          <a:gradFill>
            <a:gsLst>
              <a:gs pos="0">
                <a:srgbClr val="00D9CC"/>
              </a:gs>
              <a:gs pos="35000">
                <a:srgbClr val="57C8F6"/>
              </a:gs>
              <a:gs pos="100000">
                <a:srgbClr val="11358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5909955" y="186310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15"/>
          </p:nvPr>
        </p:nvSpPr>
        <p:spPr>
          <a:xfrm>
            <a:off x="5909955" y="2589469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909955" y="3381177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Рисунок 32"/>
          <p:cNvSpPr>
            <a:spLocks noGrp="1"/>
          </p:cNvSpPr>
          <p:nvPr>
            <p:ph type="pic" sz="quarter" idx="17"/>
          </p:nvPr>
        </p:nvSpPr>
        <p:spPr>
          <a:xfrm>
            <a:off x="5909955" y="4108560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7" name="Текст 8"/>
          <p:cNvSpPr>
            <a:spLocks noGrp="1"/>
          </p:cNvSpPr>
          <p:nvPr>
            <p:ph type="body" sz="quarter" idx="19"/>
          </p:nvPr>
        </p:nvSpPr>
        <p:spPr>
          <a:xfrm>
            <a:off x="723900" y="1711314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20"/>
          </p:nvPr>
        </p:nvSpPr>
        <p:spPr>
          <a:xfrm>
            <a:off x="723900" y="3225534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6626885" y="2504526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22"/>
          </p:nvPr>
        </p:nvSpPr>
        <p:spPr>
          <a:xfrm>
            <a:off x="6626885" y="3962734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Рисунок 32"/>
          <p:cNvSpPr>
            <a:spLocks noGrp="1"/>
          </p:cNvSpPr>
          <p:nvPr>
            <p:ph type="pic" sz="quarter" idx="23"/>
          </p:nvPr>
        </p:nvSpPr>
        <p:spPr>
          <a:xfrm>
            <a:off x="5909955" y="4854974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Рисунок 32"/>
          <p:cNvSpPr>
            <a:spLocks noGrp="1"/>
          </p:cNvSpPr>
          <p:nvPr>
            <p:ph type="pic" sz="quarter" idx="24"/>
          </p:nvPr>
        </p:nvSpPr>
        <p:spPr>
          <a:xfrm>
            <a:off x="5909955" y="5582357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Текст 8"/>
          <p:cNvSpPr>
            <a:spLocks noGrp="1"/>
          </p:cNvSpPr>
          <p:nvPr>
            <p:ph type="body" sz="quarter" idx="25"/>
          </p:nvPr>
        </p:nvSpPr>
        <p:spPr>
          <a:xfrm>
            <a:off x="723900" y="4720847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4" name="Текст 8"/>
          <p:cNvSpPr>
            <a:spLocks noGrp="1"/>
          </p:cNvSpPr>
          <p:nvPr>
            <p:ph type="body" sz="quarter" idx="26"/>
          </p:nvPr>
        </p:nvSpPr>
        <p:spPr>
          <a:xfrm>
            <a:off x="6626885" y="5458047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5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этапов в хронолог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 userDrawn="1"/>
        </p:nvSpPr>
        <p:spPr>
          <a:xfrm>
            <a:off x="5737534" y="1690687"/>
            <a:ext cx="716930" cy="4612462"/>
          </a:xfrm>
          <a:custGeom>
            <a:avLst/>
            <a:gdLst>
              <a:gd name="connsiteX0" fmla="*/ 358465 w 716930"/>
              <a:gd name="connsiteY0" fmla="*/ 0 h 4612462"/>
              <a:gd name="connsiteX1" fmla="*/ 716930 w 716930"/>
              <a:gd name="connsiteY1" fmla="*/ 358465 h 4612462"/>
              <a:gd name="connsiteX2" fmla="*/ 497996 w 716930"/>
              <a:gd name="connsiteY2" fmla="*/ 688760 h 4612462"/>
              <a:gd name="connsiteX3" fmla="*/ 423041 w 716930"/>
              <a:gd name="connsiteY3" fmla="*/ 703893 h 4612462"/>
              <a:gd name="connsiteX4" fmla="*/ 423041 w 716930"/>
              <a:gd name="connsiteY4" fmla="*/ 902385 h 4612462"/>
              <a:gd name="connsiteX5" fmla="*/ 497996 w 716930"/>
              <a:gd name="connsiteY5" fmla="*/ 917518 h 4612462"/>
              <a:gd name="connsiteX6" fmla="*/ 716930 w 716930"/>
              <a:gd name="connsiteY6" fmla="*/ 1247813 h 4612462"/>
              <a:gd name="connsiteX7" fmla="*/ 497996 w 716930"/>
              <a:gd name="connsiteY7" fmla="*/ 1578108 h 4612462"/>
              <a:gd name="connsiteX8" fmla="*/ 423041 w 716930"/>
              <a:gd name="connsiteY8" fmla="*/ 1593241 h 4612462"/>
              <a:gd name="connsiteX9" fmla="*/ 423041 w 716930"/>
              <a:gd name="connsiteY9" fmla="*/ 1791733 h 4612462"/>
              <a:gd name="connsiteX10" fmla="*/ 497996 w 716930"/>
              <a:gd name="connsiteY10" fmla="*/ 1806866 h 4612462"/>
              <a:gd name="connsiteX11" fmla="*/ 716930 w 716930"/>
              <a:gd name="connsiteY11" fmla="*/ 2137161 h 4612462"/>
              <a:gd name="connsiteX12" fmla="*/ 497996 w 716930"/>
              <a:gd name="connsiteY12" fmla="*/ 2467456 h 4612462"/>
              <a:gd name="connsiteX13" fmla="*/ 423041 w 716930"/>
              <a:gd name="connsiteY13" fmla="*/ 2482589 h 4612462"/>
              <a:gd name="connsiteX14" fmla="*/ 423041 w 716930"/>
              <a:gd name="connsiteY14" fmla="*/ 2681081 h 4612462"/>
              <a:gd name="connsiteX15" fmla="*/ 497996 w 716930"/>
              <a:gd name="connsiteY15" fmla="*/ 2696214 h 4612462"/>
              <a:gd name="connsiteX16" fmla="*/ 716930 w 716930"/>
              <a:gd name="connsiteY16" fmla="*/ 3026509 h 4612462"/>
              <a:gd name="connsiteX17" fmla="*/ 497996 w 716930"/>
              <a:gd name="connsiteY17" fmla="*/ 3356804 h 4612462"/>
              <a:gd name="connsiteX18" fmla="*/ 423041 w 716930"/>
              <a:gd name="connsiteY18" fmla="*/ 3371936 h 4612462"/>
              <a:gd name="connsiteX19" fmla="*/ 423041 w 716930"/>
              <a:gd name="connsiteY19" fmla="*/ 3572531 h 4612462"/>
              <a:gd name="connsiteX20" fmla="*/ 497996 w 716930"/>
              <a:gd name="connsiteY20" fmla="*/ 3587664 h 4612462"/>
              <a:gd name="connsiteX21" fmla="*/ 716930 w 716930"/>
              <a:gd name="connsiteY21" fmla="*/ 3917959 h 4612462"/>
              <a:gd name="connsiteX22" fmla="*/ 497996 w 716930"/>
              <a:gd name="connsiteY22" fmla="*/ 4248254 h 4612462"/>
              <a:gd name="connsiteX23" fmla="*/ 423041 w 716930"/>
              <a:gd name="connsiteY23" fmla="*/ 4263387 h 4612462"/>
              <a:gd name="connsiteX24" fmla="*/ 423041 w 716930"/>
              <a:gd name="connsiteY24" fmla="*/ 4547884 h 4612462"/>
              <a:gd name="connsiteX25" fmla="*/ 358463 w 716930"/>
              <a:gd name="connsiteY25" fmla="*/ 4612462 h 4612462"/>
              <a:gd name="connsiteX26" fmla="*/ 293885 w 716930"/>
              <a:gd name="connsiteY26" fmla="*/ 4547884 h 4612462"/>
              <a:gd name="connsiteX27" fmla="*/ 293885 w 716930"/>
              <a:gd name="connsiteY27" fmla="*/ 4263386 h 4612462"/>
              <a:gd name="connsiteX28" fmla="*/ 218934 w 716930"/>
              <a:gd name="connsiteY28" fmla="*/ 4248254 h 4612462"/>
              <a:gd name="connsiteX29" fmla="*/ 0 w 716930"/>
              <a:gd name="connsiteY29" fmla="*/ 3917959 h 4612462"/>
              <a:gd name="connsiteX30" fmla="*/ 218934 w 716930"/>
              <a:gd name="connsiteY30" fmla="*/ 3587664 h 4612462"/>
              <a:gd name="connsiteX31" fmla="*/ 293885 w 716930"/>
              <a:gd name="connsiteY31" fmla="*/ 3572532 h 4612462"/>
              <a:gd name="connsiteX32" fmla="*/ 293885 w 716930"/>
              <a:gd name="connsiteY32" fmla="*/ 3371936 h 4612462"/>
              <a:gd name="connsiteX33" fmla="*/ 218934 w 716930"/>
              <a:gd name="connsiteY33" fmla="*/ 3356804 h 4612462"/>
              <a:gd name="connsiteX34" fmla="*/ 0 w 716930"/>
              <a:gd name="connsiteY34" fmla="*/ 3026509 h 4612462"/>
              <a:gd name="connsiteX35" fmla="*/ 218934 w 716930"/>
              <a:gd name="connsiteY35" fmla="*/ 2696214 h 4612462"/>
              <a:gd name="connsiteX36" fmla="*/ 293885 w 716930"/>
              <a:gd name="connsiteY36" fmla="*/ 2681082 h 4612462"/>
              <a:gd name="connsiteX37" fmla="*/ 293885 w 716930"/>
              <a:gd name="connsiteY37" fmla="*/ 2482588 h 4612462"/>
              <a:gd name="connsiteX38" fmla="*/ 218934 w 716930"/>
              <a:gd name="connsiteY38" fmla="*/ 2467456 h 4612462"/>
              <a:gd name="connsiteX39" fmla="*/ 0 w 716930"/>
              <a:gd name="connsiteY39" fmla="*/ 2137161 h 4612462"/>
              <a:gd name="connsiteX40" fmla="*/ 218934 w 716930"/>
              <a:gd name="connsiteY40" fmla="*/ 1806866 h 4612462"/>
              <a:gd name="connsiteX41" fmla="*/ 293885 w 716930"/>
              <a:gd name="connsiteY41" fmla="*/ 1791734 h 4612462"/>
              <a:gd name="connsiteX42" fmla="*/ 293885 w 716930"/>
              <a:gd name="connsiteY42" fmla="*/ 1593240 h 4612462"/>
              <a:gd name="connsiteX43" fmla="*/ 218934 w 716930"/>
              <a:gd name="connsiteY43" fmla="*/ 1578108 h 4612462"/>
              <a:gd name="connsiteX44" fmla="*/ 0 w 716930"/>
              <a:gd name="connsiteY44" fmla="*/ 1247813 h 4612462"/>
              <a:gd name="connsiteX45" fmla="*/ 218934 w 716930"/>
              <a:gd name="connsiteY45" fmla="*/ 917518 h 4612462"/>
              <a:gd name="connsiteX46" fmla="*/ 293885 w 716930"/>
              <a:gd name="connsiteY46" fmla="*/ 902386 h 4612462"/>
              <a:gd name="connsiteX47" fmla="*/ 293885 w 716930"/>
              <a:gd name="connsiteY47" fmla="*/ 703892 h 4612462"/>
              <a:gd name="connsiteX48" fmla="*/ 218934 w 716930"/>
              <a:gd name="connsiteY48" fmla="*/ 688760 h 4612462"/>
              <a:gd name="connsiteX49" fmla="*/ 0 w 716930"/>
              <a:gd name="connsiteY49" fmla="*/ 358465 h 4612462"/>
              <a:gd name="connsiteX50" fmla="*/ 358465 w 716930"/>
              <a:gd name="connsiteY50" fmla="*/ 0 h 461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16930" h="4612462">
                <a:moveTo>
                  <a:pt x="358465" y="0"/>
                </a:moveTo>
                <a:cubicBezTo>
                  <a:pt x="556440" y="0"/>
                  <a:pt x="716930" y="160490"/>
                  <a:pt x="716930" y="358465"/>
                </a:cubicBezTo>
                <a:cubicBezTo>
                  <a:pt x="716930" y="506946"/>
                  <a:pt x="626655" y="634342"/>
                  <a:pt x="497996" y="688760"/>
                </a:cubicBezTo>
                <a:lnTo>
                  <a:pt x="423041" y="703893"/>
                </a:lnTo>
                <a:lnTo>
                  <a:pt x="423041" y="902385"/>
                </a:lnTo>
                <a:lnTo>
                  <a:pt x="497996" y="917518"/>
                </a:lnTo>
                <a:cubicBezTo>
                  <a:pt x="626655" y="971936"/>
                  <a:pt x="716930" y="1099332"/>
                  <a:pt x="716930" y="1247813"/>
                </a:cubicBezTo>
                <a:cubicBezTo>
                  <a:pt x="716930" y="1396294"/>
                  <a:pt x="626655" y="1523690"/>
                  <a:pt x="497996" y="1578108"/>
                </a:cubicBezTo>
                <a:lnTo>
                  <a:pt x="423041" y="1593241"/>
                </a:lnTo>
                <a:lnTo>
                  <a:pt x="423041" y="1791733"/>
                </a:lnTo>
                <a:lnTo>
                  <a:pt x="497996" y="1806866"/>
                </a:lnTo>
                <a:cubicBezTo>
                  <a:pt x="626655" y="1861284"/>
                  <a:pt x="716930" y="1988680"/>
                  <a:pt x="716930" y="2137161"/>
                </a:cubicBezTo>
                <a:cubicBezTo>
                  <a:pt x="716930" y="2285642"/>
                  <a:pt x="626655" y="2413038"/>
                  <a:pt x="497996" y="2467456"/>
                </a:cubicBezTo>
                <a:lnTo>
                  <a:pt x="423041" y="2482589"/>
                </a:lnTo>
                <a:lnTo>
                  <a:pt x="423041" y="2681081"/>
                </a:lnTo>
                <a:lnTo>
                  <a:pt x="497996" y="2696214"/>
                </a:lnTo>
                <a:cubicBezTo>
                  <a:pt x="626655" y="2750632"/>
                  <a:pt x="716930" y="2878028"/>
                  <a:pt x="716930" y="3026509"/>
                </a:cubicBezTo>
                <a:cubicBezTo>
                  <a:pt x="716930" y="3174990"/>
                  <a:pt x="626655" y="3302386"/>
                  <a:pt x="497996" y="3356804"/>
                </a:cubicBezTo>
                <a:lnTo>
                  <a:pt x="423041" y="3371936"/>
                </a:lnTo>
                <a:lnTo>
                  <a:pt x="423041" y="3572531"/>
                </a:lnTo>
                <a:lnTo>
                  <a:pt x="497996" y="3587664"/>
                </a:lnTo>
                <a:cubicBezTo>
                  <a:pt x="626655" y="3642082"/>
                  <a:pt x="716930" y="3769478"/>
                  <a:pt x="716930" y="3917959"/>
                </a:cubicBezTo>
                <a:cubicBezTo>
                  <a:pt x="716930" y="4066440"/>
                  <a:pt x="626655" y="4193836"/>
                  <a:pt x="497996" y="4248254"/>
                </a:cubicBezTo>
                <a:lnTo>
                  <a:pt x="423041" y="4263387"/>
                </a:lnTo>
                <a:lnTo>
                  <a:pt x="423041" y="4547884"/>
                </a:lnTo>
                <a:lnTo>
                  <a:pt x="358463" y="4612462"/>
                </a:lnTo>
                <a:lnTo>
                  <a:pt x="293885" y="4547884"/>
                </a:lnTo>
                <a:lnTo>
                  <a:pt x="293885" y="4263386"/>
                </a:lnTo>
                <a:lnTo>
                  <a:pt x="218934" y="4248254"/>
                </a:lnTo>
                <a:cubicBezTo>
                  <a:pt x="90276" y="4193836"/>
                  <a:pt x="0" y="4066440"/>
                  <a:pt x="0" y="3917959"/>
                </a:cubicBezTo>
                <a:cubicBezTo>
                  <a:pt x="0" y="3769478"/>
                  <a:pt x="90276" y="3642082"/>
                  <a:pt x="218934" y="3587664"/>
                </a:cubicBezTo>
                <a:lnTo>
                  <a:pt x="293885" y="3572532"/>
                </a:lnTo>
                <a:lnTo>
                  <a:pt x="293885" y="3371936"/>
                </a:lnTo>
                <a:lnTo>
                  <a:pt x="218934" y="3356804"/>
                </a:lnTo>
                <a:cubicBezTo>
                  <a:pt x="90276" y="3302386"/>
                  <a:pt x="0" y="3174990"/>
                  <a:pt x="0" y="3026509"/>
                </a:cubicBezTo>
                <a:cubicBezTo>
                  <a:pt x="0" y="2878028"/>
                  <a:pt x="90276" y="2750632"/>
                  <a:pt x="218934" y="2696214"/>
                </a:cubicBezTo>
                <a:lnTo>
                  <a:pt x="293885" y="2681082"/>
                </a:lnTo>
                <a:lnTo>
                  <a:pt x="293885" y="2482588"/>
                </a:lnTo>
                <a:lnTo>
                  <a:pt x="218934" y="2467456"/>
                </a:lnTo>
                <a:cubicBezTo>
                  <a:pt x="90276" y="2413038"/>
                  <a:pt x="0" y="2285642"/>
                  <a:pt x="0" y="2137161"/>
                </a:cubicBezTo>
                <a:cubicBezTo>
                  <a:pt x="0" y="1988680"/>
                  <a:pt x="90276" y="1861284"/>
                  <a:pt x="218934" y="1806866"/>
                </a:cubicBezTo>
                <a:lnTo>
                  <a:pt x="293885" y="1791734"/>
                </a:lnTo>
                <a:lnTo>
                  <a:pt x="293885" y="1593240"/>
                </a:lnTo>
                <a:lnTo>
                  <a:pt x="218934" y="1578108"/>
                </a:lnTo>
                <a:cubicBezTo>
                  <a:pt x="90276" y="1523690"/>
                  <a:pt x="0" y="1396294"/>
                  <a:pt x="0" y="1247813"/>
                </a:cubicBezTo>
                <a:cubicBezTo>
                  <a:pt x="0" y="1099332"/>
                  <a:pt x="90276" y="971936"/>
                  <a:pt x="218934" y="917518"/>
                </a:cubicBezTo>
                <a:lnTo>
                  <a:pt x="293885" y="902386"/>
                </a:lnTo>
                <a:lnTo>
                  <a:pt x="293885" y="703892"/>
                </a:lnTo>
                <a:lnTo>
                  <a:pt x="218934" y="688760"/>
                </a:lnTo>
                <a:cubicBezTo>
                  <a:pt x="90276" y="634342"/>
                  <a:pt x="0" y="506946"/>
                  <a:pt x="0" y="358465"/>
                </a:cubicBezTo>
                <a:cubicBezTo>
                  <a:pt x="0" y="160490"/>
                  <a:pt x="160490" y="0"/>
                  <a:pt x="3584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5909955" y="186310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15"/>
          </p:nvPr>
        </p:nvSpPr>
        <p:spPr>
          <a:xfrm>
            <a:off x="5909955" y="2752456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909955" y="3641804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Рисунок 32"/>
          <p:cNvSpPr>
            <a:spLocks noGrp="1"/>
          </p:cNvSpPr>
          <p:nvPr>
            <p:ph type="pic" sz="quarter" idx="17"/>
          </p:nvPr>
        </p:nvSpPr>
        <p:spPr>
          <a:xfrm>
            <a:off x="5909955" y="4531152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4" name="Рисунок 32"/>
          <p:cNvSpPr>
            <a:spLocks noGrp="1"/>
          </p:cNvSpPr>
          <p:nvPr>
            <p:ph type="pic" sz="quarter" idx="18"/>
          </p:nvPr>
        </p:nvSpPr>
        <p:spPr>
          <a:xfrm>
            <a:off x="5909955" y="5422602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0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51" name="Рисунок 5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5" name="Текст 8"/>
          <p:cNvSpPr>
            <a:spLocks noGrp="1"/>
          </p:cNvSpPr>
          <p:nvPr>
            <p:ph type="body" sz="quarter" idx="19"/>
          </p:nvPr>
        </p:nvSpPr>
        <p:spPr>
          <a:xfrm>
            <a:off x="723900" y="1807029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20"/>
          </p:nvPr>
        </p:nvSpPr>
        <p:spPr>
          <a:xfrm>
            <a:off x="723900" y="3624943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21"/>
          </p:nvPr>
        </p:nvSpPr>
        <p:spPr>
          <a:xfrm>
            <a:off x="723900" y="5388429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22"/>
          </p:nvPr>
        </p:nvSpPr>
        <p:spPr>
          <a:xfrm>
            <a:off x="6626885" y="2718734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3"/>
          </p:nvPr>
        </p:nvSpPr>
        <p:spPr>
          <a:xfrm>
            <a:off x="6626885" y="4536648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2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этапа в хронолог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 userDrawn="1"/>
        </p:nvSpPr>
        <p:spPr>
          <a:xfrm>
            <a:off x="5737534" y="1690687"/>
            <a:ext cx="716930" cy="4612462"/>
          </a:xfrm>
          <a:custGeom>
            <a:avLst/>
            <a:gdLst>
              <a:gd name="connsiteX0" fmla="*/ 358465 w 716930"/>
              <a:gd name="connsiteY0" fmla="*/ 0 h 4612462"/>
              <a:gd name="connsiteX1" fmla="*/ 716930 w 716930"/>
              <a:gd name="connsiteY1" fmla="*/ 358465 h 4612462"/>
              <a:gd name="connsiteX2" fmla="*/ 497996 w 716930"/>
              <a:gd name="connsiteY2" fmla="*/ 688760 h 4612462"/>
              <a:gd name="connsiteX3" fmla="*/ 423041 w 716930"/>
              <a:gd name="connsiteY3" fmla="*/ 703893 h 4612462"/>
              <a:gd name="connsiteX4" fmla="*/ 423041 w 716930"/>
              <a:gd name="connsiteY4" fmla="*/ 1195487 h 4612462"/>
              <a:gd name="connsiteX5" fmla="*/ 497996 w 716930"/>
              <a:gd name="connsiteY5" fmla="*/ 1210620 h 4612462"/>
              <a:gd name="connsiteX6" fmla="*/ 716930 w 716930"/>
              <a:gd name="connsiteY6" fmla="*/ 1540915 h 4612462"/>
              <a:gd name="connsiteX7" fmla="*/ 497996 w 716930"/>
              <a:gd name="connsiteY7" fmla="*/ 1871210 h 4612462"/>
              <a:gd name="connsiteX8" fmla="*/ 423041 w 716930"/>
              <a:gd name="connsiteY8" fmla="*/ 1886343 h 4612462"/>
              <a:gd name="connsiteX9" fmla="*/ 423041 w 716930"/>
              <a:gd name="connsiteY9" fmla="*/ 2382356 h 4612462"/>
              <a:gd name="connsiteX10" fmla="*/ 497996 w 716930"/>
              <a:gd name="connsiteY10" fmla="*/ 2397489 h 4612462"/>
              <a:gd name="connsiteX11" fmla="*/ 716930 w 716930"/>
              <a:gd name="connsiteY11" fmla="*/ 2727784 h 4612462"/>
              <a:gd name="connsiteX12" fmla="*/ 497996 w 716930"/>
              <a:gd name="connsiteY12" fmla="*/ 3058079 h 4612462"/>
              <a:gd name="connsiteX13" fmla="*/ 423041 w 716930"/>
              <a:gd name="connsiteY13" fmla="*/ 3073212 h 4612462"/>
              <a:gd name="connsiteX14" fmla="*/ 423041 w 716930"/>
              <a:gd name="connsiteY14" fmla="*/ 3512032 h 4612462"/>
              <a:gd name="connsiteX15" fmla="*/ 497996 w 716930"/>
              <a:gd name="connsiteY15" fmla="*/ 3527164 h 4612462"/>
              <a:gd name="connsiteX16" fmla="*/ 716930 w 716930"/>
              <a:gd name="connsiteY16" fmla="*/ 3857459 h 4612462"/>
              <a:gd name="connsiteX17" fmla="*/ 497996 w 716930"/>
              <a:gd name="connsiteY17" fmla="*/ 4187754 h 4612462"/>
              <a:gd name="connsiteX18" fmla="*/ 423041 w 716930"/>
              <a:gd name="connsiteY18" fmla="*/ 4202887 h 4612462"/>
              <a:gd name="connsiteX19" fmla="*/ 423041 w 716930"/>
              <a:gd name="connsiteY19" fmla="*/ 4547884 h 4612462"/>
              <a:gd name="connsiteX20" fmla="*/ 358463 w 716930"/>
              <a:gd name="connsiteY20" fmla="*/ 4612462 h 4612462"/>
              <a:gd name="connsiteX21" fmla="*/ 293885 w 716930"/>
              <a:gd name="connsiteY21" fmla="*/ 4547884 h 4612462"/>
              <a:gd name="connsiteX22" fmla="*/ 293885 w 716930"/>
              <a:gd name="connsiteY22" fmla="*/ 4202886 h 4612462"/>
              <a:gd name="connsiteX23" fmla="*/ 218934 w 716930"/>
              <a:gd name="connsiteY23" fmla="*/ 4187754 h 4612462"/>
              <a:gd name="connsiteX24" fmla="*/ 0 w 716930"/>
              <a:gd name="connsiteY24" fmla="*/ 3857459 h 4612462"/>
              <a:gd name="connsiteX25" fmla="*/ 218934 w 716930"/>
              <a:gd name="connsiteY25" fmla="*/ 3527164 h 4612462"/>
              <a:gd name="connsiteX26" fmla="*/ 293885 w 716930"/>
              <a:gd name="connsiteY26" fmla="*/ 3512032 h 4612462"/>
              <a:gd name="connsiteX27" fmla="*/ 293885 w 716930"/>
              <a:gd name="connsiteY27" fmla="*/ 3073211 h 4612462"/>
              <a:gd name="connsiteX28" fmla="*/ 218934 w 716930"/>
              <a:gd name="connsiteY28" fmla="*/ 3058079 h 4612462"/>
              <a:gd name="connsiteX29" fmla="*/ 0 w 716930"/>
              <a:gd name="connsiteY29" fmla="*/ 2727784 h 4612462"/>
              <a:gd name="connsiteX30" fmla="*/ 218934 w 716930"/>
              <a:gd name="connsiteY30" fmla="*/ 2397489 h 4612462"/>
              <a:gd name="connsiteX31" fmla="*/ 293885 w 716930"/>
              <a:gd name="connsiteY31" fmla="*/ 2382357 h 4612462"/>
              <a:gd name="connsiteX32" fmla="*/ 293885 w 716930"/>
              <a:gd name="connsiteY32" fmla="*/ 1886342 h 4612462"/>
              <a:gd name="connsiteX33" fmla="*/ 218934 w 716930"/>
              <a:gd name="connsiteY33" fmla="*/ 1871210 h 4612462"/>
              <a:gd name="connsiteX34" fmla="*/ 0 w 716930"/>
              <a:gd name="connsiteY34" fmla="*/ 1540915 h 4612462"/>
              <a:gd name="connsiteX35" fmla="*/ 218934 w 716930"/>
              <a:gd name="connsiteY35" fmla="*/ 1210620 h 4612462"/>
              <a:gd name="connsiteX36" fmla="*/ 293885 w 716930"/>
              <a:gd name="connsiteY36" fmla="*/ 1195488 h 4612462"/>
              <a:gd name="connsiteX37" fmla="*/ 293885 w 716930"/>
              <a:gd name="connsiteY37" fmla="*/ 703892 h 4612462"/>
              <a:gd name="connsiteX38" fmla="*/ 218934 w 716930"/>
              <a:gd name="connsiteY38" fmla="*/ 688760 h 4612462"/>
              <a:gd name="connsiteX39" fmla="*/ 0 w 716930"/>
              <a:gd name="connsiteY39" fmla="*/ 358465 h 4612462"/>
              <a:gd name="connsiteX40" fmla="*/ 358465 w 716930"/>
              <a:gd name="connsiteY40" fmla="*/ 0 h 461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16930" h="4612462">
                <a:moveTo>
                  <a:pt x="358465" y="0"/>
                </a:moveTo>
                <a:cubicBezTo>
                  <a:pt x="556440" y="0"/>
                  <a:pt x="716930" y="160490"/>
                  <a:pt x="716930" y="358465"/>
                </a:cubicBezTo>
                <a:cubicBezTo>
                  <a:pt x="716930" y="506946"/>
                  <a:pt x="626655" y="634342"/>
                  <a:pt x="497996" y="688760"/>
                </a:cubicBezTo>
                <a:lnTo>
                  <a:pt x="423041" y="703893"/>
                </a:lnTo>
                <a:lnTo>
                  <a:pt x="423041" y="1195487"/>
                </a:lnTo>
                <a:lnTo>
                  <a:pt x="497996" y="1210620"/>
                </a:lnTo>
                <a:cubicBezTo>
                  <a:pt x="626655" y="1265038"/>
                  <a:pt x="716930" y="1392434"/>
                  <a:pt x="716930" y="1540915"/>
                </a:cubicBezTo>
                <a:cubicBezTo>
                  <a:pt x="716930" y="1689396"/>
                  <a:pt x="626655" y="1816792"/>
                  <a:pt x="497996" y="1871210"/>
                </a:cubicBezTo>
                <a:lnTo>
                  <a:pt x="423041" y="1886343"/>
                </a:lnTo>
                <a:lnTo>
                  <a:pt x="423041" y="2382356"/>
                </a:lnTo>
                <a:lnTo>
                  <a:pt x="497996" y="2397489"/>
                </a:lnTo>
                <a:cubicBezTo>
                  <a:pt x="626655" y="2451907"/>
                  <a:pt x="716930" y="2579302"/>
                  <a:pt x="716930" y="2727784"/>
                </a:cubicBezTo>
                <a:cubicBezTo>
                  <a:pt x="716930" y="2876265"/>
                  <a:pt x="626655" y="3003661"/>
                  <a:pt x="497996" y="3058079"/>
                </a:cubicBezTo>
                <a:lnTo>
                  <a:pt x="423041" y="3073212"/>
                </a:lnTo>
                <a:lnTo>
                  <a:pt x="423041" y="3512032"/>
                </a:lnTo>
                <a:lnTo>
                  <a:pt x="497996" y="3527164"/>
                </a:lnTo>
                <a:cubicBezTo>
                  <a:pt x="626655" y="3581582"/>
                  <a:pt x="716930" y="3708978"/>
                  <a:pt x="716930" y="3857459"/>
                </a:cubicBezTo>
                <a:cubicBezTo>
                  <a:pt x="716930" y="4005941"/>
                  <a:pt x="626655" y="4133336"/>
                  <a:pt x="497996" y="4187754"/>
                </a:cubicBezTo>
                <a:lnTo>
                  <a:pt x="423041" y="4202887"/>
                </a:lnTo>
                <a:lnTo>
                  <a:pt x="423041" y="4547884"/>
                </a:lnTo>
                <a:lnTo>
                  <a:pt x="358463" y="4612462"/>
                </a:lnTo>
                <a:lnTo>
                  <a:pt x="293885" y="4547884"/>
                </a:lnTo>
                <a:lnTo>
                  <a:pt x="293885" y="4202886"/>
                </a:lnTo>
                <a:lnTo>
                  <a:pt x="218934" y="4187754"/>
                </a:lnTo>
                <a:cubicBezTo>
                  <a:pt x="90276" y="4133336"/>
                  <a:pt x="0" y="4005941"/>
                  <a:pt x="0" y="3857459"/>
                </a:cubicBezTo>
                <a:cubicBezTo>
                  <a:pt x="0" y="3708978"/>
                  <a:pt x="90276" y="3581582"/>
                  <a:pt x="218934" y="3527164"/>
                </a:cubicBezTo>
                <a:lnTo>
                  <a:pt x="293885" y="3512032"/>
                </a:lnTo>
                <a:lnTo>
                  <a:pt x="293885" y="3073211"/>
                </a:lnTo>
                <a:lnTo>
                  <a:pt x="218934" y="3058079"/>
                </a:lnTo>
                <a:cubicBezTo>
                  <a:pt x="90276" y="3003661"/>
                  <a:pt x="0" y="2876265"/>
                  <a:pt x="0" y="2727784"/>
                </a:cubicBezTo>
                <a:cubicBezTo>
                  <a:pt x="0" y="2579302"/>
                  <a:pt x="90276" y="2451907"/>
                  <a:pt x="218934" y="2397489"/>
                </a:cubicBezTo>
                <a:lnTo>
                  <a:pt x="293885" y="2382357"/>
                </a:lnTo>
                <a:lnTo>
                  <a:pt x="293885" y="1886342"/>
                </a:lnTo>
                <a:lnTo>
                  <a:pt x="218934" y="1871210"/>
                </a:lnTo>
                <a:cubicBezTo>
                  <a:pt x="90276" y="1816792"/>
                  <a:pt x="0" y="1689396"/>
                  <a:pt x="0" y="1540915"/>
                </a:cubicBezTo>
                <a:cubicBezTo>
                  <a:pt x="0" y="1392434"/>
                  <a:pt x="90276" y="1265038"/>
                  <a:pt x="218934" y="1210620"/>
                </a:cubicBezTo>
                <a:lnTo>
                  <a:pt x="293885" y="1195488"/>
                </a:lnTo>
                <a:lnTo>
                  <a:pt x="293885" y="703892"/>
                </a:lnTo>
                <a:lnTo>
                  <a:pt x="218934" y="688760"/>
                </a:lnTo>
                <a:cubicBezTo>
                  <a:pt x="90276" y="634342"/>
                  <a:pt x="0" y="506946"/>
                  <a:pt x="0" y="358465"/>
                </a:cubicBezTo>
                <a:cubicBezTo>
                  <a:pt x="0" y="160490"/>
                  <a:pt x="160490" y="0"/>
                  <a:pt x="3584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5909955" y="186310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15"/>
          </p:nvPr>
        </p:nvSpPr>
        <p:spPr>
          <a:xfrm>
            <a:off x="5909955" y="304555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909955" y="4232427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Рисунок 32"/>
          <p:cNvSpPr>
            <a:spLocks noGrp="1"/>
          </p:cNvSpPr>
          <p:nvPr>
            <p:ph type="pic" sz="quarter" idx="17"/>
          </p:nvPr>
        </p:nvSpPr>
        <p:spPr>
          <a:xfrm>
            <a:off x="5909955" y="5362102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7" name="Текст 8"/>
          <p:cNvSpPr>
            <a:spLocks noGrp="1"/>
          </p:cNvSpPr>
          <p:nvPr>
            <p:ph type="body" sz="quarter" idx="19"/>
          </p:nvPr>
        </p:nvSpPr>
        <p:spPr>
          <a:xfrm>
            <a:off x="723900" y="1807029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20"/>
          </p:nvPr>
        </p:nvSpPr>
        <p:spPr>
          <a:xfrm>
            <a:off x="723900" y="4241197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6626885" y="3054121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22"/>
          </p:nvPr>
        </p:nvSpPr>
        <p:spPr>
          <a:xfrm>
            <a:off x="6626885" y="5336099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04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уров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 userDrawn="1"/>
        </p:nvSpPr>
        <p:spPr>
          <a:xfrm>
            <a:off x="723900" y="4850296"/>
            <a:ext cx="11918674" cy="147348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4" name="Рисунок 32"/>
          <p:cNvSpPr>
            <a:spLocks noGrp="1"/>
          </p:cNvSpPr>
          <p:nvPr>
            <p:ph type="pic" sz="quarter" idx="18"/>
          </p:nvPr>
        </p:nvSpPr>
        <p:spPr>
          <a:xfrm>
            <a:off x="978370" y="5128591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1938478" y="3376815"/>
            <a:ext cx="11918674" cy="1473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Рисунок 32"/>
          <p:cNvSpPr>
            <a:spLocks noGrp="1"/>
          </p:cNvSpPr>
          <p:nvPr>
            <p:ph type="pic" sz="quarter" idx="23"/>
          </p:nvPr>
        </p:nvSpPr>
        <p:spPr>
          <a:xfrm>
            <a:off x="2192948" y="3655110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3153056" y="1903333"/>
            <a:ext cx="11918674" cy="14734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Рисунок 32"/>
          <p:cNvSpPr>
            <a:spLocks noGrp="1"/>
          </p:cNvSpPr>
          <p:nvPr>
            <p:ph type="pic" sz="quarter" idx="25"/>
          </p:nvPr>
        </p:nvSpPr>
        <p:spPr>
          <a:xfrm>
            <a:off x="3407526" y="2181628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8"/>
          <p:cNvSpPr>
            <a:spLocks noGrp="1"/>
          </p:cNvSpPr>
          <p:nvPr>
            <p:ph type="body" sz="quarter" idx="28"/>
          </p:nvPr>
        </p:nvSpPr>
        <p:spPr>
          <a:xfrm>
            <a:off x="2117998" y="5121972"/>
            <a:ext cx="7689953" cy="96010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29"/>
          </p:nvPr>
        </p:nvSpPr>
        <p:spPr>
          <a:xfrm>
            <a:off x="3337016" y="3633501"/>
            <a:ext cx="7689953" cy="96010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30"/>
          </p:nvPr>
        </p:nvSpPr>
        <p:spPr>
          <a:xfrm>
            <a:off x="4563831" y="2181629"/>
            <a:ext cx="7689953" cy="96010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8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уров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 userDrawn="1"/>
        </p:nvSpPr>
        <p:spPr>
          <a:xfrm>
            <a:off x="723900" y="5176014"/>
            <a:ext cx="11918674" cy="11477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4" name="Рисунок 32"/>
          <p:cNvSpPr>
            <a:spLocks noGrp="1"/>
          </p:cNvSpPr>
          <p:nvPr>
            <p:ph type="pic" sz="quarter" idx="18"/>
          </p:nvPr>
        </p:nvSpPr>
        <p:spPr>
          <a:xfrm>
            <a:off x="978370" y="5410547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3" name="Скругленный прямоугольник 32"/>
          <p:cNvSpPr/>
          <p:nvPr userDrawn="1"/>
        </p:nvSpPr>
        <p:spPr>
          <a:xfrm>
            <a:off x="1701248" y="4053852"/>
            <a:ext cx="11918674" cy="1147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Рисунок 32"/>
          <p:cNvSpPr>
            <a:spLocks noGrp="1"/>
          </p:cNvSpPr>
          <p:nvPr>
            <p:ph type="pic" sz="quarter" idx="23"/>
          </p:nvPr>
        </p:nvSpPr>
        <p:spPr>
          <a:xfrm>
            <a:off x="1955718" y="4262783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6" name="Скругленный прямоугольник 35"/>
          <p:cNvSpPr/>
          <p:nvPr userDrawn="1"/>
        </p:nvSpPr>
        <p:spPr>
          <a:xfrm>
            <a:off x="2678596" y="2931690"/>
            <a:ext cx="11918674" cy="11477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</a:endParaRPr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25"/>
          </p:nvPr>
        </p:nvSpPr>
        <p:spPr>
          <a:xfrm>
            <a:off x="2933066" y="3170822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9" name="Скругленный прямоугольник 38"/>
          <p:cNvSpPr/>
          <p:nvPr userDrawn="1"/>
        </p:nvSpPr>
        <p:spPr>
          <a:xfrm>
            <a:off x="3650974" y="1809528"/>
            <a:ext cx="11918674" cy="11477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</a:endParaRPr>
          </a:p>
        </p:txBody>
      </p:sp>
      <p:sp>
        <p:nvSpPr>
          <p:cNvPr id="40" name="Рисунок 32"/>
          <p:cNvSpPr>
            <a:spLocks noGrp="1"/>
          </p:cNvSpPr>
          <p:nvPr>
            <p:ph type="pic" sz="quarter" idx="27"/>
          </p:nvPr>
        </p:nvSpPr>
        <p:spPr>
          <a:xfrm>
            <a:off x="3905444" y="2044061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43" name="Рисунок 4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8"/>
          <p:cNvSpPr>
            <a:spLocks noGrp="1"/>
          </p:cNvSpPr>
          <p:nvPr>
            <p:ph type="body" sz="quarter" idx="19"/>
          </p:nvPr>
        </p:nvSpPr>
        <p:spPr>
          <a:xfrm>
            <a:off x="1843791" y="5402675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28"/>
          </p:nvPr>
        </p:nvSpPr>
        <p:spPr>
          <a:xfrm>
            <a:off x="2800799" y="4264051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29"/>
          </p:nvPr>
        </p:nvSpPr>
        <p:spPr>
          <a:xfrm>
            <a:off x="3815608" y="3156879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0"/>
          </p:nvPr>
        </p:nvSpPr>
        <p:spPr>
          <a:xfrm>
            <a:off x="4792956" y="2046480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32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олонки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17"/>
          <p:cNvSpPr>
            <a:spLocks noGrp="1"/>
          </p:cNvSpPr>
          <p:nvPr>
            <p:ph type="body" sz="quarter" idx="18"/>
          </p:nvPr>
        </p:nvSpPr>
        <p:spPr>
          <a:xfrm>
            <a:off x="720725" y="1708093"/>
            <a:ext cx="3361418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Рисунок 7"/>
          <p:cNvSpPr>
            <a:spLocks noGrp="1"/>
          </p:cNvSpPr>
          <p:nvPr>
            <p:ph type="pic" sz="quarter" idx="13"/>
          </p:nvPr>
        </p:nvSpPr>
        <p:spPr>
          <a:xfrm>
            <a:off x="994229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7" name="Текст 17"/>
          <p:cNvSpPr>
            <a:spLocks noGrp="1"/>
          </p:cNvSpPr>
          <p:nvPr>
            <p:ph type="body" sz="quarter" idx="19"/>
          </p:nvPr>
        </p:nvSpPr>
        <p:spPr>
          <a:xfrm>
            <a:off x="4417259" y="1708093"/>
            <a:ext cx="3361418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20"/>
          </p:nvPr>
        </p:nvSpPr>
        <p:spPr>
          <a:xfrm>
            <a:off x="4690763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Текст 17"/>
          <p:cNvSpPr>
            <a:spLocks noGrp="1"/>
          </p:cNvSpPr>
          <p:nvPr>
            <p:ph type="body" sz="quarter" idx="21"/>
          </p:nvPr>
        </p:nvSpPr>
        <p:spPr>
          <a:xfrm>
            <a:off x="8113794" y="1708093"/>
            <a:ext cx="3361418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22"/>
          </p:nvPr>
        </p:nvSpPr>
        <p:spPr>
          <a:xfrm>
            <a:off x="8387298" y="1980664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5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руппы по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кругленный прямоугольник 57"/>
          <p:cNvSpPr/>
          <p:nvPr userDrawn="1"/>
        </p:nvSpPr>
        <p:spPr>
          <a:xfrm>
            <a:off x="723900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3" name="Объект 5"/>
          <p:cNvSpPr>
            <a:spLocks noGrp="1"/>
          </p:cNvSpPr>
          <p:nvPr>
            <p:ph sz="quarter" idx="16"/>
          </p:nvPr>
        </p:nvSpPr>
        <p:spPr>
          <a:xfrm>
            <a:off x="919126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59" name="Скругленный прямоугольник 58"/>
          <p:cNvSpPr/>
          <p:nvPr userDrawn="1"/>
        </p:nvSpPr>
        <p:spPr>
          <a:xfrm>
            <a:off x="6448839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Объект 5"/>
          <p:cNvSpPr>
            <a:spLocks noGrp="1"/>
          </p:cNvSpPr>
          <p:nvPr>
            <p:ph sz="quarter" idx="25"/>
          </p:nvPr>
        </p:nvSpPr>
        <p:spPr>
          <a:xfrm>
            <a:off x="6644065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7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74" name="Рисунок 7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6" name="Текст 17"/>
          <p:cNvSpPr>
            <a:spLocks noGrp="1"/>
          </p:cNvSpPr>
          <p:nvPr>
            <p:ph type="body" sz="quarter" idx="18"/>
          </p:nvPr>
        </p:nvSpPr>
        <p:spPr>
          <a:xfrm>
            <a:off x="919126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3"/>
          </p:nvPr>
        </p:nvSpPr>
        <p:spPr>
          <a:xfrm>
            <a:off x="1136846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17"/>
          <p:cNvSpPr>
            <a:spLocks noGrp="1"/>
          </p:cNvSpPr>
          <p:nvPr>
            <p:ph type="body" sz="quarter" idx="26"/>
          </p:nvPr>
        </p:nvSpPr>
        <p:spPr>
          <a:xfrm>
            <a:off x="3330312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Рисунок 7"/>
          <p:cNvSpPr>
            <a:spLocks noGrp="1"/>
          </p:cNvSpPr>
          <p:nvPr>
            <p:ph type="pic" sz="quarter" idx="27"/>
          </p:nvPr>
        </p:nvSpPr>
        <p:spPr>
          <a:xfrm>
            <a:off x="3548032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5" name="Текст 17"/>
          <p:cNvSpPr>
            <a:spLocks noGrp="1"/>
          </p:cNvSpPr>
          <p:nvPr>
            <p:ph type="body" sz="quarter" idx="28"/>
          </p:nvPr>
        </p:nvSpPr>
        <p:spPr>
          <a:xfrm>
            <a:off x="919126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6" name="Рисунок 7"/>
          <p:cNvSpPr>
            <a:spLocks noGrp="1"/>
          </p:cNvSpPr>
          <p:nvPr>
            <p:ph type="pic" sz="quarter" idx="29"/>
          </p:nvPr>
        </p:nvSpPr>
        <p:spPr>
          <a:xfrm>
            <a:off x="1136846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Текст 17"/>
          <p:cNvSpPr>
            <a:spLocks noGrp="1"/>
          </p:cNvSpPr>
          <p:nvPr>
            <p:ph type="body" sz="quarter" idx="30"/>
          </p:nvPr>
        </p:nvSpPr>
        <p:spPr>
          <a:xfrm>
            <a:off x="3330312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8" name="Рисунок 7"/>
          <p:cNvSpPr>
            <a:spLocks noGrp="1"/>
          </p:cNvSpPr>
          <p:nvPr>
            <p:ph type="pic" sz="quarter" idx="31"/>
          </p:nvPr>
        </p:nvSpPr>
        <p:spPr>
          <a:xfrm>
            <a:off x="3548032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0" name="Текст 17"/>
          <p:cNvSpPr>
            <a:spLocks noGrp="1"/>
          </p:cNvSpPr>
          <p:nvPr>
            <p:ph type="body" sz="quarter" idx="32"/>
          </p:nvPr>
        </p:nvSpPr>
        <p:spPr>
          <a:xfrm>
            <a:off x="6644065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3" name="Рисунок 7"/>
          <p:cNvSpPr>
            <a:spLocks noGrp="1"/>
          </p:cNvSpPr>
          <p:nvPr>
            <p:ph type="pic" sz="quarter" idx="33"/>
          </p:nvPr>
        </p:nvSpPr>
        <p:spPr>
          <a:xfrm>
            <a:off x="6861785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5" name="Текст 17"/>
          <p:cNvSpPr>
            <a:spLocks noGrp="1"/>
          </p:cNvSpPr>
          <p:nvPr>
            <p:ph type="body" sz="quarter" idx="34"/>
          </p:nvPr>
        </p:nvSpPr>
        <p:spPr>
          <a:xfrm>
            <a:off x="9055251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6" name="Рисунок 7"/>
          <p:cNvSpPr>
            <a:spLocks noGrp="1"/>
          </p:cNvSpPr>
          <p:nvPr>
            <p:ph type="pic" sz="quarter" idx="35"/>
          </p:nvPr>
        </p:nvSpPr>
        <p:spPr>
          <a:xfrm>
            <a:off x="9272971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36"/>
          </p:nvPr>
        </p:nvSpPr>
        <p:spPr>
          <a:xfrm>
            <a:off x="6644065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8" name="Рисунок 7"/>
          <p:cNvSpPr>
            <a:spLocks noGrp="1"/>
          </p:cNvSpPr>
          <p:nvPr>
            <p:ph type="pic" sz="quarter" idx="37"/>
          </p:nvPr>
        </p:nvSpPr>
        <p:spPr>
          <a:xfrm>
            <a:off x="6861785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9" name="Текст 17"/>
          <p:cNvSpPr>
            <a:spLocks noGrp="1"/>
          </p:cNvSpPr>
          <p:nvPr>
            <p:ph type="body" sz="quarter" idx="38"/>
          </p:nvPr>
        </p:nvSpPr>
        <p:spPr>
          <a:xfrm>
            <a:off x="9055251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0" name="Рисунок 7"/>
          <p:cNvSpPr>
            <a:spLocks noGrp="1"/>
          </p:cNvSpPr>
          <p:nvPr>
            <p:ph type="pic" sz="quarter" idx="39"/>
          </p:nvPr>
        </p:nvSpPr>
        <p:spPr>
          <a:xfrm>
            <a:off x="9272971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14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руппы по 2 (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кругленный прямоугольник 57"/>
          <p:cNvSpPr/>
          <p:nvPr userDrawn="1"/>
        </p:nvSpPr>
        <p:spPr>
          <a:xfrm>
            <a:off x="723900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3" name="Объект 5"/>
          <p:cNvSpPr>
            <a:spLocks noGrp="1"/>
          </p:cNvSpPr>
          <p:nvPr>
            <p:ph sz="quarter" idx="16"/>
          </p:nvPr>
        </p:nvSpPr>
        <p:spPr>
          <a:xfrm>
            <a:off x="919126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59" name="Скругленный прямоугольник 58"/>
          <p:cNvSpPr/>
          <p:nvPr userDrawn="1"/>
        </p:nvSpPr>
        <p:spPr>
          <a:xfrm>
            <a:off x="6448839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Объект 5"/>
          <p:cNvSpPr>
            <a:spLocks noGrp="1"/>
          </p:cNvSpPr>
          <p:nvPr>
            <p:ph sz="quarter" idx="25"/>
          </p:nvPr>
        </p:nvSpPr>
        <p:spPr>
          <a:xfrm>
            <a:off x="6644065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7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74" name="Рисунок 7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Номер слайда 3"/>
          <p:cNvSpPr txBox="1"/>
          <p:nvPr userDrawn="1"/>
        </p:nvSpPr>
        <p:spPr>
          <a:xfrm>
            <a:off x="2989319" y="63237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Текст 17"/>
          <p:cNvSpPr>
            <a:spLocks noGrp="1"/>
          </p:cNvSpPr>
          <p:nvPr>
            <p:ph type="body" sz="quarter" idx="18"/>
          </p:nvPr>
        </p:nvSpPr>
        <p:spPr>
          <a:xfrm>
            <a:off x="919125" y="21891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1136846" y="24068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8" name="Текст 17"/>
          <p:cNvSpPr>
            <a:spLocks noGrp="1"/>
          </p:cNvSpPr>
          <p:nvPr>
            <p:ph type="body" sz="quarter" idx="28"/>
          </p:nvPr>
        </p:nvSpPr>
        <p:spPr>
          <a:xfrm>
            <a:off x="919125" y="42465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29"/>
          </p:nvPr>
        </p:nvSpPr>
        <p:spPr>
          <a:xfrm>
            <a:off x="1136846" y="44642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Текст 17"/>
          <p:cNvSpPr>
            <a:spLocks noGrp="1"/>
          </p:cNvSpPr>
          <p:nvPr>
            <p:ph type="body" sz="quarter" idx="32"/>
          </p:nvPr>
        </p:nvSpPr>
        <p:spPr>
          <a:xfrm>
            <a:off x="6644064" y="21891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Рисунок 7"/>
          <p:cNvSpPr>
            <a:spLocks noGrp="1"/>
          </p:cNvSpPr>
          <p:nvPr>
            <p:ph type="pic" sz="quarter" idx="33"/>
          </p:nvPr>
        </p:nvSpPr>
        <p:spPr>
          <a:xfrm>
            <a:off x="6861785" y="24068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Текст 17"/>
          <p:cNvSpPr>
            <a:spLocks noGrp="1"/>
          </p:cNvSpPr>
          <p:nvPr>
            <p:ph type="body" sz="quarter" idx="36"/>
          </p:nvPr>
        </p:nvSpPr>
        <p:spPr>
          <a:xfrm>
            <a:off x="6644064" y="42465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Рисунок 7"/>
          <p:cNvSpPr>
            <a:spLocks noGrp="1"/>
          </p:cNvSpPr>
          <p:nvPr>
            <p:ph type="pic" sz="quarter" idx="37"/>
          </p:nvPr>
        </p:nvSpPr>
        <p:spPr>
          <a:xfrm>
            <a:off x="6861785" y="44642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52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руппы по 2 (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кругленный прямоугольник 57"/>
          <p:cNvSpPr/>
          <p:nvPr userDrawn="1"/>
        </p:nvSpPr>
        <p:spPr>
          <a:xfrm>
            <a:off x="723900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3" name="Объект 5"/>
          <p:cNvSpPr>
            <a:spLocks noGrp="1"/>
          </p:cNvSpPr>
          <p:nvPr>
            <p:ph sz="quarter" idx="16"/>
          </p:nvPr>
        </p:nvSpPr>
        <p:spPr>
          <a:xfrm>
            <a:off x="919126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59" name="Скругленный прямоугольник 58"/>
          <p:cNvSpPr/>
          <p:nvPr userDrawn="1"/>
        </p:nvSpPr>
        <p:spPr>
          <a:xfrm>
            <a:off x="6448839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Объект 5"/>
          <p:cNvSpPr>
            <a:spLocks noGrp="1"/>
          </p:cNvSpPr>
          <p:nvPr>
            <p:ph sz="quarter" idx="25"/>
          </p:nvPr>
        </p:nvSpPr>
        <p:spPr>
          <a:xfrm>
            <a:off x="6644065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7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74" name="Рисунок 7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5" name="Текст 17"/>
          <p:cNvSpPr>
            <a:spLocks noGrp="1"/>
          </p:cNvSpPr>
          <p:nvPr>
            <p:ph type="body" sz="quarter" idx="18"/>
          </p:nvPr>
        </p:nvSpPr>
        <p:spPr>
          <a:xfrm>
            <a:off x="919126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Рисунок 7"/>
          <p:cNvSpPr>
            <a:spLocks noGrp="1"/>
          </p:cNvSpPr>
          <p:nvPr>
            <p:ph type="pic" sz="quarter" idx="13"/>
          </p:nvPr>
        </p:nvSpPr>
        <p:spPr>
          <a:xfrm>
            <a:off x="1136846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Текст 17"/>
          <p:cNvSpPr>
            <a:spLocks noGrp="1"/>
          </p:cNvSpPr>
          <p:nvPr>
            <p:ph type="body" sz="quarter" idx="26"/>
          </p:nvPr>
        </p:nvSpPr>
        <p:spPr>
          <a:xfrm>
            <a:off x="3330312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27"/>
          </p:nvPr>
        </p:nvSpPr>
        <p:spPr>
          <a:xfrm>
            <a:off x="3548032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Текст 17"/>
          <p:cNvSpPr>
            <a:spLocks noGrp="1"/>
          </p:cNvSpPr>
          <p:nvPr>
            <p:ph type="body" sz="quarter" idx="32"/>
          </p:nvPr>
        </p:nvSpPr>
        <p:spPr>
          <a:xfrm>
            <a:off x="6644065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Рисунок 7"/>
          <p:cNvSpPr>
            <a:spLocks noGrp="1"/>
          </p:cNvSpPr>
          <p:nvPr>
            <p:ph type="pic" sz="quarter" idx="33"/>
          </p:nvPr>
        </p:nvSpPr>
        <p:spPr>
          <a:xfrm>
            <a:off x="6861785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Текст 17"/>
          <p:cNvSpPr>
            <a:spLocks noGrp="1"/>
          </p:cNvSpPr>
          <p:nvPr>
            <p:ph type="body" sz="quarter" idx="34"/>
          </p:nvPr>
        </p:nvSpPr>
        <p:spPr>
          <a:xfrm>
            <a:off x="9055251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Рисунок 7"/>
          <p:cNvSpPr>
            <a:spLocks noGrp="1"/>
          </p:cNvSpPr>
          <p:nvPr>
            <p:ph type="pic" sz="quarter" idx="35"/>
          </p:nvPr>
        </p:nvSpPr>
        <p:spPr>
          <a:xfrm>
            <a:off x="9272971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577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12" name="Рисунок 32"/>
          <p:cNvSpPr>
            <a:spLocks noGrp="1"/>
          </p:cNvSpPr>
          <p:nvPr>
            <p:ph type="pic" sz="quarter" idx="25"/>
          </p:nvPr>
        </p:nvSpPr>
        <p:spPr>
          <a:xfrm>
            <a:off x="1920377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Рисунок 32"/>
          <p:cNvSpPr>
            <a:spLocks noGrp="1"/>
          </p:cNvSpPr>
          <p:nvPr>
            <p:ph type="pic" sz="quarter" idx="27"/>
          </p:nvPr>
        </p:nvSpPr>
        <p:spPr>
          <a:xfrm>
            <a:off x="5796187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Рисунок 32"/>
          <p:cNvSpPr>
            <a:spLocks noGrp="1"/>
          </p:cNvSpPr>
          <p:nvPr>
            <p:ph type="pic" sz="quarter" idx="29"/>
          </p:nvPr>
        </p:nvSpPr>
        <p:spPr>
          <a:xfrm>
            <a:off x="9671994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Рисунок 32"/>
          <p:cNvSpPr>
            <a:spLocks noGrp="1"/>
          </p:cNvSpPr>
          <p:nvPr>
            <p:ph type="pic" sz="quarter" idx="30"/>
          </p:nvPr>
        </p:nvSpPr>
        <p:spPr>
          <a:xfrm>
            <a:off x="1920378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Рисунок 32"/>
          <p:cNvSpPr>
            <a:spLocks noGrp="1"/>
          </p:cNvSpPr>
          <p:nvPr>
            <p:ph type="pic" sz="quarter" idx="31"/>
          </p:nvPr>
        </p:nvSpPr>
        <p:spPr>
          <a:xfrm>
            <a:off x="5796186" y="1859396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32"/>
          </p:nvPr>
        </p:nvSpPr>
        <p:spPr>
          <a:xfrm>
            <a:off x="9671994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3"/>
          </p:nvPr>
        </p:nvSpPr>
        <p:spPr>
          <a:xfrm>
            <a:off x="720726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4"/>
          </p:nvPr>
        </p:nvSpPr>
        <p:spPr>
          <a:xfrm>
            <a:off x="720726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5"/>
          </p:nvPr>
        </p:nvSpPr>
        <p:spPr>
          <a:xfrm>
            <a:off x="4596537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36"/>
          </p:nvPr>
        </p:nvSpPr>
        <p:spPr>
          <a:xfrm>
            <a:off x="4596537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7"/>
          </p:nvPr>
        </p:nvSpPr>
        <p:spPr>
          <a:xfrm>
            <a:off x="8458300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/>
          </p:nvPr>
        </p:nvSpPr>
        <p:spPr>
          <a:xfrm>
            <a:off x="8458300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5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12" name="Рисунок 32"/>
          <p:cNvSpPr>
            <a:spLocks noGrp="1"/>
          </p:cNvSpPr>
          <p:nvPr>
            <p:ph type="pic" sz="quarter" idx="25"/>
          </p:nvPr>
        </p:nvSpPr>
        <p:spPr>
          <a:xfrm>
            <a:off x="3892998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Рисунок 32"/>
          <p:cNvSpPr>
            <a:spLocks noGrp="1"/>
          </p:cNvSpPr>
          <p:nvPr>
            <p:ph type="pic" sz="quarter" idx="27"/>
          </p:nvPr>
        </p:nvSpPr>
        <p:spPr>
          <a:xfrm>
            <a:off x="7768808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Рисунок 32"/>
          <p:cNvSpPr>
            <a:spLocks noGrp="1"/>
          </p:cNvSpPr>
          <p:nvPr>
            <p:ph type="pic" sz="quarter" idx="30"/>
          </p:nvPr>
        </p:nvSpPr>
        <p:spPr>
          <a:xfrm>
            <a:off x="1920378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Рисунок 32"/>
          <p:cNvSpPr>
            <a:spLocks noGrp="1"/>
          </p:cNvSpPr>
          <p:nvPr>
            <p:ph type="pic" sz="quarter" idx="31"/>
          </p:nvPr>
        </p:nvSpPr>
        <p:spPr>
          <a:xfrm>
            <a:off x="5796186" y="1859396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32"/>
          </p:nvPr>
        </p:nvSpPr>
        <p:spPr>
          <a:xfrm>
            <a:off x="9671994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3"/>
          </p:nvPr>
        </p:nvSpPr>
        <p:spPr>
          <a:xfrm>
            <a:off x="720726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4"/>
          </p:nvPr>
        </p:nvSpPr>
        <p:spPr>
          <a:xfrm>
            <a:off x="2693347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5"/>
          </p:nvPr>
        </p:nvSpPr>
        <p:spPr>
          <a:xfrm>
            <a:off x="4596537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36"/>
          </p:nvPr>
        </p:nvSpPr>
        <p:spPr>
          <a:xfrm>
            <a:off x="6569158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7"/>
          </p:nvPr>
        </p:nvSpPr>
        <p:spPr>
          <a:xfrm>
            <a:off x="8458300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чис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23900" y="1736035"/>
            <a:ext cx="10744200" cy="1692965"/>
          </a:xfrm>
        </p:spPr>
        <p:txBody>
          <a:bodyPr anchor="b">
            <a:noAutofit/>
          </a:bodyPr>
          <a:lstStyle>
            <a:lvl1pPr algn="ct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###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srgbClr val="FFFFFF"/>
                </a:solidFill>
              </a:rPr>
              <a:t>Название презентации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1C2286-0038-144D-A816-398D23415C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3429000"/>
            <a:ext cx="10744200" cy="1281113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ольшое чис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23900" y="1736035"/>
            <a:ext cx="10744200" cy="1692965"/>
          </a:xfrm>
        </p:spPr>
        <p:txBody>
          <a:bodyPr anchor="b">
            <a:no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###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srgbClr val="FFFFFF"/>
                </a:solidFill>
              </a:rPr>
              <a:t>Название презентации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1C2286-0038-144D-A816-398D23415C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3429000"/>
            <a:ext cx="10744200" cy="1281113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5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2"/>
          </p:nvPr>
        </p:nvSpPr>
        <p:spPr>
          <a:xfrm>
            <a:off x="723900" y="1987826"/>
            <a:ext cx="5120308" cy="4327248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6096000" y="1690688"/>
            <a:ext cx="0" cy="463308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иаграмма 5"/>
          <p:cNvSpPr>
            <a:spLocks noGrp="1"/>
          </p:cNvSpPr>
          <p:nvPr>
            <p:ph type="chart" sz="quarter" idx="13"/>
          </p:nvPr>
        </p:nvSpPr>
        <p:spPr>
          <a:xfrm>
            <a:off x="6347793" y="1987826"/>
            <a:ext cx="5120308" cy="4327248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1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2"/>
          </p:nvPr>
        </p:nvSpPr>
        <p:spPr>
          <a:xfrm>
            <a:off x="723900" y="2017058"/>
            <a:ext cx="10744200" cy="429801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6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диаграмма с объясн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8181296" y="1716795"/>
            <a:ext cx="3309257" cy="4615684"/>
          </a:xfrm>
          <a:prstGeom prst="roundRect">
            <a:avLst>
              <a:gd name="adj" fmla="val 7018"/>
            </a:avLst>
          </a:pr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7"/>
          </p:nvPr>
        </p:nvSpPr>
        <p:spPr>
          <a:xfrm>
            <a:off x="8414815" y="1905305"/>
            <a:ext cx="593199" cy="559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20"/>
          </p:nvPr>
        </p:nvSpPr>
        <p:spPr>
          <a:xfrm>
            <a:off x="8414815" y="3402799"/>
            <a:ext cx="593199" cy="559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Рисунок 7"/>
          <p:cNvSpPr>
            <a:spLocks noGrp="1"/>
          </p:cNvSpPr>
          <p:nvPr>
            <p:ph type="pic" sz="quarter" idx="23"/>
          </p:nvPr>
        </p:nvSpPr>
        <p:spPr>
          <a:xfrm>
            <a:off x="8414815" y="4926799"/>
            <a:ext cx="593199" cy="559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11" name="Диаграмма 5"/>
          <p:cNvSpPr>
            <a:spLocks noGrp="1"/>
          </p:cNvSpPr>
          <p:nvPr>
            <p:ph type="chart" sz="quarter" idx="12"/>
          </p:nvPr>
        </p:nvSpPr>
        <p:spPr>
          <a:xfrm>
            <a:off x="723900" y="1716795"/>
            <a:ext cx="7315200" cy="4598279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3"/>
          </p:nvPr>
        </p:nvSpPr>
        <p:spPr>
          <a:xfrm>
            <a:off x="9157209" y="1895629"/>
            <a:ext cx="2142162" cy="569278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400">
                <a:solidFill>
                  <a:schemeClr val="bg1"/>
                </a:solidFill>
              </a:defRPr>
            </a:lvl4pPr>
            <a:lvl5pPr algn="l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4"/>
          </p:nvPr>
        </p:nvSpPr>
        <p:spPr>
          <a:xfrm>
            <a:off x="8414815" y="2600265"/>
            <a:ext cx="2884556" cy="569278"/>
          </a:xfrm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400">
                <a:solidFill>
                  <a:schemeClr val="bg1"/>
                </a:solidFill>
              </a:defRPr>
            </a:lvl2pPr>
            <a:lvl3pPr algn="l">
              <a:defRPr sz="1200">
                <a:solidFill>
                  <a:schemeClr val="bg1"/>
                </a:solidFill>
              </a:defRPr>
            </a:lvl3pPr>
            <a:lvl4pPr algn="l">
              <a:defRPr sz="1100">
                <a:solidFill>
                  <a:schemeClr val="bg1"/>
                </a:solidFill>
              </a:defRPr>
            </a:lvl4pPr>
            <a:lvl5pPr algn="l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Текст 5"/>
          <p:cNvSpPr>
            <a:spLocks noGrp="1"/>
          </p:cNvSpPr>
          <p:nvPr>
            <p:ph type="body" sz="quarter" idx="35"/>
          </p:nvPr>
        </p:nvSpPr>
        <p:spPr>
          <a:xfrm>
            <a:off x="9157209" y="3398502"/>
            <a:ext cx="2142162" cy="569278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400">
                <a:solidFill>
                  <a:schemeClr val="bg1"/>
                </a:solidFill>
              </a:defRPr>
            </a:lvl4pPr>
            <a:lvl5pPr algn="l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/>
          </p:nvPr>
        </p:nvSpPr>
        <p:spPr>
          <a:xfrm>
            <a:off x="8414815" y="4103138"/>
            <a:ext cx="2884556" cy="569278"/>
          </a:xfrm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400">
                <a:solidFill>
                  <a:schemeClr val="bg1"/>
                </a:solidFill>
              </a:defRPr>
            </a:lvl2pPr>
            <a:lvl3pPr algn="l">
              <a:defRPr sz="1200">
                <a:solidFill>
                  <a:schemeClr val="bg1"/>
                </a:solidFill>
              </a:defRPr>
            </a:lvl3pPr>
            <a:lvl4pPr algn="l">
              <a:defRPr sz="1100">
                <a:solidFill>
                  <a:schemeClr val="bg1"/>
                </a:solidFill>
              </a:defRPr>
            </a:lvl4pPr>
            <a:lvl5pPr algn="l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37"/>
          </p:nvPr>
        </p:nvSpPr>
        <p:spPr>
          <a:xfrm>
            <a:off x="9157209" y="4923147"/>
            <a:ext cx="2142162" cy="569278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400">
                <a:solidFill>
                  <a:schemeClr val="bg1"/>
                </a:solidFill>
              </a:defRPr>
            </a:lvl4pPr>
            <a:lvl5pPr algn="l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/>
          </p:nvPr>
        </p:nvSpPr>
        <p:spPr>
          <a:xfrm>
            <a:off x="8414815" y="5627783"/>
            <a:ext cx="2884556" cy="569278"/>
          </a:xfrm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400">
                <a:solidFill>
                  <a:schemeClr val="bg1"/>
                </a:solidFill>
              </a:defRPr>
            </a:lvl2pPr>
            <a:lvl3pPr algn="l">
              <a:defRPr sz="1200">
                <a:solidFill>
                  <a:schemeClr val="bg1"/>
                </a:solidFill>
              </a:defRPr>
            </a:lvl3pPr>
            <a:lvl4pPr algn="l">
              <a:defRPr sz="1100">
                <a:solidFill>
                  <a:schemeClr val="bg1"/>
                </a:solidFill>
              </a:defRPr>
            </a:lvl4pPr>
            <a:lvl5pPr algn="l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26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числа с ико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 userDrawn="1"/>
        </p:nvSpPr>
        <p:spPr>
          <a:xfrm>
            <a:off x="-500958" y="1960561"/>
            <a:ext cx="5355987" cy="1311295"/>
          </a:xfrm>
          <a:prstGeom prst="roundRect">
            <a:avLst>
              <a:gd name="adj" fmla="val 11686"/>
            </a:avLst>
          </a:prstGeom>
          <a:solidFill>
            <a:schemeClr val="accent1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10" name="Рисунок 32"/>
          <p:cNvSpPr>
            <a:spLocks noGrp="1"/>
          </p:cNvSpPr>
          <p:nvPr>
            <p:ph type="pic" sz="quarter" idx="25"/>
          </p:nvPr>
        </p:nvSpPr>
        <p:spPr>
          <a:xfrm>
            <a:off x="723900" y="2136254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8" name="Заголовок 1"/>
          <p:cNvSpPr txBox="1"/>
          <p:nvPr userDrawn="1"/>
        </p:nvSpPr>
        <p:spPr>
          <a:xfrm>
            <a:off x="-413873" y="3442010"/>
            <a:ext cx="6172416" cy="1311295"/>
          </a:xfrm>
          <a:prstGeom prst="roundRect">
            <a:avLst>
              <a:gd name="adj" fmla="val 11686"/>
            </a:avLst>
          </a:prstGeom>
          <a:solidFill>
            <a:schemeClr val="accent2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11" name="Рисунок 32"/>
          <p:cNvSpPr>
            <a:spLocks noGrp="1"/>
          </p:cNvSpPr>
          <p:nvPr>
            <p:ph type="pic" sz="quarter" idx="28"/>
          </p:nvPr>
        </p:nvSpPr>
        <p:spPr>
          <a:xfrm>
            <a:off x="723900" y="3606192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Заголовок 1"/>
          <p:cNvSpPr txBox="1"/>
          <p:nvPr userDrawn="1"/>
        </p:nvSpPr>
        <p:spPr>
          <a:xfrm>
            <a:off x="-500958" y="4923460"/>
            <a:ext cx="5736987" cy="1311295"/>
          </a:xfrm>
          <a:prstGeom prst="roundRect">
            <a:avLst>
              <a:gd name="adj" fmla="val 11686"/>
            </a:avLst>
          </a:prstGeom>
          <a:solidFill>
            <a:schemeClr val="accent3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29"/>
          </p:nvPr>
        </p:nvSpPr>
        <p:spPr>
          <a:xfrm>
            <a:off x="723900" y="5099153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8"/>
          <p:cNvSpPr>
            <a:spLocks noGrp="1"/>
          </p:cNvSpPr>
          <p:nvPr>
            <p:ph type="body" sz="quarter" idx="30"/>
          </p:nvPr>
        </p:nvSpPr>
        <p:spPr>
          <a:xfrm>
            <a:off x="6096000" y="4918316"/>
            <a:ext cx="5372100" cy="131129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Текст 8"/>
          <p:cNvSpPr>
            <a:spLocks noGrp="1"/>
          </p:cNvSpPr>
          <p:nvPr>
            <p:ph type="body" sz="quarter" idx="31"/>
          </p:nvPr>
        </p:nvSpPr>
        <p:spPr>
          <a:xfrm>
            <a:off x="6096000" y="3429000"/>
            <a:ext cx="5372100" cy="131728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3" name="Текст 8"/>
          <p:cNvSpPr>
            <a:spLocks noGrp="1"/>
          </p:cNvSpPr>
          <p:nvPr>
            <p:ph type="body" sz="quarter" idx="32"/>
          </p:nvPr>
        </p:nvSpPr>
        <p:spPr>
          <a:xfrm>
            <a:off x="6096000" y="1960562"/>
            <a:ext cx="5372100" cy="131129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77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числа с ико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636814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43" name="Рисунок 4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Заголовок 1"/>
          <p:cNvSpPr txBox="1"/>
          <p:nvPr userDrawn="1"/>
        </p:nvSpPr>
        <p:spPr>
          <a:xfrm>
            <a:off x="1929929" y="1894632"/>
            <a:ext cx="4521670" cy="969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/>
          <p:nvPr userDrawn="1"/>
        </p:nvSpPr>
        <p:spPr>
          <a:xfrm>
            <a:off x="-707789" y="1811868"/>
            <a:ext cx="5690495" cy="969076"/>
          </a:xfrm>
          <a:prstGeom prst="roundRect">
            <a:avLst>
              <a:gd name="adj" fmla="val 11686"/>
            </a:avLst>
          </a:prstGeom>
          <a:solidFill>
            <a:schemeClr val="accent1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8" name="Рисунок 32"/>
          <p:cNvSpPr>
            <a:spLocks noGrp="1"/>
          </p:cNvSpPr>
          <p:nvPr>
            <p:ph type="pic" sz="quarter" idx="25"/>
          </p:nvPr>
        </p:nvSpPr>
        <p:spPr>
          <a:xfrm>
            <a:off x="734774" y="1928788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Заголовок 1"/>
          <p:cNvSpPr txBox="1"/>
          <p:nvPr userDrawn="1"/>
        </p:nvSpPr>
        <p:spPr>
          <a:xfrm>
            <a:off x="-707789" y="2989829"/>
            <a:ext cx="6498989" cy="969076"/>
          </a:xfrm>
          <a:prstGeom prst="roundRect">
            <a:avLst>
              <a:gd name="adj" fmla="val 11686"/>
            </a:avLst>
          </a:prstGeom>
          <a:solidFill>
            <a:schemeClr val="accent2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31"/>
          </p:nvPr>
        </p:nvSpPr>
        <p:spPr>
          <a:xfrm>
            <a:off x="734774" y="3106749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Заголовок 1"/>
          <p:cNvSpPr txBox="1"/>
          <p:nvPr userDrawn="1"/>
        </p:nvSpPr>
        <p:spPr>
          <a:xfrm>
            <a:off x="-707787" y="4150669"/>
            <a:ext cx="5355988" cy="969076"/>
          </a:xfrm>
          <a:prstGeom prst="roundRect">
            <a:avLst>
              <a:gd name="adj" fmla="val 11686"/>
            </a:avLst>
          </a:prstGeom>
          <a:solidFill>
            <a:schemeClr val="accent5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4" name="Рисунок 32"/>
          <p:cNvSpPr>
            <a:spLocks noGrp="1"/>
          </p:cNvSpPr>
          <p:nvPr>
            <p:ph type="pic" sz="quarter" idx="32"/>
          </p:nvPr>
        </p:nvSpPr>
        <p:spPr>
          <a:xfrm>
            <a:off x="734774" y="4267589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Заголовок 1"/>
          <p:cNvSpPr txBox="1"/>
          <p:nvPr userDrawn="1"/>
        </p:nvSpPr>
        <p:spPr>
          <a:xfrm>
            <a:off x="-707789" y="5271937"/>
            <a:ext cx="6183303" cy="969076"/>
          </a:xfrm>
          <a:prstGeom prst="roundRect">
            <a:avLst>
              <a:gd name="adj" fmla="val 11686"/>
            </a:avLst>
          </a:prstGeom>
          <a:solidFill>
            <a:schemeClr val="accent3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6" name="Рисунок 32"/>
          <p:cNvSpPr>
            <a:spLocks noGrp="1"/>
          </p:cNvSpPr>
          <p:nvPr>
            <p:ph type="pic" sz="quarter" idx="33"/>
          </p:nvPr>
        </p:nvSpPr>
        <p:spPr>
          <a:xfrm>
            <a:off x="734774" y="5388857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8"/>
          <p:cNvSpPr>
            <a:spLocks noGrp="1"/>
          </p:cNvSpPr>
          <p:nvPr>
            <p:ph type="body" sz="quarter" idx="30"/>
          </p:nvPr>
        </p:nvSpPr>
        <p:spPr>
          <a:xfrm>
            <a:off x="6096000" y="4150669"/>
            <a:ext cx="5372100" cy="969077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8" name="Текст 8"/>
          <p:cNvSpPr>
            <a:spLocks noGrp="1"/>
          </p:cNvSpPr>
          <p:nvPr>
            <p:ph type="body" sz="quarter" idx="34"/>
          </p:nvPr>
        </p:nvSpPr>
        <p:spPr>
          <a:xfrm>
            <a:off x="6096000" y="2988903"/>
            <a:ext cx="5372100" cy="97350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9" name="Текст 8"/>
          <p:cNvSpPr>
            <a:spLocks noGrp="1"/>
          </p:cNvSpPr>
          <p:nvPr>
            <p:ph type="body" sz="quarter" idx="35"/>
          </p:nvPr>
        </p:nvSpPr>
        <p:spPr>
          <a:xfrm>
            <a:off x="6096000" y="1811868"/>
            <a:ext cx="5372100" cy="969076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0" name="Текст 8"/>
          <p:cNvSpPr>
            <a:spLocks noGrp="1"/>
          </p:cNvSpPr>
          <p:nvPr>
            <p:ph type="body" sz="quarter" idx="36"/>
          </p:nvPr>
        </p:nvSpPr>
        <p:spPr>
          <a:xfrm>
            <a:off x="6096000" y="5272860"/>
            <a:ext cx="5372100" cy="969077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40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ункта с указкой на изображе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0" cy="6858001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723900" y="1947319"/>
            <a:ext cx="3072782" cy="1481681"/>
          </a:xfrm>
          <a:prstGeom prst="wedgeRoundRectCallout">
            <a:avLst>
              <a:gd name="adj1" fmla="val -21493"/>
              <a:gd name="adj2" fmla="val 75498"/>
              <a:gd name="adj3" fmla="val 16667"/>
            </a:avLst>
          </a:prstGeom>
          <a:solidFill>
            <a:schemeClr val="accent3"/>
          </a:solidFill>
          <a:effectLst>
            <a:softEdge rad="0"/>
          </a:effectLst>
        </p:spPr>
        <p:txBody>
          <a:bodyPr lIns="180000" tIns="180000" rIns="180000" bIns="18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3"/>
          </p:nvPr>
        </p:nvSpPr>
        <p:spPr>
          <a:xfrm>
            <a:off x="4559609" y="1947319"/>
            <a:ext cx="3072782" cy="1481681"/>
          </a:xfrm>
          <a:prstGeom prst="wedgeRoundRectCallout">
            <a:avLst>
              <a:gd name="adj1" fmla="val -21493"/>
              <a:gd name="adj2" fmla="val 75498"/>
              <a:gd name="adj3" fmla="val 16667"/>
            </a:avLst>
          </a:prstGeom>
          <a:solidFill>
            <a:schemeClr val="accent3"/>
          </a:solidFill>
          <a:effectLst>
            <a:softEdge rad="0"/>
          </a:effectLst>
        </p:spPr>
        <p:txBody>
          <a:bodyPr lIns="180000" tIns="180000" rIns="180000" bIns="18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14"/>
          </p:nvPr>
        </p:nvSpPr>
        <p:spPr>
          <a:xfrm>
            <a:off x="8395318" y="1947319"/>
            <a:ext cx="3072782" cy="1481681"/>
          </a:xfrm>
          <a:prstGeom prst="wedgeRoundRectCallout">
            <a:avLst>
              <a:gd name="adj1" fmla="val -21493"/>
              <a:gd name="adj2" fmla="val 75498"/>
              <a:gd name="adj3" fmla="val 16667"/>
            </a:avLst>
          </a:prstGeom>
          <a:solidFill>
            <a:schemeClr val="accent3"/>
          </a:solidFill>
          <a:effectLst>
            <a:softEdge rad="0"/>
          </a:effectLst>
        </p:spPr>
        <p:txBody>
          <a:bodyPr lIns="180000" tIns="180000" rIns="180000" bIns="18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77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Рисунок SmartArt 7"/>
          <p:cNvSpPr>
            <a:spLocks noGrp="1"/>
          </p:cNvSpPr>
          <p:nvPr>
            <p:ph type="pic" sz="quarter" idx="12"/>
          </p:nvPr>
        </p:nvSpPr>
        <p:spPr>
          <a:xfrm>
            <a:off x="720726" y="1690688"/>
            <a:ext cx="10747374" cy="462438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17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Таблица 7"/>
          <p:cNvSpPr>
            <a:spLocks noGrp="1"/>
          </p:cNvSpPr>
          <p:nvPr>
            <p:ph type="tbl" sz="quarter" idx="12"/>
          </p:nvPr>
        </p:nvSpPr>
        <p:spPr>
          <a:xfrm>
            <a:off x="720725" y="1690688"/>
            <a:ext cx="10747375" cy="4624387"/>
          </a:xfrm>
        </p:spPr>
        <p:txBody>
          <a:bodyPr/>
          <a:lstStyle/>
          <a:p>
            <a:r>
              <a:rPr lang="ru-RU"/>
              <a:t>Вставка таблицы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01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нтент в 2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1901283"/>
            <a:ext cx="5204604" cy="421189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"/>
          </p:nvPr>
        </p:nvSpPr>
        <p:spPr>
          <a:xfrm>
            <a:off x="6263498" y="1901283"/>
            <a:ext cx="5204604" cy="421189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19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нтен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800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5372100" cy="11477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4"/>
          </p:nvPr>
        </p:nvSpPr>
        <p:spPr>
          <a:xfrm>
            <a:off x="723900" y="1807028"/>
            <a:ext cx="5056188" cy="42889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828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нтент поверх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1" cy="685800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1901283"/>
            <a:ext cx="5204604" cy="4413792"/>
          </a:xfrm>
          <a:prstGeom prst="roundRect">
            <a:avLst>
              <a:gd name="adj" fmla="val 3767"/>
            </a:avLst>
          </a:prstGeom>
          <a:solidFill>
            <a:schemeClr val="accent3"/>
          </a:solidFill>
        </p:spPr>
        <p:txBody>
          <a:bodyPr lIns="251999" tIns="251999" rIns="251999" bIns="251999">
            <a:normAutofit/>
          </a:bodyPr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62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этапа в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17"/>
          <p:cNvSpPr>
            <a:spLocks noGrp="1"/>
          </p:cNvSpPr>
          <p:nvPr>
            <p:ph type="body" sz="quarter" idx="18"/>
          </p:nvPr>
        </p:nvSpPr>
        <p:spPr>
          <a:xfrm>
            <a:off x="720725" y="1716795"/>
            <a:ext cx="2742914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3"/>
          </p:nvPr>
        </p:nvSpPr>
        <p:spPr>
          <a:xfrm>
            <a:off x="994229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0" name="Рисунок 19"/>
          <p:cNvSpPr>
            <a:spLocks noGrp="1"/>
          </p:cNvSpPr>
          <p:nvPr>
            <p:ph type="pic" sz="quarter" idx="19"/>
          </p:nvPr>
        </p:nvSpPr>
        <p:spPr>
          <a:xfrm>
            <a:off x="3715742" y="3553259"/>
            <a:ext cx="754679" cy="416682"/>
          </a:xfrm>
          <a:prstGeom prst="homePlate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19"/>
          <p:cNvSpPr>
            <a:spLocks noGrp="1"/>
          </p:cNvSpPr>
          <p:nvPr>
            <p:ph type="pic" sz="quarter" idx="20"/>
          </p:nvPr>
        </p:nvSpPr>
        <p:spPr>
          <a:xfrm>
            <a:off x="7720122" y="3553259"/>
            <a:ext cx="754679" cy="416682"/>
          </a:xfrm>
          <a:prstGeom prst="homePlate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Текст 17"/>
          <p:cNvSpPr>
            <a:spLocks noGrp="1"/>
          </p:cNvSpPr>
          <p:nvPr>
            <p:ph type="body" sz="quarter" idx="21"/>
          </p:nvPr>
        </p:nvSpPr>
        <p:spPr>
          <a:xfrm>
            <a:off x="4724543" y="1716795"/>
            <a:ext cx="2742914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4" name="Рисунок 7"/>
          <p:cNvSpPr>
            <a:spLocks noGrp="1"/>
          </p:cNvSpPr>
          <p:nvPr>
            <p:ph type="pic" sz="quarter" idx="22"/>
          </p:nvPr>
        </p:nvSpPr>
        <p:spPr>
          <a:xfrm>
            <a:off x="4998047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Текст 17"/>
          <p:cNvSpPr>
            <a:spLocks noGrp="1"/>
          </p:cNvSpPr>
          <p:nvPr>
            <p:ph type="body" sz="quarter" idx="23"/>
          </p:nvPr>
        </p:nvSpPr>
        <p:spPr>
          <a:xfrm>
            <a:off x="8714312" y="1716795"/>
            <a:ext cx="2742914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6" name="Рисунок 7"/>
          <p:cNvSpPr>
            <a:spLocks noGrp="1"/>
          </p:cNvSpPr>
          <p:nvPr>
            <p:ph type="pic" sz="quarter" idx="24"/>
          </p:nvPr>
        </p:nvSpPr>
        <p:spPr>
          <a:xfrm>
            <a:off x="8987816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61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этапа в пря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 5"/>
          <p:cNvSpPr/>
          <p:nvPr userDrawn="1"/>
        </p:nvSpPr>
        <p:spPr>
          <a:xfrm>
            <a:off x="-43810" y="3422104"/>
            <a:ext cx="11511910" cy="884221"/>
          </a:xfrm>
          <a:custGeom>
            <a:avLst/>
            <a:gdLst>
              <a:gd name="connsiteX0" fmla="*/ 6164194 w 11511910"/>
              <a:gd name="connsiteY0" fmla="*/ 0 h 884221"/>
              <a:gd name="connsiteX1" fmla="*/ 6476813 w 11511910"/>
              <a:gd name="connsiteY1" fmla="*/ 129491 h 884221"/>
              <a:gd name="connsiteX2" fmla="*/ 6512518 w 11511910"/>
              <a:gd name="connsiteY2" fmla="*/ 172765 h 884221"/>
              <a:gd name="connsiteX3" fmla="*/ 9511735 w 11511910"/>
              <a:gd name="connsiteY3" fmla="*/ 172765 h 884221"/>
              <a:gd name="connsiteX4" fmla="*/ 9547439 w 11511910"/>
              <a:gd name="connsiteY4" fmla="*/ 129492 h 884221"/>
              <a:gd name="connsiteX5" fmla="*/ 9860058 w 11511910"/>
              <a:gd name="connsiteY5" fmla="*/ 1 h 884221"/>
              <a:gd name="connsiteX6" fmla="*/ 10172677 w 11511910"/>
              <a:gd name="connsiteY6" fmla="*/ 129492 h 884221"/>
              <a:gd name="connsiteX7" fmla="*/ 10208381 w 11511910"/>
              <a:gd name="connsiteY7" fmla="*/ 172765 h 884221"/>
              <a:gd name="connsiteX8" fmla="*/ 11242566 w 11511910"/>
              <a:gd name="connsiteY8" fmla="*/ 172765 h 884221"/>
              <a:gd name="connsiteX9" fmla="*/ 11511910 w 11511910"/>
              <a:gd name="connsiteY9" fmla="*/ 442110 h 884221"/>
              <a:gd name="connsiteX10" fmla="*/ 11242566 w 11511910"/>
              <a:gd name="connsiteY10" fmla="*/ 711454 h 884221"/>
              <a:gd name="connsiteX11" fmla="*/ 10208383 w 11511910"/>
              <a:gd name="connsiteY11" fmla="*/ 711454 h 884221"/>
              <a:gd name="connsiteX12" fmla="*/ 10172677 w 11511910"/>
              <a:gd name="connsiteY12" fmla="*/ 754730 h 884221"/>
              <a:gd name="connsiteX13" fmla="*/ 9860058 w 11511910"/>
              <a:gd name="connsiteY13" fmla="*/ 884221 h 884221"/>
              <a:gd name="connsiteX14" fmla="*/ 9547439 w 11511910"/>
              <a:gd name="connsiteY14" fmla="*/ 754730 h 884221"/>
              <a:gd name="connsiteX15" fmla="*/ 9511733 w 11511910"/>
              <a:gd name="connsiteY15" fmla="*/ 711454 h 884221"/>
              <a:gd name="connsiteX16" fmla="*/ 6512519 w 11511910"/>
              <a:gd name="connsiteY16" fmla="*/ 711454 h 884221"/>
              <a:gd name="connsiteX17" fmla="*/ 6476813 w 11511910"/>
              <a:gd name="connsiteY17" fmla="*/ 754729 h 884221"/>
              <a:gd name="connsiteX18" fmla="*/ 6164194 w 11511910"/>
              <a:gd name="connsiteY18" fmla="*/ 884220 h 884221"/>
              <a:gd name="connsiteX19" fmla="*/ 5851575 w 11511910"/>
              <a:gd name="connsiteY19" fmla="*/ 754729 h 884221"/>
              <a:gd name="connsiteX20" fmla="*/ 5815870 w 11511910"/>
              <a:gd name="connsiteY20" fmla="*/ 711454 h 884221"/>
              <a:gd name="connsiteX21" fmla="*/ 2747409 w 11511910"/>
              <a:gd name="connsiteY21" fmla="*/ 711454 h 884221"/>
              <a:gd name="connsiteX22" fmla="*/ 2711703 w 11511910"/>
              <a:gd name="connsiteY22" fmla="*/ 754730 h 884221"/>
              <a:gd name="connsiteX23" fmla="*/ 2399084 w 11511910"/>
              <a:gd name="connsiteY23" fmla="*/ 884221 h 884221"/>
              <a:gd name="connsiteX24" fmla="*/ 2086465 w 11511910"/>
              <a:gd name="connsiteY24" fmla="*/ 754730 h 884221"/>
              <a:gd name="connsiteX25" fmla="*/ 2050759 w 11511910"/>
              <a:gd name="connsiteY25" fmla="*/ 711454 h 884221"/>
              <a:gd name="connsiteX26" fmla="*/ 0 w 11511910"/>
              <a:gd name="connsiteY26" fmla="*/ 711454 h 884221"/>
              <a:gd name="connsiteX27" fmla="*/ 0 w 11511910"/>
              <a:gd name="connsiteY27" fmla="*/ 172765 h 884221"/>
              <a:gd name="connsiteX28" fmla="*/ 2050762 w 11511910"/>
              <a:gd name="connsiteY28" fmla="*/ 172765 h 884221"/>
              <a:gd name="connsiteX29" fmla="*/ 2086465 w 11511910"/>
              <a:gd name="connsiteY29" fmla="*/ 129492 h 884221"/>
              <a:gd name="connsiteX30" fmla="*/ 2399084 w 11511910"/>
              <a:gd name="connsiteY30" fmla="*/ 1 h 884221"/>
              <a:gd name="connsiteX31" fmla="*/ 2711703 w 11511910"/>
              <a:gd name="connsiteY31" fmla="*/ 129492 h 884221"/>
              <a:gd name="connsiteX32" fmla="*/ 2747407 w 11511910"/>
              <a:gd name="connsiteY32" fmla="*/ 172765 h 884221"/>
              <a:gd name="connsiteX33" fmla="*/ 5815871 w 11511910"/>
              <a:gd name="connsiteY33" fmla="*/ 172765 h 884221"/>
              <a:gd name="connsiteX34" fmla="*/ 5851575 w 11511910"/>
              <a:gd name="connsiteY34" fmla="*/ 129491 h 884221"/>
              <a:gd name="connsiteX35" fmla="*/ 6164194 w 11511910"/>
              <a:gd name="connsiteY35" fmla="*/ 0 h 8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511910" h="884221">
                <a:moveTo>
                  <a:pt x="6164194" y="0"/>
                </a:moveTo>
                <a:cubicBezTo>
                  <a:pt x="6286280" y="0"/>
                  <a:pt x="6396807" y="49485"/>
                  <a:pt x="6476813" y="129491"/>
                </a:cubicBezTo>
                <a:lnTo>
                  <a:pt x="6512518" y="172765"/>
                </a:lnTo>
                <a:lnTo>
                  <a:pt x="9511735" y="172765"/>
                </a:lnTo>
                <a:lnTo>
                  <a:pt x="9547439" y="129492"/>
                </a:lnTo>
                <a:cubicBezTo>
                  <a:pt x="9627445" y="49486"/>
                  <a:pt x="9737973" y="1"/>
                  <a:pt x="9860058" y="1"/>
                </a:cubicBezTo>
                <a:cubicBezTo>
                  <a:pt x="9982143" y="1"/>
                  <a:pt x="10092671" y="49486"/>
                  <a:pt x="10172677" y="129492"/>
                </a:cubicBezTo>
                <a:lnTo>
                  <a:pt x="10208381" y="172765"/>
                </a:lnTo>
                <a:lnTo>
                  <a:pt x="11242566" y="172765"/>
                </a:lnTo>
                <a:lnTo>
                  <a:pt x="11511910" y="442110"/>
                </a:lnTo>
                <a:lnTo>
                  <a:pt x="11242566" y="711454"/>
                </a:lnTo>
                <a:lnTo>
                  <a:pt x="10208383" y="711454"/>
                </a:lnTo>
                <a:lnTo>
                  <a:pt x="10172677" y="754730"/>
                </a:lnTo>
                <a:cubicBezTo>
                  <a:pt x="10092671" y="834736"/>
                  <a:pt x="9982143" y="884221"/>
                  <a:pt x="9860058" y="884221"/>
                </a:cubicBezTo>
                <a:cubicBezTo>
                  <a:pt x="9737973" y="884221"/>
                  <a:pt x="9627445" y="834736"/>
                  <a:pt x="9547439" y="754730"/>
                </a:cubicBezTo>
                <a:lnTo>
                  <a:pt x="9511733" y="711454"/>
                </a:lnTo>
                <a:lnTo>
                  <a:pt x="6512519" y="711454"/>
                </a:lnTo>
                <a:lnTo>
                  <a:pt x="6476813" y="754729"/>
                </a:lnTo>
                <a:cubicBezTo>
                  <a:pt x="6396807" y="834736"/>
                  <a:pt x="6286280" y="884220"/>
                  <a:pt x="6164194" y="884220"/>
                </a:cubicBezTo>
                <a:cubicBezTo>
                  <a:pt x="6042109" y="884220"/>
                  <a:pt x="5931581" y="834736"/>
                  <a:pt x="5851575" y="754729"/>
                </a:cubicBezTo>
                <a:lnTo>
                  <a:pt x="5815870" y="711454"/>
                </a:lnTo>
                <a:lnTo>
                  <a:pt x="2747409" y="711454"/>
                </a:lnTo>
                <a:lnTo>
                  <a:pt x="2711703" y="754730"/>
                </a:lnTo>
                <a:cubicBezTo>
                  <a:pt x="2631697" y="834737"/>
                  <a:pt x="2521170" y="884221"/>
                  <a:pt x="2399084" y="884221"/>
                </a:cubicBezTo>
                <a:cubicBezTo>
                  <a:pt x="2276999" y="884221"/>
                  <a:pt x="2166471" y="834737"/>
                  <a:pt x="2086465" y="754730"/>
                </a:cubicBezTo>
                <a:lnTo>
                  <a:pt x="2050759" y="711454"/>
                </a:lnTo>
                <a:lnTo>
                  <a:pt x="0" y="711454"/>
                </a:lnTo>
                <a:lnTo>
                  <a:pt x="0" y="172765"/>
                </a:lnTo>
                <a:lnTo>
                  <a:pt x="2050762" y="172765"/>
                </a:lnTo>
                <a:lnTo>
                  <a:pt x="2086465" y="129492"/>
                </a:lnTo>
                <a:cubicBezTo>
                  <a:pt x="2166471" y="49486"/>
                  <a:pt x="2276999" y="1"/>
                  <a:pt x="2399084" y="1"/>
                </a:cubicBezTo>
                <a:cubicBezTo>
                  <a:pt x="2521170" y="1"/>
                  <a:pt x="2631697" y="49486"/>
                  <a:pt x="2711703" y="129492"/>
                </a:cubicBezTo>
                <a:lnTo>
                  <a:pt x="2747407" y="172765"/>
                </a:lnTo>
                <a:lnTo>
                  <a:pt x="5815871" y="172765"/>
                </a:lnTo>
                <a:lnTo>
                  <a:pt x="5851575" y="129491"/>
                </a:lnTo>
                <a:cubicBezTo>
                  <a:pt x="5931581" y="49485"/>
                  <a:pt x="6042109" y="0"/>
                  <a:pt x="616419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2085926" y="3594867"/>
            <a:ext cx="538694" cy="538694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5" name="Рисунок 32"/>
          <p:cNvSpPr>
            <a:spLocks noGrp="1"/>
          </p:cNvSpPr>
          <p:nvPr>
            <p:ph type="pic" sz="quarter" idx="15"/>
          </p:nvPr>
        </p:nvSpPr>
        <p:spPr>
          <a:xfrm>
            <a:off x="9546901" y="3594868"/>
            <a:ext cx="538692" cy="538692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851038" y="3594868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44" name="Рисунок 4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18"/>
          </p:nvPr>
        </p:nvSpPr>
        <p:spPr>
          <a:xfrm>
            <a:off x="8028214" y="1690689"/>
            <a:ext cx="3227614" cy="1436268"/>
          </a:xfrm>
          <a:prstGeom prst="wedgeRoundRectCallout">
            <a:avLst>
              <a:gd name="adj1" fmla="val 14917"/>
              <a:gd name="adj2" fmla="val 70079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19"/>
          </p:nvPr>
        </p:nvSpPr>
        <p:spPr>
          <a:xfrm>
            <a:off x="4482193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95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этапа в пря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 userDrawn="1"/>
        </p:nvSpPr>
        <p:spPr>
          <a:xfrm>
            <a:off x="-43810" y="3422104"/>
            <a:ext cx="11511910" cy="884221"/>
          </a:xfrm>
          <a:custGeom>
            <a:avLst/>
            <a:gdLst>
              <a:gd name="connsiteX0" fmla="*/ 4919138 w 11511910"/>
              <a:gd name="connsiteY0" fmla="*/ 0 h 884221"/>
              <a:gd name="connsiteX1" fmla="*/ 5231758 w 11511910"/>
              <a:gd name="connsiteY1" fmla="*/ 129491 h 884221"/>
              <a:gd name="connsiteX2" fmla="*/ 5267462 w 11511910"/>
              <a:gd name="connsiteY2" fmla="*/ 172765 h 884221"/>
              <a:gd name="connsiteX3" fmla="*/ 7087457 w 11511910"/>
              <a:gd name="connsiteY3" fmla="*/ 172765 h 884221"/>
              <a:gd name="connsiteX4" fmla="*/ 7123160 w 11511910"/>
              <a:gd name="connsiteY4" fmla="*/ 129492 h 884221"/>
              <a:gd name="connsiteX5" fmla="*/ 7435779 w 11511910"/>
              <a:gd name="connsiteY5" fmla="*/ 1 h 884221"/>
              <a:gd name="connsiteX6" fmla="*/ 7748398 w 11511910"/>
              <a:gd name="connsiteY6" fmla="*/ 129492 h 884221"/>
              <a:gd name="connsiteX7" fmla="*/ 7784102 w 11511910"/>
              <a:gd name="connsiteY7" fmla="*/ 172765 h 884221"/>
              <a:gd name="connsiteX8" fmla="*/ 9515075 w 11511910"/>
              <a:gd name="connsiteY8" fmla="*/ 172765 h 884221"/>
              <a:gd name="connsiteX9" fmla="*/ 9550780 w 11511910"/>
              <a:gd name="connsiteY9" fmla="*/ 129491 h 884221"/>
              <a:gd name="connsiteX10" fmla="*/ 9863399 w 11511910"/>
              <a:gd name="connsiteY10" fmla="*/ 0 h 884221"/>
              <a:gd name="connsiteX11" fmla="*/ 10176018 w 11511910"/>
              <a:gd name="connsiteY11" fmla="*/ 129491 h 884221"/>
              <a:gd name="connsiteX12" fmla="*/ 10211723 w 11511910"/>
              <a:gd name="connsiteY12" fmla="*/ 172765 h 884221"/>
              <a:gd name="connsiteX13" fmla="*/ 11242566 w 11511910"/>
              <a:gd name="connsiteY13" fmla="*/ 172765 h 884221"/>
              <a:gd name="connsiteX14" fmla="*/ 11511910 w 11511910"/>
              <a:gd name="connsiteY14" fmla="*/ 442110 h 884221"/>
              <a:gd name="connsiteX15" fmla="*/ 11242566 w 11511910"/>
              <a:gd name="connsiteY15" fmla="*/ 711454 h 884221"/>
              <a:gd name="connsiteX16" fmla="*/ 10211723 w 11511910"/>
              <a:gd name="connsiteY16" fmla="*/ 711454 h 884221"/>
              <a:gd name="connsiteX17" fmla="*/ 10176018 w 11511910"/>
              <a:gd name="connsiteY17" fmla="*/ 754729 h 884221"/>
              <a:gd name="connsiteX18" fmla="*/ 9863399 w 11511910"/>
              <a:gd name="connsiteY18" fmla="*/ 884220 h 884221"/>
              <a:gd name="connsiteX19" fmla="*/ 9550780 w 11511910"/>
              <a:gd name="connsiteY19" fmla="*/ 754729 h 884221"/>
              <a:gd name="connsiteX20" fmla="*/ 9515075 w 11511910"/>
              <a:gd name="connsiteY20" fmla="*/ 711454 h 884221"/>
              <a:gd name="connsiteX21" fmla="*/ 7784104 w 11511910"/>
              <a:gd name="connsiteY21" fmla="*/ 711454 h 884221"/>
              <a:gd name="connsiteX22" fmla="*/ 7748398 w 11511910"/>
              <a:gd name="connsiteY22" fmla="*/ 754730 h 884221"/>
              <a:gd name="connsiteX23" fmla="*/ 7435779 w 11511910"/>
              <a:gd name="connsiteY23" fmla="*/ 884221 h 884221"/>
              <a:gd name="connsiteX24" fmla="*/ 7123160 w 11511910"/>
              <a:gd name="connsiteY24" fmla="*/ 754730 h 884221"/>
              <a:gd name="connsiteX25" fmla="*/ 7087454 w 11511910"/>
              <a:gd name="connsiteY25" fmla="*/ 711454 h 884221"/>
              <a:gd name="connsiteX26" fmla="*/ 5267463 w 11511910"/>
              <a:gd name="connsiteY26" fmla="*/ 711454 h 884221"/>
              <a:gd name="connsiteX27" fmla="*/ 5231758 w 11511910"/>
              <a:gd name="connsiteY27" fmla="*/ 754729 h 884221"/>
              <a:gd name="connsiteX28" fmla="*/ 4919138 w 11511910"/>
              <a:gd name="connsiteY28" fmla="*/ 884220 h 884221"/>
              <a:gd name="connsiteX29" fmla="*/ 4606519 w 11511910"/>
              <a:gd name="connsiteY29" fmla="*/ 754729 h 884221"/>
              <a:gd name="connsiteX30" fmla="*/ 4570814 w 11511910"/>
              <a:gd name="connsiteY30" fmla="*/ 711454 h 884221"/>
              <a:gd name="connsiteX31" fmla="*/ 2747410 w 11511910"/>
              <a:gd name="connsiteY31" fmla="*/ 711454 h 884221"/>
              <a:gd name="connsiteX32" fmla="*/ 2711704 w 11511910"/>
              <a:gd name="connsiteY32" fmla="*/ 754730 h 884221"/>
              <a:gd name="connsiteX33" fmla="*/ 2399085 w 11511910"/>
              <a:gd name="connsiteY33" fmla="*/ 884221 h 884221"/>
              <a:gd name="connsiteX34" fmla="*/ 2086465 w 11511910"/>
              <a:gd name="connsiteY34" fmla="*/ 754730 h 884221"/>
              <a:gd name="connsiteX35" fmla="*/ 2050760 w 11511910"/>
              <a:gd name="connsiteY35" fmla="*/ 711454 h 884221"/>
              <a:gd name="connsiteX36" fmla="*/ 0 w 11511910"/>
              <a:gd name="connsiteY36" fmla="*/ 711454 h 884221"/>
              <a:gd name="connsiteX37" fmla="*/ 0 w 11511910"/>
              <a:gd name="connsiteY37" fmla="*/ 172765 h 884221"/>
              <a:gd name="connsiteX38" fmla="*/ 2050762 w 11511910"/>
              <a:gd name="connsiteY38" fmla="*/ 172765 h 884221"/>
              <a:gd name="connsiteX39" fmla="*/ 2086465 w 11511910"/>
              <a:gd name="connsiteY39" fmla="*/ 129492 h 884221"/>
              <a:gd name="connsiteX40" fmla="*/ 2399085 w 11511910"/>
              <a:gd name="connsiteY40" fmla="*/ 1 h 884221"/>
              <a:gd name="connsiteX41" fmla="*/ 2711704 w 11511910"/>
              <a:gd name="connsiteY41" fmla="*/ 129492 h 884221"/>
              <a:gd name="connsiteX42" fmla="*/ 2747407 w 11511910"/>
              <a:gd name="connsiteY42" fmla="*/ 172765 h 884221"/>
              <a:gd name="connsiteX43" fmla="*/ 4570815 w 11511910"/>
              <a:gd name="connsiteY43" fmla="*/ 172765 h 884221"/>
              <a:gd name="connsiteX44" fmla="*/ 4606519 w 11511910"/>
              <a:gd name="connsiteY44" fmla="*/ 129491 h 884221"/>
              <a:gd name="connsiteX45" fmla="*/ 4919138 w 11511910"/>
              <a:gd name="connsiteY45" fmla="*/ 0 h 8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511910" h="884221">
                <a:moveTo>
                  <a:pt x="4919138" y="0"/>
                </a:moveTo>
                <a:cubicBezTo>
                  <a:pt x="5041224" y="0"/>
                  <a:pt x="5151751" y="49485"/>
                  <a:pt x="5231758" y="129491"/>
                </a:cubicBezTo>
                <a:lnTo>
                  <a:pt x="5267462" y="172765"/>
                </a:lnTo>
                <a:lnTo>
                  <a:pt x="7087457" y="172765"/>
                </a:lnTo>
                <a:lnTo>
                  <a:pt x="7123160" y="129492"/>
                </a:lnTo>
                <a:cubicBezTo>
                  <a:pt x="7203166" y="49486"/>
                  <a:pt x="7313694" y="1"/>
                  <a:pt x="7435779" y="1"/>
                </a:cubicBezTo>
                <a:cubicBezTo>
                  <a:pt x="7557865" y="1"/>
                  <a:pt x="7668392" y="49486"/>
                  <a:pt x="7748398" y="129492"/>
                </a:cubicBezTo>
                <a:lnTo>
                  <a:pt x="7784102" y="172765"/>
                </a:lnTo>
                <a:lnTo>
                  <a:pt x="9515075" y="172765"/>
                </a:lnTo>
                <a:lnTo>
                  <a:pt x="9550780" y="129491"/>
                </a:lnTo>
                <a:cubicBezTo>
                  <a:pt x="9630786" y="49485"/>
                  <a:pt x="9741313" y="0"/>
                  <a:pt x="9863399" y="0"/>
                </a:cubicBezTo>
                <a:cubicBezTo>
                  <a:pt x="9985485" y="0"/>
                  <a:pt x="10096012" y="49485"/>
                  <a:pt x="10176018" y="129491"/>
                </a:cubicBezTo>
                <a:lnTo>
                  <a:pt x="10211723" y="172765"/>
                </a:lnTo>
                <a:lnTo>
                  <a:pt x="11242566" y="172765"/>
                </a:lnTo>
                <a:lnTo>
                  <a:pt x="11511910" y="442110"/>
                </a:lnTo>
                <a:lnTo>
                  <a:pt x="11242566" y="711454"/>
                </a:lnTo>
                <a:lnTo>
                  <a:pt x="10211723" y="711454"/>
                </a:lnTo>
                <a:lnTo>
                  <a:pt x="10176018" y="754729"/>
                </a:lnTo>
                <a:cubicBezTo>
                  <a:pt x="10096012" y="834736"/>
                  <a:pt x="9985485" y="884220"/>
                  <a:pt x="9863399" y="884220"/>
                </a:cubicBezTo>
                <a:cubicBezTo>
                  <a:pt x="9741313" y="884220"/>
                  <a:pt x="9630786" y="834736"/>
                  <a:pt x="9550780" y="754729"/>
                </a:cubicBezTo>
                <a:lnTo>
                  <a:pt x="9515075" y="711454"/>
                </a:lnTo>
                <a:lnTo>
                  <a:pt x="7784104" y="711454"/>
                </a:lnTo>
                <a:lnTo>
                  <a:pt x="7748398" y="754730"/>
                </a:lnTo>
                <a:cubicBezTo>
                  <a:pt x="7668392" y="834737"/>
                  <a:pt x="7557865" y="884221"/>
                  <a:pt x="7435779" y="884221"/>
                </a:cubicBezTo>
                <a:cubicBezTo>
                  <a:pt x="7313694" y="884221"/>
                  <a:pt x="7203166" y="834737"/>
                  <a:pt x="7123160" y="754730"/>
                </a:cubicBezTo>
                <a:lnTo>
                  <a:pt x="7087454" y="711454"/>
                </a:lnTo>
                <a:lnTo>
                  <a:pt x="5267463" y="711454"/>
                </a:lnTo>
                <a:lnTo>
                  <a:pt x="5231758" y="754729"/>
                </a:lnTo>
                <a:cubicBezTo>
                  <a:pt x="5151751" y="834736"/>
                  <a:pt x="5041224" y="884220"/>
                  <a:pt x="4919138" y="884220"/>
                </a:cubicBezTo>
                <a:cubicBezTo>
                  <a:pt x="4797053" y="884220"/>
                  <a:pt x="4686525" y="834736"/>
                  <a:pt x="4606519" y="754729"/>
                </a:cubicBezTo>
                <a:lnTo>
                  <a:pt x="4570814" y="711454"/>
                </a:lnTo>
                <a:lnTo>
                  <a:pt x="2747410" y="711454"/>
                </a:lnTo>
                <a:lnTo>
                  <a:pt x="2711704" y="754730"/>
                </a:lnTo>
                <a:cubicBezTo>
                  <a:pt x="2631698" y="834736"/>
                  <a:pt x="2521170" y="884221"/>
                  <a:pt x="2399085" y="884221"/>
                </a:cubicBezTo>
                <a:cubicBezTo>
                  <a:pt x="2276999" y="884221"/>
                  <a:pt x="2166472" y="834736"/>
                  <a:pt x="2086465" y="754730"/>
                </a:cubicBezTo>
                <a:lnTo>
                  <a:pt x="2050760" y="711454"/>
                </a:lnTo>
                <a:lnTo>
                  <a:pt x="0" y="711454"/>
                </a:lnTo>
                <a:lnTo>
                  <a:pt x="0" y="172765"/>
                </a:lnTo>
                <a:lnTo>
                  <a:pt x="2050762" y="172765"/>
                </a:lnTo>
                <a:lnTo>
                  <a:pt x="2086465" y="129492"/>
                </a:lnTo>
                <a:cubicBezTo>
                  <a:pt x="2166472" y="49486"/>
                  <a:pt x="2276999" y="1"/>
                  <a:pt x="2399085" y="1"/>
                </a:cubicBezTo>
                <a:cubicBezTo>
                  <a:pt x="2521170" y="1"/>
                  <a:pt x="2631698" y="49486"/>
                  <a:pt x="2711704" y="129492"/>
                </a:cubicBezTo>
                <a:lnTo>
                  <a:pt x="2747407" y="172765"/>
                </a:lnTo>
                <a:lnTo>
                  <a:pt x="4570815" y="172765"/>
                </a:lnTo>
                <a:lnTo>
                  <a:pt x="4606519" y="129491"/>
                </a:lnTo>
                <a:cubicBezTo>
                  <a:pt x="4686525" y="49485"/>
                  <a:pt x="4797053" y="0"/>
                  <a:pt x="491913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2085928" y="3594869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16"/>
          </p:nvPr>
        </p:nvSpPr>
        <p:spPr>
          <a:xfrm>
            <a:off x="4605982" y="3594868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Рисунок 32"/>
          <p:cNvSpPr>
            <a:spLocks noGrp="1"/>
          </p:cNvSpPr>
          <p:nvPr>
            <p:ph type="pic" sz="quarter" idx="19"/>
          </p:nvPr>
        </p:nvSpPr>
        <p:spPr>
          <a:xfrm>
            <a:off x="7122622" y="3594868"/>
            <a:ext cx="538692" cy="538692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Рисунок 32"/>
          <p:cNvSpPr>
            <a:spLocks noGrp="1"/>
          </p:cNvSpPr>
          <p:nvPr>
            <p:ph type="pic" sz="quarter" idx="20"/>
          </p:nvPr>
        </p:nvSpPr>
        <p:spPr>
          <a:xfrm>
            <a:off x="9550243" y="3594868"/>
            <a:ext cx="538690" cy="538690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5" name="Текст 7"/>
          <p:cNvSpPr>
            <a:spLocks noGrp="1"/>
          </p:cNvSpPr>
          <p:nvPr>
            <p:ph type="body" sz="quarter" idx="12"/>
          </p:nvPr>
        </p:nvSpPr>
        <p:spPr>
          <a:xfrm>
            <a:off x="741466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21"/>
          </p:nvPr>
        </p:nvSpPr>
        <p:spPr>
          <a:xfrm>
            <a:off x="3261520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22"/>
          </p:nvPr>
        </p:nvSpPr>
        <p:spPr>
          <a:xfrm>
            <a:off x="5778161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3"/>
          </p:nvPr>
        </p:nvSpPr>
        <p:spPr>
          <a:xfrm>
            <a:off x="8205781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76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этапов в пря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 userDrawn="1"/>
        </p:nvSpPr>
        <p:spPr>
          <a:xfrm>
            <a:off x="-43810" y="3420705"/>
            <a:ext cx="11511910" cy="902313"/>
          </a:xfrm>
          <a:custGeom>
            <a:avLst/>
            <a:gdLst>
              <a:gd name="connsiteX0" fmla="*/ 8035491 w 11511910"/>
              <a:gd name="connsiteY0" fmla="*/ 0 h 902313"/>
              <a:gd name="connsiteX1" fmla="*/ 8348110 w 11511910"/>
              <a:gd name="connsiteY1" fmla="*/ 129491 h 902313"/>
              <a:gd name="connsiteX2" fmla="*/ 8384969 w 11511910"/>
              <a:gd name="connsiteY2" fmla="*/ 174164 h 902313"/>
              <a:gd name="connsiteX3" fmla="*/ 9531061 w 11511910"/>
              <a:gd name="connsiteY3" fmla="*/ 174164 h 902313"/>
              <a:gd name="connsiteX4" fmla="*/ 9567920 w 11511910"/>
              <a:gd name="connsiteY4" fmla="*/ 129491 h 902313"/>
              <a:gd name="connsiteX5" fmla="*/ 9880539 w 11511910"/>
              <a:gd name="connsiteY5" fmla="*/ 0 h 902313"/>
              <a:gd name="connsiteX6" fmla="*/ 10193158 w 11511910"/>
              <a:gd name="connsiteY6" fmla="*/ 129491 h 902313"/>
              <a:gd name="connsiteX7" fmla="*/ 10230017 w 11511910"/>
              <a:gd name="connsiteY7" fmla="*/ 174164 h 902313"/>
              <a:gd name="connsiteX8" fmla="*/ 11242566 w 11511910"/>
              <a:gd name="connsiteY8" fmla="*/ 174164 h 902313"/>
              <a:gd name="connsiteX9" fmla="*/ 11511910 w 11511910"/>
              <a:gd name="connsiteY9" fmla="*/ 443509 h 902313"/>
              <a:gd name="connsiteX10" fmla="*/ 11242566 w 11511910"/>
              <a:gd name="connsiteY10" fmla="*/ 712853 h 902313"/>
              <a:gd name="connsiteX11" fmla="*/ 10227709 w 11511910"/>
              <a:gd name="connsiteY11" fmla="*/ 712853 h 902313"/>
              <a:gd name="connsiteX12" fmla="*/ 10193158 w 11511910"/>
              <a:gd name="connsiteY12" fmla="*/ 754729 h 902313"/>
              <a:gd name="connsiteX13" fmla="*/ 9880539 w 11511910"/>
              <a:gd name="connsiteY13" fmla="*/ 884220 h 902313"/>
              <a:gd name="connsiteX14" fmla="*/ 9567920 w 11511910"/>
              <a:gd name="connsiteY14" fmla="*/ 754729 h 902313"/>
              <a:gd name="connsiteX15" fmla="*/ 9533369 w 11511910"/>
              <a:gd name="connsiteY15" fmla="*/ 712853 h 902313"/>
              <a:gd name="connsiteX16" fmla="*/ 8382661 w 11511910"/>
              <a:gd name="connsiteY16" fmla="*/ 712853 h 902313"/>
              <a:gd name="connsiteX17" fmla="*/ 8348110 w 11511910"/>
              <a:gd name="connsiteY17" fmla="*/ 754729 h 902313"/>
              <a:gd name="connsiteX18" fmla="*/ 8035491 w 11511910"/>
              <a:gd name="connsiteY18" fmla="*/ 884220 h 902313"/>
              <a:gd name="connsiteX19" fmla="*/ 7722872 w 11511910"/>
              <a:gd name="connsiteY19" fmla="*/ 754729 h 902313"/>
              <a:gd name="connsiteX20" fmla="*/ 7688321 w 11511910"/>
              <a:gd name="connsiteY20" fmla="*/ 712853 h 902313"/>
              <a:gd name="connsiteX21" fmla="*/ 6512152 w 11511910"/>
              <a:gd name="connsiteY21" fmla="*/ 712853 h 902313"/>
              <a:gd name="connsiteX22" fmla="*/ 6462673 w 11511910"/>
              <a:gd name="connsiteY22" fmla="*/ 772822 h 902313"/>
              <a:gd name="connsiteX23" fmla="*/ 6150054 w 11511910"/>
              <a:gd name="connsiteY23" fmla="*/ 902313 h 902313"/>
              <a:gd name="connsiteX24" fmla="*/ 5837435 w 11511910"/>
              <a:gd name="connsiteY24" fmla="*/ 772822 h 902313"/>
              <a:gd name="connsiteX25" fmla="*/ 5787956 w 11511910"/>
              <a:gd name="connsiteY25" fmla="*/ 712853 h 902313"/>
              <a:gd name="connsiteX26" fmla="*/ 4621256 w 11511910"/>
              <a:gd name="connsiteY26" fmla="*/ 712853 h 902313"/>
              <a:gd name="connsiteX27" fmla="*/ 4585551 w 11511910"/>
              <a:gd name="connsiteY27" fmla="*/ 756128 h 902313"/>
              <a:gd name="connsiteX28" fmla="*/ 4272931 w 11511910"/>
              <a:gd name="connsiteY28" fmla="*/ 885619 h 902313"/>
              <a:gd name="connsiteX29" fmla="*/ 3960313 w 11511910"/>
              <a:gd name="connsiteY29" fmla="*/ 756128 h 902313"/>
              <a:gd name="connsiteX30" fmla="*/ 3924607 w 11511910"/>
              <a:gd name="connsiteY30" fmla="*/ 712853 h 902313"/>
              <a:gd name="connsiteX31" fmla="*/ 2747410 w 11511910"/>
              <a:gd name="connsiteY31" fmla="*/ 712853 h 902313"/>
              <a:gd name="connsiteX32" fmla="*/ 2711704 w 11511910"/>
              <a:gd name="connsiteY32" fmla="*/ 756129 h 902313"/>
              <a:gd name="connsiteX33" fmla="*/ 2399085 w 11511910"/>
              <a:gd name="connsiteY33" fmla="*/ 885620 h 902313"/>
              <a:gd name="connsiteX34" fmla="*/ 2086466 w 11511910"/>
              <a:gd name="connsiteY34" fmla="*/ 756129 h 902313"/>
              <a:gd name="connsiteX35" fmla="*/ 2050760 w 11511910"/>
              <a:gd name="connsiteY35" fmla="*/ 712853 h 902313"/>
              <a:gd name="connsiteX36" fmla="*/ 0 w 11511910"/>
              <a:gd name="connsiteY36" fmla="*/ 712853 h 902313"/>
              <a:gd name="connsiteX37" fmla="*/ 0 w 11511910"/>
              <a:gd name="connsiteY37" fmla="*/ 174164 h 902313"/>
              <a:gd name="connsiteX38" fmla="*/ 2050762 w 11511910"/>
              <a:gd name="connsiteY38" fmla="*/ 174164 h 902313"/>
              <a:gd name="connsiteX39" fmla="*/ 2086466 w 11511910"/>
              <a:gd name="connsiteY39" fmla="*/ 130891 h 902313"/>
              <a:gd name="connsiteX40" fmla="*/ 2399085 w 11511910"/>
              <a:gd name="connsiteY40" fmla="*/ 1400 h 902313"/>
              <a:gd name="connsiteX41" fmla="*/ 2711704 w 11511910"/>
              <a:gd name="connsiteY41" fmla="*/ 130891 h 902313"/>
              <a:gd name="connsiteX42" fmla="*/ 2747407 w 11511910"/>
              <a:gd name="connsiteY42" fmla="*/ 174164 h 902313"/>
              <a:gd name="connsiteX43" fmla="*/ 3924608 w 11511910"/>
              <a:gd name="connsiteY43" fmla="*/ 174164 h 902313"/>
              <a:gd name="connsiteX44" fmla="*/ 3960313 w 11511910"/>
              <a:gd name="connsiteY44" fmla="*/ 130890 h 902313"/>
              <a:gd name="connsiteX45" fmla="*/ 4272931 w 11511910"/>
              <a:gd name="connsiteY45" fmla="*/ 1399 h 902313"/>
              <a:gd name="connsiteX46" fmla="*/ 4585551 w 11511910"/>
              <a:gd name="connsiteY46" fmla="*/ 130890 h 902313"/>
              <a:gd name="connsiteX47" fmla="*/ 4621255 w 11511910"/>
              <a:gd name="connsiteY47" fmla="*/ 174164 h 902313"/>
              <a:gd name="connsiteX48" fmla="*/ 5815505 w 11511910"/>
              <a:gd name="connsiteY48" fmla="*/ 174164 h 902313"/>
              <a:gd name="connsiteX49" fmla="*/ 5837435 w 11511910"/>
              <a:gd name="connsiteY49" fmla="*/ 147584 h 902313"/>
              <a:gd name="connsiteX50" fmla="*/ 6150054 w 11511910"/>
              <a:gd name="connsiteY50" fmla="*/ 18093 h 902313"/>
              <a:gd name="connsiteX51" fmla="*/ 6462673 w 11511910"/>
              <a:gd name="connsiteY51" fmla="*/ 147584 h 902313"/>
              <a:gd name="connsiteX52" fmla="*/ 6484604 w 11511910"/>
              <a:gd name="connsiteY52" fmla="*/ 174164 h 902313"/>
              <a:gd name="connsiteX53" fmla="*/ 7686013 w 11511910"/>
              <a:gd name="connsiteY53" fmla="*/ 174164 h 902313"/>
              <a:gd name="connsiteX54" fmla="*/ 7722872 w 11511910"/>
              <a:gd name="connsiteY54" fmla="*/ 129491 h 902313"/>
              <a:gd name="connsiteX55" fmla="*/ 8035491 w 11511910"/>
              <a:gd name="connsiteY55" fmla="*/ 0 h 90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511910" h="902313">
                <a:moveTo>
                  <a:pt x="8035491" y="0"/>
                </a:moveTo>
                <a:cubicBezTo>
                  <a:pt x="8157577" y="0"/>
                  <a:pt x="8268104" y="49485"/>
                  <a:pt x="8348110" y="129491"/>
                </a:cubicBezTo>
                <a:lnTo>
                  <a:pt x="8384969" y="174164"/>
                </a:lnTo>
                <a:lnTo>
                  <a:pt x="9531061" y="174164"/>
                </a:lnTo>
                <a:lnTo>
                  <a:pt x="9567920" y="129491"/>
                </a:lnTo>
                <a:cubicBezTo>
                  <a:pt x="9647926" y="49485"/>
                  <a:pt x="9758454" y="0"/>
                  <a:pt x="9880539" y="0"/>
                </a:cubicBezTo>
                <a:cubicBezTo>
                  <a:pt x="10002625" y="0"/>
                  <a:pt x="10113152" y="49485"/>
                  <a:pt x="10193158" y="129491"/>
                </a:cubicBezTo>
                <a:lnTo>
                  <a:pt x="10230017" y="174164"/>
                </a:lnTo>
                <a:lnTo>
                  <a:pt x="11242566" y="174164"/>
                </a:lnTo>
                <a:lnTo>
                  <a:pt x="11511910" y="443509"/>
                </a:lnTo>
                <a:lnTo>
                  <a:pt x="11242566" y="712853"/>
                </a:lnTo>
                <a:lnTo>
                  <a:pt x="10227709" y="712853"/>
                </a:lnTo>
                <a:lnTo>
                  <a:pt x="10193158" y="754729"/>
                </a:lnTo>
                <a:cubicBezTo>
                  <a:pt x="10113152" y="834735"/>
                  <a:pt x="10002625" y="884220"/>
                  <a:pt x="9880539" y="884220"/>
                </a:cubicBezTo>
                <a:cubicBezTo>
                  <a:pt x="9758454" y="884220"/>
                  <a:pt x="9647926" y="834735"/>
                  <a:pt x="9567920" y="754729"/>
                </a:cubicBezTo>
                <a:lnTo>
                  <a:pt x="9533369" y="712853"/>
                </a:lnTo>
                <a:lnTo>
                  <a:pt x="8382661" y="712853"/>
                </a:lnTo>
                <a:lnTo>
                  <a:pt x="8348110" y="754729"/>
                </a:lnTo>
                <a:cubicBezTo>
                  <a:pt x="8268104" y="834735"/>
                  <a:pt x="8157577" y="884220"/>
                  <a:pt x="8035491" y="884220"/>
                </a:cubicBezTo>
                <a:cubicBezTo>
                  <a:pt x="7913406" y="884220"/>
                  <a:pt x="7802878" y="834735"/>
                  <a:pt x="7722872" y="754729"/>
                </a:cubicBezTo>
                <a:lnTo>
                  <a:pt x="7688321" y="712853"/>
                </a:lnTo>
                <a:lnTo>
                  <a:pt x="6512152" y="712853"/>
                </a:lnTo>
                <a:lnTo>
                  <a:pt x="6462673" y="772822"/>
                </a:lnTo>
                <a:cubicBezTo>
                  <a:pt x="6382667" y="852829"/>
                  <a:pt x="6272140" y="902313"/>
                  <a:pt x="6150054" y="902313"/>
                </a:cubicBezTo>
                <a:cubicBezTo>
                  <a:pt x="6027969" y="902313"/>
                  <a:pt x="5917441" y="852829"/>
                  <a:pt x="5837435" y="772822"/>
                </a:cubicBezTo>
                <a:lnTo>
                  <a:pt x="5787956" y="712853"/>
                </a:lnTo>
                <a:lnTo>
                  <a:pt x="4621256" y="712853"/>
                </a:lnTo>
                <a:lnTo>
                  <a:pt x="4585551" y="756128"/>
                </a:lnTo>
                <a:cubicBezTo>
                  <a:pt x="4505544" y="836135"/>
                  <a:pt x="4395017" y="885619"/>
                  <a:pt x="4272931" y="885619"/>
                </a:cubicBezTo>
                <a:cubicBezTo>
                  <a:pt x="4150846" y="885619"/>
                  <a:pt x="4040319" y="836135"/>
                  <a:pt x="3960313" y="756128"/>
                </a:cubicBezTo>
                <a:lnTo>
                  <a:pt x="3924607" y="712853"/>
                </a:lnTo>
                <a:lnTo>
                  <a:pt x="2747410" y="712853"/>
                </a:lnTo>
                <a:lnTo>
                  <a:pt x="2711704" y="756129"/>
                </a:lnTo>
                <a:cubicBezTo>
                  <a:pt x="2631698" y="836135"/>
                  <a:pt x="2521171" y="885620"/>
                  <a:pt x="2399085" y="885620"/>
                </a:cubicBezTo>
                <a:cubicBezTo>
                  <a:pt x="2277000" y="885620"/>
                  <a:pt x="2166472" y="836135"/>
                  <a:pt x="2086466" y="756129"/>
                </a:cubicBezTo>
                <a:lnTo>
                  <a:pt x="2050760" y="712853"/>
                </a:lnTo>
                <a:lnTo>
                  <a:pt x="0" y="712853"/>
                </a:lnTo>
                <a:lnTo>
                  <a:pt x="0" y="174164"/>
                </a:lnTo>
                <a:lnTo>
                  <a:pt x="2050762" y="174164"/>
                </a:lnTo>
                <a:lnTo>
                  <a:pt x="2086466" y="130891"/>
                </a:lnTo>
                <a:cubicBezTo>
                  <a:pt x="2166472" y="50885"/>
                  <a:pt x="2277000" y="1400"/>
                  <a:pt x="2399085" y="1400"/>
                </a:cubicBezTo>
                <a:cubicBezTo>
                  <a:pt x="2521171" y="1400"/>
                  <a:pt x="2631698" y="50885"/>
                  <a:pt x="2711704" y="130891"/>
                </a:cubicBezTo>
                <a:lnTo>
                  <a:pt x="2747407" y="174164"/>
                </a:lnTo>
                <a:lnTo>
                  <a:pt x="3924608" y="174164"/>
                </a:lnTo>
                <a:lnTo>
                  <a:pt x="3960313" y="130890"/>
                </a:lnTo>
                <a:cubicBezTo>
                  <a:pt x="4040319" y="50884"/>
                  <a:pt x="4150846" y="1399"/>
                  <a:pt x="4272931" y="1399"/>
                </a:cubicBezTo>
                <a:cubicBezTo>
                  <a:pt x="4395017" y="1399"/>
                  <a:pt x="4505544" y="50884"/>
                  <a:pt x="4585551" y="130890"/>
                </a:cubicBezTo>
                <a:lnTo>
                  <a:pt x="4621255" y="174164"/>
                </a:lnTo>
                <a:lnTo>
                  <a:pt x="5815505" y="174164"/>
                </a:lnTo>
                <a:lnTo>
                  <a:pt x="5837435" y="147584"/>
                </a:lnTo>
                <a:cubicBezTo>
                  <a:pt x="5917441" y="67578"/>
                  <a:pt x="6027969" y="18093"/>
                  <a:pt x="6150054" y="18093"/>
                </a:cubicBezTo>
                <a:cubicBezTo>
                  <a:pt x="6272140" y="18093"/>
                  <a:pt x="6382667" y="67578"/>
                  <a:pt x="6462673" y="147584"/>
                </a:cubicBezTo>
                <a:lnTo>
                  <a:pt x="6484604" y="174164"/>
                </a:lnTo>
                <a:lnTo>
                  <a:pt x="7686013" y="174164"/>
                </a:lnTo>
                <a:lnTo>
                  <a:pt x="7722872" y="129491"/>
                </a:lnTo>
                <a:cubicBezTo>
                  <a:pt x="7802878" y="49485"/>
                  <a:pt x="7913406" y="0"/>
                  <a:pt x="803549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2100612" y="3609553"/>
            <a:ext cx="509322" cy="509322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5" name="Рисунок 32"/>
          <p:cNvSpPr>
            <a:spLocks noGrp="1"/>
          </p:cNvSpPr>
          <p:nvPr>
            <p:ph type="pic" sz="quarter" idx="15"/>
          </p:nvPr>
        </p:nvSpPr>
        <p:spPr>
          <a:xfrm>
            <a:off x="9565570" y="3591656"/>
            <a:ext cx="542316" cy="54231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834889" y="3609553"/>
            <a:ext cx="542708" cy="5427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Рисунок 32"/>
          <p:cNvSpPr>
            <a:spLocks noGrp="1"/>
          </p:cNvSpPr>
          <p:nvPr>
            <p:ph type="pic" sz="quarter" idx="19"/>
          </p:nvPr>
        </p:nvSpPr>
        <p:spPr>
          <a:xfrm>
            <a:off x="3956563" y="3591656"/>
            <a:ext cx="545114" cy="545114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Рисунок 32"/>
          <p:cNvSpPr>
            <a:spLocks noGrp="1"/>
          </p:cNvSpPr>
          <p:nvPr>
            <p:ph type="pic" sz="quarter" idx="20"/>
          </p:nvPr>
        </p:nvSpPr>
        <p:spPr>
          <a:xfrm>
            <a:off x="7720522" y="3591656"/>
            <a:ext cx="542316" cy="542316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7"/>
          <p:cNvSpPr>
            <a:spLocks noGrp="1"/>
          </p:cNvSpPr>
          <p:nvPr>
            <p:ph type="body" sz="quarter" idx="12"/>
          </p:nvPr>
        </p:nvSpPr>
        <p:spPr>
          <a:xfrm>
            <a:off x="741466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21"/>
          </p:nvPr>
        </p:nvSpPr>
        <p:spPr>
          <a:xfrm>
            <a:off x="2533880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22"/>
          </p:nvPr>
        </p:nvSpPr>
        <p:spPr>
          <a:xfrm>
            <a:off x="4482193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23"/>
          </p:nvPr>
        </p:nvSpPr>
        <p:spPr>
          <a:xfrm>
            <a:off x="6430508" y="4597174"/>
            <a:ext cx="3227614" cy="1436268"/>
          </a:xfrm>
          <a:prstGeom prst="wedgeRoundRectCallout">
            <a:avLst>
              <a:gd name="adj1" fmla="val 9521"/>
              <a:gd name="adj2" fmla="val -65588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24"/>
          </p:nvPr>
        </p:nvSpPr>
        <p:spPr>
          <a:xfrm>
            <a:off x="8240486" y="1690689"/>
            <a:ext cx="3227614" cy="1436268"/>
          </a:xfrm>
          <a:prstGeom prst="wedgeRoundRectCallout">
            <a:avLst>
              <a:gd name="adj1" fmla="val -6668"/>
              <a:gd name="adj2" fmla="val 67047"/>
              <a:gd name="adj3" fmla="val 16667"/>
            </a:avLst>
          </a:prstGeom>
          <a:solidFill>
            <a:schemeClr val="accent3"/>
          </a:solidFill>
        </p:spPr>
        <p:txBody>
          <a:bodyPr wrap="none" lIns="108000" tIns="108000" rIns="108000" bIns="18000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  <a:lvl2pPr>
              <a:defRPr sz="16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200" b="0">
                <a:solidFill>
                  <a:schemeClr val="bg1"/>
                </a:solidFill>
              </a:defRPr>
            </a:lvl4pPr>
            <a:lvl5pPr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65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этапов в хронолог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17"/>
          <p:cNvSpPr/>
          <p:nvPr userDrawn="1"/>
        </p:nvSpPr>
        <p:spPr>
          <a:xfrm>
            <a:off x="5736243" y="1688906"/>
            <a:ext cx="716930" cy="4614245"/>
          </a:xfrm>
          <a:custGeom>
            <a:avLst/>
            <a:gdLst>
              <a:gd name="connsiteX0" fmla="*/ 358465 w 716930"/>
              <a:gd name="connsiteY0" fmla="*/ 0 h 4614245"/>
              <a:gd name="connsiteX1" fmla="*/ 716930 w 716930"/>
              <a:gd name="connsiteY1" fmla="*/ 358465 h 4614245"/>
              <a:gd name="connsiteX2" fmla="*/ 497996 w 716930"/>
              <a:gd name="connsiteY2" fmla="*/ 688760 h 4614245"/>
              <a:gd name="connsiteX3" fmla="*/ 424333 w 716930"/>
              <a:gd name="connsiteY3" fmla="*/ 703632 h 4614245"/>
              <a:gd name="connsiteX4" fmla="*/ 424333 w 716930"/>
              <a:gd name="connsiteY4" fmla="*/ 760099 h 4614245"/>
              <a:gd name="connsiteX5" fmla="*/ 497996 w 716930"/>
              <a:gd name="connsiteY5" fmla="*/ 774971 h 4614245"/>
              <a:gd name="connsiteX6" fmla="*/ 716930 w 716930"/>
              <a:gd name="connsiteY6" fmla="*/ 1105266 h 4614245"/>
              <a:gd name="connsiteX7" fmla="*/ 497996 w 716930"/>
              <a:gd name="connsiteY7" fmla="*/ 1435561 h 4614245"/>
              <a:gd name="connsiteX8" fmla="*/ 424333 w 716930"/>
              <a:gd name="connsiteY8" fmla="*/ 1450433 h 4614245"/>
              <a:gd name="connsiteX9" fmla="*/ 424333 w 716930"/>
              <a:gd name="connsiteY9" fmla="*/ 1506900 h 4614245"/>
              <a:gd name="connsiteX10" fmla="*/ 497996 w 716930"/>
              <a:gd name="connsiteY10" fmla="*/ 1521772 h 4614245"/>
              <a:gd name="connsiteX11" fmla="*/ 716930 w 716930"/>
              <a:gd name="connsiteY11" fmla="*/ 1852067 h 4614245"/>
              <a:gd name="connsiteX12" fmla="*/ 497996 w 716930"/>
              <a:gd name="connsiteY12" fmla="*/ 2182362 h 4614245"/>
              <a:gd name="connsiteX13" fmla="*/ 424333 w 716930"/>
              <a:gd name="connsiteY13" fmla="*/ 2197234 h 4614245"/>
              <a:gd name="connsiteX14" fmla="*/ 424333 w 716930"/>
              <a:gd name="connsiteY14" fmla="*/ 2253701 h 4614245"/>
              <a:gd name="connsiteX15" fmla="*/ 497996 w 716930"/>
              <a:gd name="connsiteY15" fmla="*/ 2268573 h 4614245"/>
              <a:gd name="connsiteX16" fmla="*/ 716930 w 716930"/>
              <a:gd name="connsiteY16" fmla="*/ 2598868 h 4614245"/>
              <a:gd name="connsiteX17" fmla="*/ 497996 w 716930"/>
              <a:gd name="connsiteY17" fmla="*/ 2929163 h 4614245"/>
              <a:gd name="connsiteX18" fmla="*/ 424333 w 716930"/>
              <a:gd name="connsiteY18" fmla="*/ 2944035 h 4614245"/>
              <a:gd name="connsiteX19" fmla="*/ 424333 w 716930"/>
              <a:gd name="connsiteY19" fmla="*/ 3000502 h 4614245"/>
              <a:gd name="connsiteX20" fmla="*/ 497996 w 716930"/>
              <a:gd name="connsiteY20" fmla="*/ 3015374 h 4614245"/>
              <a:gd name="connsiteX21" fmla="*/ 716930 w 716930"/>
              <a:gd name="connsiteY21" fmla="*/ 3345669 h 4614245"/>
              <a:gd name="connsiteX22" fmla="*/ 497996 w 716930"/>
              <a:gd name="connsiteY22" fmla="*/ 3675964 h 4614245"/>
              <a:gd name="connsiteX23" fmla="*/ 424333 w 716930"/>
              <a:gd name="connsiteY23" fmla="*/ 3690836 h 4614245"/>
              <a:gd name="connsiteX24" fmla="*/ 424333 w 716930"/>
              <a:gd name="connsiteY24" fmla="*/ 3747302 h 4614245"/>
              <a:gd name="connsiteX25" fmla="*/ 497996 w 716930"/>
              <a:gd name="connsiteY25" fmla="*/ 3762174 h 4614245"/>
              <a:gd name="connsiteX26" fmla="*/ 716930 w 716930"/>
              <a:gd name="connsiteY26" fmla="*/ 4092469 h 4614245"/>
              <a:gd name="connsiteX27" fmla="*/ 497996 w 716930"/>
              <a:gd name="connsiteY27" fmla="*/ 4422764 h 4614245"/>
              <a:gd name="connsiteX28" fmla="*/ 424333 w 716930"/>
              <a:gd name="connsiteY28" fmla="*/ 4437636 h 4614245"/>
              <a:gd name="connsiteX29" fmla="*/ 424333 w 716930"/>
              <a:gd name="connsiteY29" fmla="*/ 4548378 h 4614245"/>
              <a:gd name="connsiteX30" fmla="*/ 358465 w 716930"/>
              <a:gd name="connsiteY30" fmla="*/ 4614245 h 4614245"/>
              <a:gd name="connsiteX31" fmla="*/ 292598 w 716930"/>
              <a:gd name="connsiteY31" fmla="*/ 4548378 h 4614245"/>
              <a:gd name="connsiteX32" fmla="*/ 292598 w 716930"/>
              <a:gd name="connsiteY32" fmla="*/ 4437636 h 4614245"/>
              <a:gd name="connsiteX33" fmla="*/ 218934 w 716930"/>
              <a:gd name="connsiteY33" fmla="*/ 4422764 h 4614245"/>
              <a:gd name="connsiteX34" fmla="*/ 0 w 716930"/>
              <a:gd name="connsiteY34" fmla="*/ 4092469 h 4614245"/>
              <a:gd name="connsiteX35" fmla="*/ 218934 w 716930"/>
              <a:gd name="connsiteY35" fmla="*/ 3762174 h 4614245"/>
              <a:gd name="connsiteX36" fmla="*/ 292598 w 716930"/>
              <a:gd name="connsiteY36" fmla="*/ 3747302 h 4614245"/>
              <a:gd name="connsiteX37" fmla="*/ 292598 w 716930"/>
              <a:gd name="connsiteY37" fmla="*/ 3690836 h 4614245"/>
              <a:gd name="connsiteX38" fmla="*/ 218934 w 716930"/>
              <a:gd name="connsiteY38" fmla="*/ 3675964 h 4614245"/>
              <a:gd name="connsiteX39" fmla="*/ 0 w 716930"/>
              <a:gd name="connsiteY39" fmla="*/ 3345669 h 4614245"/>
              <a:gd name="connsiteX40" fmla="*/ 218934 w 716930"/>
              <a:gd name="connsiteY40" fmla="*/ 3015374 h 4614245"/>
              <a:gd name="connsiteX41" fmla="*/ 292598 w 716930"/>
              <a:gd name="connsiteY41" fmla="*/ 3000502 h 4614245"/>
              <a:gd name="connsiteX42" fmla="*/ 292598 w 716930"/>
              <a:gd name="connsiteY42" fmla="*/ 2944035 h 4614245"/>
              <a:gd name="connsiteX43" fmla="*/ 218934 w 716930"/>
              <a:gd name="connsiteY43" fmla="*/ 2929163 h 4614245"/>
              <a:gd name="connsiteX44" fmla="*/ 0 w 716930"/>
              <a:gd name="connsiteY44" fmla="*/ 2598868 h 4614245"/>
              <a:gd name="connsiteX45" fmla="*/ 218934 w 716930"/>
              <a:gd name="connsiteY45" fmla="*/ 2268573 h 4614245"/>
              <a:gd name="connsiteX46" fmla="*/ 292598 w 716930"/>
              <a:gd name="connsiteY46" fmla="*/ 2253701 h 4614245"/>
              <a:gd name="connsiteX47" fmla="*/ 292598 w 716930"/>
              <a:gd name="connsiteY47" fmla="*/ 2197234 h 4614245"/>
              <a:gd name="connsiteX48" fmla="*/ 218934 w 716930"/>
              <a:gd name="connsiteY48" fmla="*/ 2182362 h 4614245"/>
              <a:gd name="connsiteX49" fmla="*/ 0 w 716930"/>
              <a:gd name="connsiteY49" fmla="*/ 1852067 h 4614245"/>
              <a:gd name="connsiteX50" fmla="*/ 218934 w 716930"/>
              <a:gd name="connsiteY50" fmla="*/ 1521772 h 4614245"/>
              <a:gd name="connsiteX51" fmla="*/ 292598 w 716930"/>
              <a:gd name="connsiteY51" fmla="*/ 1506900 h 4614245"/>
              <a:gd name="connsiteX52" fmla="*/ 292598 w 716930"/>
              <a:gd name="connsiteY52" fmla="*/ 1450433 h 4614245"/>
              <a:gd name="connsiteX53" fmla="*/ 218934 w 716930"/>
              <a:gd name="connsiteY53" fmla="*/ 1435561 h 4614245"/>
              <a:gd name="connsiteX54" fmla="*/ 0 w 716930"/>
              <a:gd name="connsiteY54" fmla="*/ 1105266 h 4614245"/>
              <a:gd name="connsiteX55" fmla="*/ 218934 w 716930"/>
              <a:gd name="connsiteY55" fmla="*/ 774971 h 4614245"/>
              <a:gd name="connsiteX56" fmla="*/ 292598 w 716930"/>
              <a:gd name="connsiteY56" fmla="*/ 760099 h 4614245"/>
              <a:gd name="connsiteX57" fmla="*/ 292598 w 716930"/>
              <a:gd name="connsiteY57" fmla="*/ 703632 h 4614245"/>
              <a:gd name="connsiteX58" fmla="*/ 218934 w 716930"/>
              <a:gd name="connsiteY58" fmla="*/ 688760 h 4614245"/>
              <a:gd name="connsiteX59" fmla="*/ 0 w 716930"/>
              <a:gd name="connsiteY59" fmla="*/ 358465 h 4614245"/>
              <a:gd name="connsiteX60" fmla="*/ 358465 w 716930"/>
              <a:gd name="connsiteY60" fmla="*/ 0 h 46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16930" h="4614245">
                <a:moveTo>
                  <a:pt x="358465" y="0"/>
                </a:moveTo>
                <a:cubicBezTo>
                  <a:pt x="556440" y="0"/>
                  <a:pt x="716930" y="160490"/>
                  <a:pt x="716930" y="358465"/>
                </a:cubicBezTo>
                <a:cubicBezTo>
                  <a:pt x="716930" y="506946"/>
                  <a:pt x="626655" y="634342"/>
                  <a:pt x="497996" y="688760"/>
                </a:cubicBezTo>
                <a:lnTo>
                  <a:pt x="424333" y="703632"/>
                </a:lnTo>
                <a:lnTo>
                  <a:pt x="424333" y="760099"/>
                </a:lnTo>
                <a:lnTo>
                  <a:pt x="497996" y="774971"/>
                </a:lnTo>
                <a:cubicBezTo>
                  <a:pt x="626655" y="829389"/>
                  <a:pt x="716930" y="956785"/>
                  <a:pt x="716930" y="1105266"/>
                </a:cubicBezTo>
                <a:cubicBezTo>
                  <a:pt x="716930" y="1253747"/>
                  <a:pt x="626655" y="1381143"/>
                  <a:pt x="497996" y="1435561"/>
                </a:cubicBezTo>
                <a:lnTo>
                  <a:pt x="424333" y="1450433"/>
                </a:lnTo>
                <a:lnTo>
                  <a:pt x="424333" y="1506900"/>
                </a:lnTo>
                <a:lnTo>
                  <a:pt x="497996" y="1521772"/>
                </a:lnTo>
                <a:cubicBezTo>
                  <a:pt x="626655" y="1576190"/>
                  <a:pt x="716930" y="1703586"/>
                  <a:pt x="716930" y="1852067"/>
                </a:cubicBezTo>
                <a:cubicBezTo>
                  <a:pt x="716930" y="2000548"/>
                  <a:pt x="626655" y="2127944"/>
                  <a:pt x="497996" y="2182362"/>
                </a:cubicBezTo>
                <a:lnTo>
                  <a:pt x="424333" y="2197234"/>
                </a:lnTo>
                <a:lnTo>
                  <a:pt x="424333" y="2253701"/>
                </a:lnTo>
                <a:lnTo>
                  <a:pt x="497996" y="2268573"/>
                </a:lnTo>
                <a:cubicBezTo>
                  <a:pt x="626655" y="2322991"/>
                  <a:pt x="716930" y="2450387"/>
                  <a:pt x="716930" y="2598868"/>
                </a:cubicBezTo>
                <a:cubicBezTo>
                  <a:pt x="716930" y="2747350"/>
                  <a:pt x="626655" y="2874745"/>
                  <a:pt x="497996" y="2929163"/>
                </a:cubicBezTo>
                <a:lnTo>
                  <a:pt x="424333" y="2944035"/>
                </a:lnTo>
                <a:lnTo>
                  <a:pt x="424333" y="3000502"/>
                </a:lnTo>
                <a:lnTo>
                  <a:pt x="497996" y="3015374"/>
                </a:lnTo>
                <a:cubicBezTo>
                  <a:pt x="626655" y="3069792"/>
                  <a:pt x="716930" y="3197188"/>
                  <a:pt x="716930" y="3345669"/>
                </a:cubicBezTo>
                <a:cubicBezTo>
                  <a:pt x="716930" y="3494150"/>
                  <a:pt x="626655" y="3621546"/>
                  <a:pt x="497996" y="3675964"/>
                </a:cubicBezTo>
                <a:lnTo>
                  <a:pt x="424333" y="3690836"/>
                </a:lnTo>
                <a:lnTo>
                  <a:pt x="424333" y="3747302"/>
                </a:lnTo>
                <a:lnTo>
                  <a:pt x="497996" y="3762174"/>
                </a:lnTo>
                <a:cubicBezTo>
                  <a:pt x="626655" y="3816592"/>
                  <a:pt x="716930" y="3943988"/>
                  <a:pt x="716930" y="4092469"/>
                </a:cubicBezTo>
                <a:cubicBezTo>
                  <a:pt x="716930" y="4240950"/>
                  <a:pt x="626655" y="4368346"/>
                  <a:pt x="497996" y="4422764"/>
                </a:cubicBezTo>
                <a:lnTo>
                  <a:pt x="424333" y="4437636"/>
                </a:lnTo>
                <a:lnTo>
                  <a:pt x="424333" y="4548378"/>
                </a:lnTo>
                <a:lnTo>
                  <a:pt x="358465" y="4614245"/>
                </a:lnTo>
                <a:lnTo>
                  <a:pt x="292598" y="4548378"/>
                </a:lnTo>
                <a:lnTo>
                  <a:pt x="292598" y="4437636"/>
                </a:lnTo>
                <a:lnTo>
                  <a:pt x="218934" y="4422764"/>
                </a:lnTo>
                <a:cubicBezTo>
                  <a:pt x="90276" y="4368346"/>
                  <a:pt x="0" y="4240950"/>
                  <a:pt x="0" y="4092469"/>
                </a:cubicBezTo>
                <a:cubicBezTo>
                  <a:pt x="0" y="3943988"/>
                  <a:pt x="90276" y="3816592"/>
                  <a:pt x="218934" y="3762174"/>
                </a:cubicBezTo>
                <a:lnTo>
                  <a:pt x="292598" y="3747302"/>
                </a:lnTo>
                <a:lnTo>
                  <a:pt x="292598" y="3690836"/>
                </a:lnTo>
                <a:lnTo>
                  <a:pt x="218934" y="3675964"/>
                </a:lnTo>
                <a:cubicBezTo>
                  <a:pt x="90276" y="3621546"/>
                  <a:pt x="0" y="3494150"/>
                  <a:pt x="0" y="3345669"/>
                </a:cubicBezTo>
                <a:cubicBezTo>
                  <a:pt x="0" y="3197188"/>
                  <a:pt x="90276" y="3069792"/>
                  <a:pt x="218934" y="3015374"/>
                </a:cubicBezTo>
                <a:lnTo>
                  <a:pt x="292598" y="3000502"/>
                </a:lnTo>
                <a:lnTo>
                  <a:pt x="292598" y="2944035"/>
                </a:lnTo>
                <a:lnTo>
                  <a:pt x="218934" y="2929163"/>
                </a:lnTo>
                <a:cubicBezTo>
                  <a:pt x="90276" y="2874745"/>
                  <a:pt x="0" y="2747350"/>
                  <a:pt x="0" y="2598868"/>
                </a:cubicBezTo>
                <a:cubicBezTo>
                  <a:pt x="0" y="2450387"/>
                  <a:pt x="90276" y="2322991"/>
                  <a:pt x="218934" y="2268573"/>
                </a:cubicBezTo>
                <a:lnTo>
                  <a:pt x="292598" y="2253701"/>
                </a:lnTo>
                <a:lnTo>
                  <a:pt x="292598" y="2197234"/>
                </a:lnTo>
                <a:lnTo>
                  <a:pt x="218934" y="2182362"/>
                </a:lnTo>
                <a:cubicBezTo>
                  <a:pt x="90276" y="2127944"/>
                  <a:pt x="0" y="2000548"/>
                  <a:pt x="0" y="1852067"/>
                </a:cubicBezTo>
                <a:cubicBezTo>
                  <a:pt x="0" y="1703586"/>
                  <a:pt x="90276" y="1576190"/>
                  <a:pt x="218934" y="1521772"/>
                </a:cubicBezTo>
                <a:lnTo>
                  <a:pt x="292598" y="1506900"/>
                </a:lnTo>
                <a:lnTo>
                  <a:pt x="292598" y="1450433"/>
                </a:lnTo>
                <a:lnTo>
                  <a:pt x="218934" y="1435561"/>
                </a:lnTo>
                <a:cubicBezTo>
                  <a:pt x="90276" y="1381143"/>
                  <a:pt x="0" y="1253747"/>
                  <a:pt x="0" y="1105266"/>
                </a:cubicBezTo>
                <a:cubicBezTo>
                  <a:pt x="0" y="956785"/>
                  <a:pt x="90276" y="829389"/>
                  <a:pt x="218934" y="774971"/>
                </a:cubicBezTo>
                <a:lnTo>
                  <a:pt x="292598" y="760099"/>
                </a:lnTo>
                <a:lnTo>
                  <a:pt x="292598" y="703632"/>
                </a:lnTo>
                <a:lnTo>
                  <a:pt x="218934" y="688760"/>
                </a:lnTo>
                <a:cubicBezTo>
                  <a:pt x="90276" y="634342"/>
                  <a:pt x="0" y="506946"/>
                  <a:pt x="0" y="358465"/>
                </a:cubicBezTo>
                <a:cubicBezTo>
                  <a:pt x="0" y="160490"/>
                  <a:pt x="160490" y="0"/>
                  <a:pt x="358465" y="0"/>
                </a:cubicBezTo>
                <a:close/>
              </a:path>
            </a:pathLst>
          </a:custGeom>
          <a:gradFill>
            <a:gsLst>
              <a:gs pos="0">
                <a:srgbClr val="00D9CC"/>
              </a:gs>
              <a:gs pos="35000">
                <a:srgbClr val="57C8F6"/>
              </a:gs>
              <a:gs pos="100000">
                <a:srgbClr val="11358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5909955" y="186310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15"/>
          </p:nvPr>
        </p:nvSpPr>
        <p:spPr>
          <a:xfrm>
            <a:off x="5909955" y="2589469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909955" y="3381177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Рисунок 32"/>
          <p:cNvSpPr>
            <a:spLocks noGrp="1"/>
          </p:cNvSpPr>
          <p:nvPr>
            <p:ph type="pic" sz="quarter" idx="17"/>
          </p:nvPr>
        </p:nvSpPr>
        <p:spPr>
          <a:xfrm>
            <a:off x="5909955" y="4108560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7" name="Текст 8"/>
          <p:cNvSpPr>
            <a:spLocks noGrp="1"/>
          </p:cNvSpPr>
          <p:nvPr>
            <p:ph type="body" sz="quarter" idx="19"/>
          </p:nvPr>
        </p:nvSpPr>
        <p:spPr>
          <a:xfrm>
            <a:off x="723900" y="1711314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20"/>
          </p:nvPr>
        </p:nvSpPr>
        <p:spPr>
          <a:xfrm>
            <a:off x="723900" y="3225534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6626885" y="2504526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22"/>
          </p:nvPr>
        </p:nvSpPr>
        <p:spPr>
          <a:xfrm>
            <a:off x="6626885" y="3962734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Рисунок 32"/>
          <p:cNvSpPr>
            <a:spLocks noGrp="1"/>
          </p:cNvSpPr>
          <p:nvPr>
            <p:ph type="pic" sz="quarter" idx="23"/>
          </p:nvPr>
        </p:nvSpPr>
        <p:spPr>
          <a:xfrm>
            <a:off x="5909955" y="4854974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Рисунок 32"/>
          <p:cNvSpPr>
            <a:spLocks noGrp="1"/>
          </p:cNvSpPr>
          <p:nvPr>
            <p:ph type="pic" sz="quarter" idx="24"/>
          </p:nvPr>
        </p:nvSpPr>
        <p:spPr>
          <a:xfrm>
            <a:off x="5909955" y="5582357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Текст 8"/>
          <p:cNvSpPr>
            <a:spLocks noGrp="1"/>
          </p:cNvSpPr>
          <p:nvPr>
            <p:ph type="body" sz="quarter" idx="25"/>
          </p:nvPr>
        </p:nvSpPr>
        <p:spPr>
          <a:xfrm>
            <a:off x="723900" y="4720847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4" name="Текст 8"/>
          <p:cNvSpPr>
            <a:spLocks noGrp="1"/>
          </p:cNvSpPr>
          <p:nvPr>
            <p:ph type="body" sz="quarter" idx="26"/>
          </p:nvPr>
        </p:nvSpPr>
        <p:spPr>
          <a:xfrm>
            <a:off x="6626885" y="5458047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08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этапов в хронолог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 userDrawn="1"/>
        </p:nvSpPr>
        <p:spPr>
          <a:xfrm>
            <a:off x="5737534" y="1690687"/>
            <a:ext cx="716930" cy="4612462"/>
          </a:xfrm>
          <a:custGeom>
            <a:avLst/>
            <a:gdLst>
              <a:gd name="connsiteX0" fmla="*/ 358465 w 716930"/>
              <a:gd name="connsiteY0" fmla="*/ 0 h 4612462"/>
              <a:gd name="connsiteX1" fmla="*/ 716930 w 716930"/>
              <a:gd name="connsiteY1" fmla="*/ 358465 h 4612462"/>
              <a:gd name="connsiteX2" fmla="*/ 497996 w 716930"/>
              <a:gd name="connsiteY2" fmla="*/ 688760 h 4612462"/>
              <a:gd name="connsiteX3" fmla="*/ 423041 w 716930"/>
              <a:gd name="connsiteY3" fmla="*/ 703893 h 4612462"/>
              <a:gd name="connsiteX4" fmla="*/ 423041 w 716930"/>
              <a:gd name="connsiteY4" fmla="*/ 902385 h 4612462"/>
              <a:gd name="connsiteX5" fmla="*/ 497996 w 716930"/>
              <a:gd name="connsiteY5" fmla="*/ 917518 h 4612462"/>
              <a:gd name="connsiteX6" fmla="*/ 716930 w 716930"/>
              <a:gd name="connsiteY6" fmla="*/ 1247813 h 4612462"/>
              <a:gd name="connsiteX7" fmla="*/ 497996 w 716930"/>
              <a:gd name="connsiteY7" fmla="*/ 1578108 h 4612462"/>
              <a:gd name="connsiteX8" fmla="*/ 423041 w 716930"/>
              <a:gd name="connsiteY8" fmla="*/ 1593241 h 4612462"/>
              <a:gd name="connsiteX9" fmla="*/ 423041 w 716930"/>
              <a:gd name="connsiteY9" fmla="*/ 1791733 h 4612462"/>
              <a:gd name="connsiteX10" fmla="*/ 497996 w 716930"/>
              <a:gd name="connsiteY10" fmla="*/ 1806866 h 4612462"/>
              <a:gd name="connsiteX11" fmla="*/ 716930 w 716930"/>
              <a:gd name="connsiteY11" fmla="*/ 2137161 h 4612462"/>
              <a:gd name="connsiteX12" fmla="*/ 497996 w 716930"/>
              <a:gd name="connsiteY12" fmla="*/ 2467456 h 4612462"/>
              <a:gd name="connsiteX13" fmla="*/ 423041 w 716930"/>
              <a:gd name="connsiteY13" fmla="*/ 2482589 h 4612462"/>
              <a:gd name="connsiteX14" fmla="*/ 423041 w 716930"/>
              <a:gd name="connsiteY14" fmla="*/ 2681081 h 4612462"/>
              <a:gd name="connsiteX15" fmla="*/ 497996 w 716930"/>
              <a:gd name="connsiteY15" fmla="*/ 2696214 h 4612462"/>
              <a:gd name="connsiteX16" fmla="*/ 716930 w 716930"/>
              <a:gd name="connsiteY16" fmla="*/ 3026509 h 4612462"/>
              <a:gd name="connsiteX17" fmla="*/ 497996 w 716930"/>
              <a:gd name="connsiteY17" fmla="*/ 3356804 h 4612462"/>
              <a:gd name="connsiteX18" fmla="*/ 423041 w 716930"/>
              <a:gd name="connsiteY18" fmla="*/ 3371936 h 4612462"/>
              <a:gd name="connsiteX19" fmla="*/ 423041 w 716930"/>
              <a:gd name="connsiteY19" fmla="*/ 3572531 h 4612462"/>
              <a:gd name="connsiteX20" fmla="*/ 497996 w 716930"/>
              <a:gd name="connsiteY20" fmla="*/ 3587664 h 4612462"/>
              <a:gd name="connsiteX21" fmla="*/ 716930 w 716930"/>
              <a:gd name="connsiteY21" fmla="*/ 3917959 h 4612462"/>
              <a:gd name="connsiteX22" fmla="*/ 497996 w 716930"/>
              <a:gd name="connsiteY22" fmla="*/ 4248254 h 4612462"/>
              <a:gd name="connsiteX23" fmla="*/ 423041 w 716930"/>
              <a:gd name="connsiteY23" fmla="*/ 4263387 h 4612462"/>
              <a:gd name="connsiteX24" fmla="*/ 423041 w 716930"/>
              <a:gd name="connsiteY24" fmla="*/ 4547884 h 4612462"/>
              <a:gd name="connsiteX25" fmla="*/ 358463 w 716930"/>
              <a:gd name="connsiteY25" fmla="*/ 4612462 h 4612462"/>
              <a:gd name="connsiteX26" fmla="*/ 293885 w 716930"/>
              <a:gd name="connsiteY26" fmla="*/ 4547884 h 4612462"/>
              <a:gd name="connsiteX27" fmla="*/ 293885 w 716930"/>
              <a:gd name="connsiteY27" fmla="*/ 4263386 h 4612462"/>
              <a:gd name="connsiteX28" fmla="*/ 218934 w 716930"/>
              <a:gd name="connsiteY28" fmla="*/ 4248254 h 4612462"/>
              <a:gd name="connsiteX29" fmla="*/ 0 w 716930"/>
              <a:gd name="connsiteY29" fmla="*/ 3917959 h 4612462"/>
              <a:gd name="connsiteX30" fmla="*/ 218934 w 716930"/>
              <a:gd name="connsiteY30" fmla="*/ 3587664 h 4612462"/>
              <a:gd name="connsiteX31" fmla="*/ 293885 w 716930"/>
              <a:gd name="connsiteY31" fmla="*/ 3572532 h 4612462"/>
              <a:gd name="connsiteX32" fmla="*/ 293885 w 716930"/>
              <a:gd name="connsiteY32" fmla="*/ 3371936 h 4612462"/>
              <a:gd name="connsiteX33" fmla="*/ 218934 w 716930"/>
              <a:gd name="connsiteY33" fmla="*/ 3356804 h 4612462"/>
              <a:gd name="connsiteX34" fmla="*/ 0 w 716930"/>
              <a:gd name="connsiteY34" fmla="*/ 3026509 h 4612462"/>
              <a:gd name="connsiteX35" fmla="*/ 218934 w 716930"/>
              <a:gd name="connsiteY35" fmla="*/ 2696214 h 4612462"/>
              <a:gd name="connsiteX36" fmla="*/ 293885 w 716930"/>
              <a:gd name="connsiteY36" fmla="*/ 2681082 h 4612462"/>
              <a:gd name="connsiteX37" fmla="*/ 293885 w 716930"/>
              <a:gd name="connsiteY37" fmla="*/ 2482588 h 4612462"/>
              <a:gd name="connsiteX38" fmla="*/ 218934 w 716930"/>
              <a:gd name="connsiteY38" fmla="*/ 2467456 h 4612462"/>
              <a:gd name="connsiteX39" fmla="*/ 0 w 716930"/>
              <a:gd name="connsiteY39" fmla="*/ 2137161 h 4612462"/>
              <a:gd name="connsiteX40" fmla="*/ 218934 w 716930"/>
              <a:gd name="connsiteY40" fmla="*/ 1806866 h 4612462"/>
              <a:gd name="connsiteX41" fmla="*/ 293885 w 716930"/>
              <a:gd name="connsiteY41" fmla="*/ 1791734 h 4612462"/>
              <a:gd name="connsiteX42" fmla="*/ 293885 w 716930"/>
              <a:gd name="connsiteY42" fmla="*/ 1593240 h 4612462"/>
              <a:gd name="connsiteX43" fmla="*/ 218934 w 716930"/>
              <a:gd name="connsiteY43" fmla="*/ 1578108 h 4612462"/>
              <a:gd name="connsiteX44" fmla="*/ 0 w 716930"/>
              <a:gd name="connsiteY44" fmla="*/ 1247813 h 4612462"/>
              <a:gd name="connsiteX45" fmla="*/ 218934 w 716930"/>
              <a:gd name="connsiteY45" fmla="*/ 917518 h 4612462"/>
              <a:gd name="connsiteX46" fmla="*/ 293885 w 716930"/>
              <a:gd name="connsiteY46" fmla="*/ 902386 h 4612462"/>
              <a:gd name="connsiteX47" fmla="*/ 293885 w 716930"/>
              <a:gd name="connsiteY47" fmla="*/ 703892 h 4612462"/>
              <a:gd name="connsiteX48" fmla="*/ 218934 w 716930"/>
              <a:gd name="connsiteY48" fmla="*/ 688760 h 4612462"/>
              <a:gd name="connsiteX49" fmla="*/ 0 w 716930"/>
              <a:gd name="connsiteY49" fmla="*/ 358465 h 4612462"/>
              <a:gd name="connsiteX50" fmla="*/ 358465 w 716930"/>
              <a:gd name="connsiteY50" fmla="*/ 0 h 461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16930" h="4612462">
                <a:moveTo>
                  <a:pt x="358465" y="0"/>
                </a:moveTo>
                <a:cubicBezTo>
                  <a:pt x="556440" y="0"/>
                  <a:pt x="716930" y="160490"/>
                  <a:pt x="716930" y="358465"/>
                </a:cubicBezTo>
                <a:cubicBezTo>
                  <a:pt x="716930" y="506946"/>
                  <a:pt x="626655" y="634342"/>
                  <a:pt x="497996" y="688760"/>
                </a:cubicBezTo>
                <a:lnTo>
                  <a:pt x="423041" y="703893"/>
                </a:lnTo>
                <a:lnTo>
                  <a:pt x="423041" y="902385"/>
                </a:lnTo>
                <a:lnTo>
                  <a:pt x="497996" y="917518"/>
                </a:lnTo>
                <a:cubicBezTo>
                  <a:pt x="626655" y="971936"/>
                  <a:pt x="716930" y="1099332"/>
                  <a:pt x="716930" y="1247813"/>
                </a:cubicBezTo>
                <a:cubicBezTo>
                  <a:pt x="716930" y="1396294"/>
                  <a:pt x="626655" y="1523690"/>
                  <a:pt x="497996" y="1578108"/>
                </a:cubicBezTo>
                <a:lnTo>
                  <a:pt x="423041" y="1593241"/>
                </a:lnTo>
                <a:lnTo>
                  <a:pt x="423041" y="1791733"/>
                </a:lnTo>
                <a:lnTo>
                  <a:pt x="497996" y="1806866"/>
                </a:lnTo>
                <a:cubicBezTo>
                  <a:pt x="626655" y="1861284"/>
                  <a:pt x="716930" y="1988680"/>
                  <a:pt x="716930" y="2137161"/>
                </a:cubicBezTo>
                <a:cubicBezTo>
                  <a:pt x="716930" y="2285642"/>
                  <a:pt x="626655" y="2413038"/>
                  <a:pt x="497996" y="2467456"/>
                </a:cubicBezTo>
                <a:lnTo>
                  <a:pt x="423041" y="2482589"/>
                </a:lnTo>
                <a:lnTo>
                  <a:pt x="423041" y="2681081"/>
                </a:lnTo>
                <a:lnTo>
                  <a:pt x="497996" y="2696214"/>
                </a:lnTo>
                <a:cubicBezTo>
                  <a:pt x="626655" y="2750632"/>
                  <a:pt x="716930" y="2878028"/>
                  <a:pt x="716930" y="3026509"/>
                </a:cubicBezTo>
                <a:cubicBezTo>
                  <a:pt x="716930" y="3174990"/>
                  <a:pt x="626655" y="3302386"/>
                  <a:pt x="497996" y="3356804"/>
                </a:cubicBezTo>
                <a:lnTo>
                  <a:pt x="423041" y="3371936"/>
                </a:lnTo>
                <a:lnTo>
                  <a:pt x="423041" y="3572531"/>
                </a:lnTo>
                <a:lnTo>
                  <a:pt x="497996" y="3587664"/>
                </a:lnTo>
                <a:cubicBezTo>
                  <a:pt x="626655" y="3642082"/>
                  <a:pt x="716930" y="3769478"/>
                  <a:pt x="716930" y="3917959"/>
                </a:cubicBezTo>
                <a:cubicBezTo>
                  <a:pt x="716930" y="4066440"/>
                  <a:pt x="626655" y="4193836"/>
                  <a:pt x="497996" y="4248254"/>
                </a:cubicBezTo>
                <a:lnTo>
                  <a:pt x="423041" y="4263387"/>
                </a:lnTo>
                <a:lnTo>
                  <a:pt x="423041" y="4547884"/>
                </a:lnTo>
                <a:lnTo>
                  <a:pt x="358463" y="4612462"/>
                </a:lnTo>
                <a:lnTo>
                  <a:pt x="293885" y="4547884"/>
                </a:lnTo>
                <a:lnTo>
                  <a:pt x="293885" y="4263386"/>
                </a:lnTo>
                <a:lnTo>
                  <a:pt x="218934" y="4248254"/>
                </a:lnTo>
                <a:cubicBezTo>
                  <a:pt x="90276" y="4193836"/>
                  <a:pt x="0" y="4066440"/>
                  <a:pt x="0" y="3917959"/>
                </a:cubicBezTo>
                <a:cubicBezTo>
                  <a:pt x="0" y="3769478"/>
                  <a:pt x="90276" y="3642082"/>
                  <a:pt x="218934" y="3587664"/>
                </a:cubicBezTo>
                <a:lnTo>
                  <a:pt x="293885" y="3572532"/>
                </a:lnTo>
                <a:lnTo>
                  <a:pt x="293885" y="3371936"/>
                </a:lnTo>
                <a:lnTo>
                  <a:pt x="218934" y="3356804"/>
                </a:lnTo>
                <a:cubicBezTo>
                  <a:pt x="90276" y="3302386"/>
                  <a:pt x="0" y="3174990"/>
                  <a:pt x="0" y="3026509"/>
                </a:cubicBezTo>
                <a:cubicBezTo>
                  <a:pt x="0" y="2878028"/>
                  <a:pt x="90276" y="2750632"/>
                  <a:pt x="218934" y="2696214"/>
                </a:cubicBezTo>
                <a:lnTo>
                  <a:pt x="293885" y="2681082"/>
                </a:lnTo>
                <a:lnTo>
                  <a:pt x="293885" y="2482588"/>
                </a:lnTo>
                <a:lnTo>
                  <a:pt x="218934" y="2467456"/>
                </a:lnTo>
                <a:cubicBezTo>
                  <a:pt x="90276" y="2413038"/>
                  <a:pt x="0" y="2285642"/>
                  <a:pt x="0" y="2137161"/>
                </a:cubicBezTo>
                <a:cubicBezTo>
                  <a:pt x="0" y="1988680"/>
                  <a:pt x="90276" y="1861284"/>
                  <a:pt x="218934" y="1806866"/>
                </a:cubicBezTo>
                <a:lnTo>
                  <a:pt x="293885" y="1791734"/>
                </a:lnTo>
                <a:lnTo>
                  <a:pt x="293885" y="1593240"/>
                </a:lnTo>
                <a:lnTo>
                  <a:pt x="218934" y="1578108"/>
                </a:lnTo>
                <a:cubicBezTo>
                  <a:pt x="90276" y="1523690"/>
                  <a:pt x="0" y="1396294"/>
                  <a:pt x="0" y="1247813"/>
                </a:cubicBezTo>
                <a:cubicBezTo>
                  <a:pt x="0" y="1099332"/>
                  <a:pt x="90276" y="971936"/>
                  <a:pt x="218934" y="917518"/>
                </a:cubicBezTo>
                <a:lnTo>
                  <a:pt x="293885" y="902386"/>
                </a:lnTo>
                <a:lnTo>
                  <a:pt x="293885" y="703892"/>
                </a:lnTo>
                <a:lnTo>
                  <a:pt x="218934" y="688760"/>
                </a:lnTo>
                <a:cubicBezTo>
                  <a:pt x="90276" y="634342"/>
                  <a:pt x="0" y="506946"/>
                  <a:pt x="0" y="358465"/>
                </a:cubicBezTo>
                <a:cubicBezTo>
                  <a:pt x="0" y="160490"/>
                  <a:pt x="160490" y="0"/>
                  <a:pt x="3584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5909955" y="186310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15"/>
          </p:nvPr>
        </p:nvSpPr>
        <p:spPr>
          <a:xfrm>
            <a:off x="5909955" y="2752456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909955" y="3641804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Рисунок 32"/>
          <p:cNvSpPr>
            <a:spLocks noGrp="1"/>
          </p:cNvSpPr>
          <p:nvPr>
            <p:ph type="pic" sz="quarter" idx="17"/>
          </p:nvPr>
        </p:nvSpPr>
        <p:spPr>
          <a:xfrm>
            <a:off x="5909955" y="4531152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4" name="Рисунок 32"/>
          <p:cNvSpPr>
            <a:spLocks noGrp="1"/>
          </p:cNvSpPr>
          <p:nvPr>
            <p:ph type="pic" sz="quarter" idx="18"/>
          </p:nvPr>
        </p:nvSpPr>
        <p:spPr>
          <a:xfrm>
            <a:off x="5909955" y="5422602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0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51" name="Рисунок 5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5" name="Текст 8"/>
          <p:cNvSpPr>
            <a:spLocks noGrp="1"/>
          </p:cNvSpPr>
          <p:nvPr>
            <p:ph type="body" sz="quarter" idx="19"/>
          </p:nvPr>
        </p:nvSpPr>
        <p:spPr>
          <a:xfrm>
            <a:off x="723900" y="1807029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20"/>
          </p:nvPr>
        </p:nvSpPr>
        <p:spPr>
          <a:xfrm>
            <a:off x="723900" y="3624943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21"/>
          </p:nvPr>
        </p:nvSpPr>
        <p:spPr>
          <a:xfrm>
            <a:off x="723900" y="5388429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22"/>
          </p:nvPr>
        </p:nvSpPr>
        <p:spPr>
          <a:xfrm>
            <a:off x="6626885" y="2718734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3"/>
          </p:nvPr>
        </p:nvSpPr>
        <p:spPr>
          <a:xfrm>
            <a:off x="6626885" y="4536648"/>
            <a:ext cx="4841213" cy="906209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этапа в хронолог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 userDrawn="1"/>
        </p:nvSpPr>
        <p:spPr>
          <a:xfrm>
            <a:off x="5737534" y="1690687"/>
            <a:ext cx="716930" cy="4612462"/>
          </a:xfrm>
          <a:custGeom>
            <a:avLst/>
            <a:gdLst>
              <a:gd name="connsiteX0" fmla="*/ 358465 w 716930"/>
              <a:gd name="connsiteY0" fmla="*/ 0 h 4612462"/>
              <a:gd name="connsiteX1" fmla="*/ 716930 w 716930"/>
              <a:gd name="connsiteY1" fmla="*/ 358465 h 4612462"/>
              <a:gd name="connsiteX2" fmla="*/ 497996 w 716930"/>
              <a:gd name="connsiteY2" fmla="*/ 688760 h 4612462"/>
              <a:gd name="connsiteX3" fmla="*/ 423041 w 716930"/>
              <a:gd name="connsiteY3" fmla="*/ 703893 h 4612462"/>
              <a:gd name="connsiteX4" fmla="*/ 423041 w 716930"/>
              <a:gd name="connsiteY4" fmla="*/ 1195487 h 4612462"/>
              <a:gd name="connsiteX5" fmla="*/ 497996 w 716930"/>
              <a:gd name="connsiteY5" fmla="*/ 1210620 h 4612462"/>
              <a:gd name="connsiteX6" fmla="*/ 716930 w 716930"/>
              <a:gd name="connsiteY6" fmla="*/ 1540915 h 4612462"/>
              <a:gd name="connsiteX7" fmla="*/ 497996 w 716930"/>
              <a:gd name="connsiteY7" fmla="*/ 1871210 h 4612462"/>
              <a:gd name="connsiteX8" fmla="*/ 423041 w 716930"/>
              <a:gd name="connsiteY8" fmla="*/ 1886343 h 4612462"/>
              <a:gd name="connsiteX9" fmla="*/ 423041 w 716930"/>
              <a:gd name="connsiteY9" fmla="*/ 2382356 h 4612462"/>
              <a:gd name="connsiteX10" fmla="*/ 497996 w 716930"/>
              <a:gd name="connsiteY10" fmla="*/ 2397489 h 4612462"/>
              <a:gd name="connsiteX11" fmla="*/ 716930 w 716930"/>
              <a:gd name="connsiteY11" fmla="*/ 2727784 h 4612462"/>
              <a:gd name="connsiteX12" fmla="*/ 497996 w 716930"/>
              <a:gd name="connsiteY12" fmla="*/ 3058079 h 4612462"/>
              <a:gd name="connsiteX13" fmla="*/ 423041 w 716930"/>
              <a:gd name="connsiteY13" fmla="*/ 3073212 h 4612462"/>
              <a:gd name="connsiteX14" fmla="*/ 423041 w 716930"/>
              <a:gd name="connsiteY14" fmla="*/ 3512032 h 4612462"/>
              <a:gd name="connsiteX15" fmla="*/ 497996 w 716930"/>
              <a:gd name="connsiteY15" fmla="*/ 3527164 h 4612462"/>
              <a:gd name="connsiteX16" fmla="*/ 716930 w 716930"/>
              <a:gd name="connsiteY16" fmla="*/ 3857459 h 4612462"/>
              <a:gd name="connsiteX17" fmla="*/ 497996 w 716930"/>
              <a:gd name="connsiteY17" fmla="*/ 4187754 h 4612462"/>
              <a:gd name="connsiteX18" fmla="*/ 423041 w 716930"/>
              <a:gd name="connsiteY18" fmla="*/ 4202887 h 4612462"/>
              <a:gd name="connsiteX19" fmla="*/ 423041 w 716930"/>
              <a:gd name="connsiteY19" fmla="*/ 4547884 h 4612462"/>
              <a:gd name="connsiteX20" fmla="*/ 358463 w 716930"/>
              <a:gd name="connsiteY20" fmla="*/ 4612462 h 4612462"/>
              <a:gd name="connsiteX21" fmla="*/ 293885 w 716930"/>
              <a:gd name="connsiteY21" fmla="*/ 4547884 h 4612462"/>
              <a:gd name="connsiteX22" fmla="*/ 293885 w 716930"/>
              <a:gd name="connsiteY22" fmla="*/ 4202886 h 4612462"/>
              <a:gd name="connsiteX23" fmla="*/ 218934 w 716930"/>
              <a:gd name="connsiteY23" fmla="*/ 4187754 h 4612462"/>
              <a:gd name="connsiteX24" fmla="*/ 0 w 716930"/>
              <a:gd name="connsiteY24" fmla="*/ 3857459 h 4612462"/>
              <a:gd name="connsiteX25" fmla="*/ 218934 w 716930"/>
              <a:gd name="connsiteY25" fmla="*/ 3527164 h 4612462"/>
              <a:gd name="connsiteX26" fmla="*/ 293885 w 716930"/>
              <a:gd name="connsiteY26" fmla="*/ 3512032 h 4612462"/>
              <a:gd name="connsiteX27" fmla="*/ 293885 w 716930"/>
              <a:gd name="connsiteY27" fmla="*/ 3073211 h 4612462"/>
              <a:gd name="connsiteX28" fmla="*/ 218934 w 716930"/>
              <a:gd name="connsiteY28" fmla="*/ 3058079 h 4612462"/>
              <a:gd name="connsiteX29" fmla="*/ 0 w 716930"/>
              <a:gd name="connsiteY29" fmla="*/ 2727784 h 4612462"/>
              <a:gd name="connsiteX30" fmla="*/ 218934 w 716930"/>
              <a:gd name="connsiteY30" fmla="*/ 2397489 h 4612462"/>
              <a:gd name="connsiteX31" fmla="*/ 293885 w 716930"/>
              <a:gd name="connsiteY31" fmla="*/ 2382357 h 4612462"/>
              <a:gd name="connsiteX32" fmla="*/ 293885 w 716930"/>
              <a:gd name="connsiteY32" fmla="*/ 1886342 h 4612462"/>
              <a:gd name="connsiteX33" fmla="*/ 218934 w 716930"/>
              <a:gd name="connsiteY33" fmla="*/ 1871210 h 4612462"/>
              <a:gd name="connsiteX34" fmla="*/ 0 w 716930"/>
              <a:gd name="connsiteY34" fmla="*/ 1540915 h 4612462"/>
              <a:gd name="connsiteX35" fmla="*/ 218934 w 716930"/>
              <a:gd name="connsiteY35" fmla="*/ 1210620 h 4612462"/>
              <a:gd name="connsiteX36" fmla="*/ 293885 w 716930"/>
              <a:gd name="connsiteY36" fmla="*/ 1195488 h 4612462"/>
              <a:gd name="connsiteX37" fmla="*/ 293885 w 716930"/>
              <a:gd name="connsiteY37" fmla="*/ 703892 h 4612462"/>
              <a:gd name="connsiteX38" fmla="*/ 218934 w 716930"/>
              <a:gd name="connsiteY38" fmla="*/ 688760 h 4612462"/>
              <a:gd name="connsiteX39" fmla="*/ 0 w 716930"/>
              <a:gd name="connsiteY39" fmla="*/ 358465 h 4612462"/>
              <a:gd name="connsiteX40" fmla="*/ 358465 w 716930"/>
              <a:gd name="connsiteY40" fmla="*/ 0 h 461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16930" h="4612462">
                <a:moveTo>
                  <a:pt x="358465" y="0"/>
                </a:moveTo>
                <a:cubicBezTo>
                  <a:pt x="556440" y="0"/>
                  <a:pt x="716930" y="160490"/>
                  <a:pt x="716930" y="358465"/>
                </a:cubicBezTo>
                <a:cubicBezTo>
                  <a:pt x="716930" y="506946"/>
                  <a:pt x="626655" y="634342"/>
                  <a:pt x="497996" y="688760"/>
                </a:cubicBezTo>
                <a:lnTo>
                  <a:pt x="423041" y="703893"/>
                </a:lnTo>
                <a:lnTo>
                  <a:pt x="423041" y="1195487"/>
                </a:lnTo>
                <a:lnTo>
                  <a:pt x="497996" y="1210620"/>
                </a:lnTo>
                <a:cubicBezTo>
                  <a:pt x="626655" y="1265038"/>
                  <a:pt x="716930" y="1392434"/>
                  <a:pt x="716930" y="1540915"/>
                </a:cubicBezTo>
                <a:cubicBezTo>
                  <a:pt x="716930" y="1689396"/>
                  <a:pt x="626655" y="1816792"/>
                  <a:pt x="497996" y="1871210"/>
                </a:cubicBezTo>
                <a:lnTo>
                  <a:pt x="423041" y="1886343"/>
                </a:lnTo>
                <a:lnTo>
                  <a:pt x="423041" y="2382356"/>
                </a:lnTo>
                <a:lnTo>
                  <a:pt x="497996" y="2397489"/>
                </a:lnTo>
                <a:cubicBezTo>
                  <a:pt x="626655" y="2451907"/>
                  <a:pt x="716930" y="2579302"/>
                  <a:pt x="716930" y="2727784"/>
                </a:cubicBezTo>
                <a:cubicBezTo>
                  <a:pt x="716930" y="2876265"/>
                  <a:pt x="626655" y="3003661"/>
                  <a:pt x="497996" y="3058079"/>
                </a:cubicBezTo>
                <a:lnTo>
                  <a:pt x="423041" y="3073212"/>
                </a:lnTo>
                <a:lnTo>
                  <a:pt x="423041" y="3512032"/>
                </a:lnTo>
                <a:lnTo>
                  <a:pt x="497996" y="3527164"/>
                </a:lnTo>
                <a:cubicBezTo>
                  <a:pt x="626655" y="3581582"/>
                  <a:pt x="716930" y="3708978"/>
                  <a:pt x="716930" y="3857459"/>
                </a:cubicBezTo>
                <a:cubicBezTo>
                  <a:pt x="716930" y="4005941"/>
                  <a:pt x="626655" y="4133336"/>
                  <a:pt x="497996" y="4187754"/>
                </a:cubicBezTo>
                <a:lnTo>
                  <a:pt x="423041" y="4202887"/>
                </a:lnTo>
                <a:lnTo>
                  <a:pt x="423041" y="4547884"/>
                </a:lnTo>
                <a:lnTo>
                  <a:pt x="358463" y="4612462"/>
                </a:lnTo>
                <a:lnTo>
                  <a:pt x="293885" y="4547884"/>
                </a:lnTo>
                <a:lnTo>
                  <a:pt x="293885" y="4202886"/>
                </a:lnTo>
                <a:lnTo>
                  <a:pt x="218934" y="4187754"/>
                </a:lnTo>
                <a:cubicBezTo>
                  <a:pt x="90276" y="4133336"/>
                  <a:pt x="0" y="4005941"/>
                  <a:pt x="0" y="3857459"/>
                </a:cubicBezTo>
                <a:cubicBezTo>
                  <a:pt x="0" y="3708978"/>
                  <a:pt x="90276" y="3581582"/>
                  <a:pt x="218934" y="3527164"/>
                </a:cubicBezTo>
                <a:lnTo>
                  <a:pt x="293885" y="3512032"/>
                </a:lnTo>
                <a:lnTo>
                  <a:pt x="293885" y="3073211"/>
                </a:lnTo>
                <a:lnTo>
                  <a:pt x="218934" y="3058079"/>
                </a:lnTo>
                <a:cubicBezTo>
                  <a:pt x="90276" y="3003661"/>
                  <a:pt x="0" y="2876265"/>
                  <a:pt x="0" y="2727784"/>
                </a:cubicBezTo>
                <a:cubicBezTo>
                  <a:pt x="0" y="2579302"/>
                  <a:pt x="90276" y="2451907"/>
                  <a:pt x="218934" y="2397489"/>
                </a:cubicBezTo>
                <a:lnTo>
                  <a:pt x="293885" y="2382357"/>
                </a:lnTo>
                <a:lnTo>
                  <a:pt x="293885" y="1886342"/>
                </a:lnTo>
                <a:lnTo>
                  <a:pt x="218934" y="1871210"/>
                </a:lnTo>
                <a:cubicBezTo>
                  <a:pt x="90276" y="1816792"/>
                  <a:pt x="0" y="1689396"/>
                  <a:pt x="0" y="1540915"/>
                </a:cubicBezTo>
                <a:cubicBezTo>
                  <a:pt x="0" y="1392434"/>
                  <a:pt x="90276" y="1265038"/>
                  <a:pt x="218934" y="1210620"/>
                </a:cubicBezTo>
                <a:lnTo>
                  <a:pt x="293885" y="1195488"/>
                </a:lnTo>
                <a:lnTo>
                  <a:pt x="293885" y="703892"/>
                </a:lnTo>
                <a:lnTo>
                  <a:pt x="218934" y="688760"/>
                </a:lnTo>
                <a:cubicBezTo>
                  <a:pt x="90276" y="634342"/>
                  <a:pt x="0" y="506946"/>
                  <a:pt x="0" y="358465"/>
                </a:cubicBezTo>
                <a:cubicBezTo>
                  <a:pt x="0" y="160490"/>
                  <a:pt x="160490" y="0"/>
                  <a:pt x="3584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33" name="Рисунок 32"/>
          <p:cNvSpPr>
            <a:spLocks noGrp="1"/>
          </p:cNvSpPr>
          <p:nvPr>
            <p:ph type="pic" sz="quarter" idx="14"/>
          </p:nvPr>
        </p:nvSpPr>
        <p:spPr>
          <a:xfrm>
            <a:off x="5909955" y="186310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15"/>
          </p:nvPr>
        </p:nvSpPr>
        <p:spPr>
          <a:xfrm>
            <a:off x="5909955" y="3045558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16"/>
          </p:nvPr>
        </p:nvSpPr>
        <p:spPr>
          <a:xfrm>
            <a:off x="5909955" y="4232427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8" name="Рисунок 32"/>
          <p:cNvSpPr>
            <a:spLocks noGrp="1"/>
          </p:cNvSpPr>
          <p:nvPr>
            <p:ph type="pic" sz="quarter" idx="17"/>
          </p:nvPr>
        </p:nvSpPr>
        <p:spPr>
          <a:xfrm>
            <a:off x="5909955" y="5362102"/>
            <a:ext cx="372088" cy="37208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7" name="Текст 8"/>
          <p:cNvSpPr>
            <a:spLocks noGrp="1"/>
          </p:cNvSpPr>
          <p:nvPr>
            <p:ph type="body" sz="quarter" idx="19"/>
          </p:nvPr>
        </p:nvSpPr>
        <p:spPr>
          <a:xfrm>
            <a:off x="723900" y="1807029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20"/>
          </p:nvPr>
        </p:nvSpPr>
        <p:spPr>
          <a:xfrm>
            <a:off x="723900" y="4241197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6626885" y="3054121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22"/>
          </p:nvPr>
        </p:nvSpPr>
        <p:spPr>
          <a:xfrm>
            <a:off x="6626885" y="5336099"/>
            <a:ext cx="4841213" cy="91406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15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уров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 userDrawn="1"/>
        </p:nvSpPr>
        <p:spPr>
          <a:xfrm>
            <a:off x="723900" y="4850296"/>
            <a:ext cx="11918674" cy="147348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4" name="Рисунок 32"/>
          <p:cNvSpPr>
            <a:spLocks noGrp="1"/>
          </p:cNvSpPr>
          <p:nvPr>
            <p:ph type="pic" sz="quarter" idx="18"/>
          </p:nvPr>
        </p:nvSpPr>
        <p:spPr>
          <a:xfrm>
            <a:off x="978370" y="5128591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1938478" y="3376815"/>
            <a:ext cx="11918674" cy="147348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Рисунок 32"/>
          <p:cNvSpPr>
            <a:spLocks noGrp="1"/>
          </p:cNvSpPr>
          <p:nvPr>
            <p:ph type="pic" sz="quarter" idx="23"/>
          </p:nvPr>
        </p:nvSpPr>
        <p:spPr>
          <a:xfrm>
            <a:off x="2192948" y="3655110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3153056" y="1903333"/>
            <a:ext cx="11918674" cy="14734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Рисунок 32"/>
          <p:cNvSpPr>
            <a:spLocks noGrp="1"/>
          </p:cNvSpPr>
          <p:nvPr>
            <p:ph type="pic" sz="quarter" idx="25"/>
          </p:nvPr>
        </p:nvSpPr>
        <p:spPr>
          <a:xfrm>
            <a:off x="3407526" y="2181628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8"/>
          <p:cNvSpPr>
            <a:spLocks noGrp="1"/>
          </p:cNvSpPr>
          <p:nvPr>
            <p:ph type="body" sz="quarter" idx="28"/>
          </p:nvPr>
        </p:nvSpPr>
        <p:spPr>
          <a:xfrm>
            <a:off x="2117998" y="5121972"/>
            <a:ext cx="7689953" cy="96010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29"/>
          </p:nvPr>
        </p:nvSpPr>
        <p:spPr>
          <a:xfrm>
            <a:off x="3337016" y="3633501"/>
            <a:ext cx="7689953" cy="96010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5" name="Текст 8"/>
          <p:cNvSpPr>
            <a:spLocks noGrp="1"/>
          </p:cNvSpPr>
          <p:nvPr>
            <p:ph type="body" sz="quarter" idx="30"/>
          </p:nvPr>
        </p:nvSpPr>
        <p:spPr>
          <a:xfrm>
            <a:off x="4563831" y="2181629"/>
            <a:ext cx="7689953" cy="96010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694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уров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 userDrawn="1"/>
        </p:nvSpPr>
        <p:spPr>
          <a:xfrm>
            <a:off x="723900" y="5176014"/>
            <a:ext cx="11918674" cy="114776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4" name="Рисунок 32"/>
          <p:cNvSpPr>
            <a:spLocks noGrp="1"/>
          </p:cNvSpPr>
          <p:nvPr>
            <p:ph type="pic" sz="quarter" idx="18"/>
          </p:nvPr>
        </p:nvSpPr>
        <p:spPr>
          <a:xfrm>
            <a:off x="978370" y="5410547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3" name="Скругленный прямоугольник 32"/>
          <p:cNvSpPr/>
          <p:nvPr userDrawn="1"/>
        </p:nvSpPr>
        <p:spPr>
          <a:xfrm>
            <a:off x="1701248" y="4053852"/>
            <a:ext cx="11918674" cy="1147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Рисунок 32"/>
          <p:cNvSpPr>
            <a:spLocks noGrp="1"/>
          </p:cNvSpPr>
          <p:nvPr>
            <p:ph type="pic" sz="quarter" idx="23"/>
          </p:nvPr>
        </p:nvSpPr>
        <p:spPr>
          <a:xfrm>
            <a:off x="1955718" y="4262783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6" name="Скругленный прямоугольник 35"/>
          <p:cNvSpPr/>
          <p:nvPr userDrawn="1"/>
        </p:nvSpPr>
        <p:spPr>
          <a:xfrm>
            <a:off x="2678596" y="2931690"/>
            <a:ext cx="11918674" cy="11477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</a:endParaRPr>
          </a:p>
        </p:txBody>
      </p:sp>
      <p:sp>
        <p:nvSpPr>
          <p:cNvPr id="37" name="Рисунок 32"/>
          <p:cNvSpPr>
            <a:spLocks noGrp="1"/>
          </p:cNvSpPr>
          <p:nvPr>
            <p:ph type="pic" sz="quarter" idx="25"/>
          </p:nvPr>
        </p:nvSpPr>
        <p:spPr>
          <a:xfrm>
            <a:off x="2933066" y="3170822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9" name="Скругленный прямоугольник 38"/>
          <p:cNvSpPr/>
          <p:nvPr userDrawn="1"/>
        </p:nvSpPr>
        <p:spPr>
          <a:xfrm>
            <a:off x="3650974" y="1809528"/>
            <a:ext cx="11918674" cy="11477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2222"/>
              </a:solidFill>
            </a:endParaRPr>
          </a:p>
        </p:txBody>
      </p:sp>
      <p:sp>
        <p:nvSpPr>
          <p:cNvPr id="40" name="Рисунок 32"/>
          <p:cNvSpPr>
            <a:spLocks noGrp="1"/>
          </p:cNvSpPr>
          <p:nvPr>
            <p:ph type="pic" sz="quarter" idx="27"/>
          </p:nvPr>
        </p:nvSpPr>
        <p:spPr>
          <a:xfrm>
            <a:off x="3905444" y="2044061"/>
            <a:ext cx="717908" cy="71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43" name="Рисунок 4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8"/>
          <p:cNvSpPr>
            <a:spLocks noGrp="1"/>
          </p:cNvSpPr>
          <p:nvPr>
            <p:ph type="body" sz="quarter" idx="19"/>
          </p:nvPr>
        </p:nvSpPr>
        <p:spPr>
          <a:xfrm>
            <a:off x="1843791" y="5402675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28"/>
          </p:nvPr>
        </p:nvSpPr>
        <p:spPr>
          <a:xfrm>
            <a:off x="2800799" y="4264051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8"/>
          <p:cNvSpPr>
            <a:spLocks noGrp="1"/>
          </p:cNvSpPr>
          <p:nvPr>
            <p:ph type="body" sz="quarter" idx="29"/>
          </p:nvPr>
        </p:nvSpPr>
        <p:spPr>
          <a:xfrm>
            <a:off x="3815608" y="3156879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0"/>
          </p:nvPr>
        </p:nvSpPr>
        <p:spPr>
          <a:xfrm>
            <a:off x="4792956" y="2046480"/>
            <a:ext cx="7689953" cy="72577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86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колонки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Текст 17"/>
          <p:cNvSpPr>
            <a:spLocks noGrp="1"/>
          </p:cNvSpPr>
          <p:nvPr>
            <p:ph type="body" sz="quarter" idx="18"/>
          </p:nvPr>
        </p:nvSpPr>
        <p:spPr>
          <a:xfrm>
            <a:off x="720725" y="1708093"/>
            <a:ext cx="3361418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Рисунок 7"/>
          <p:cNvSpPr>
            <a:spLocks noGrp="1"/>
          </p:cNvSpPr>
          <p:nvPr>
            <p:ph type="pic" sz="quarter" idx="13"/>
          </p:nvPr>
        </p:nvSpPr>
        <p:spPr>
          <a:xfrm>
            <a:off x="994229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7" name="Текст 17"/>
          <p:cNvSpPr>
            <a:spLocks noGrp="1"/>
          </p:cNvSpPr>
          <p:nvPr>
            <p:ph type="body" sz="quarter" idx="19"/>
          </p:nvPr>
        </p:nvSpPr>
        <p:spPr>
          <a:xfrm>
            <a:off x="4417259" y="1708093"/>
            <a:ext cx="3361418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20"/>
          </p:nvPr>
        </p:nvSpPr>
        <p:spPr>
          <a:xfrm>
            <a:off x="4690763" y="1989366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Текст 17"/>
          <p:cNvSpPr>
            <a:spLocks noGrp="1"/>
          </p:cNvSpPr>
          <p:nvPr>
            <p:ph type="body" sz="quarter" idx="21"/>
          </p:nvPr>
        </p:nvSpPr>
        <p:spPr>
          <a:xfrm>
            <a:off x="8113794" y="1708093"/>
            <a:ext cx="3361418" cy="4598279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216000" tIns="1584000" rIns="180000" bIns="36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22"/>
          </p:nvPr>
        </p:nvSpPr>
        <p:spPr>
          <a:xfrm>
            <a:off x="8387298" y="1980664"/>
            <a:ext cx="1097953" cy="1092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845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группы по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кругленный прямоугольник 57"/>
          <p:cNvSpPr/>
          <p:nvPr userDrawn="1"/>
        </p:nvSpPr>
        <p:spPr>
          <a:xfrm>
            <a:off x="723900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3" name="Объект 5"/>
          <p:cNvSpPr>
            <a:spLocks noGrp="1"/>
          </p:cNvSpPr>
          <p:nvPr>
            <p:ph sz="quarter" idx="16"/>
          </p:nvPr>
        </p:nvSpPr>
        <p:spPr>
          <a:xfrm>
            <a:off x="919126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59" name="Скругленный прямоугольник 58"/>
          <p:cNvSpPr/>
          <p:nvPr userDrawn="1"/>
        </p:nvSpPr>
        <p:spPr>
          <a:xfrm>
            <a:off x="6448839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Объект 5"/>
          <p:cNvSpPr>
            <a:spLocks noGrp="1"/>
          </p:cNvSpPr>
          <p:nvPr>
            <p:ph sz="quarter" idx="25"/>
          </p:nvPr>
        </p:nvSpPr>
        <p:spPr>
          <a:xfrm>
            <a:off x="6644065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7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74" name="Рисунок 7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6" name="Текст 17"/>
          <p:cNvSpPr>
            <a:spLocks noGrp="1"/>
          </p:cNvSpPr>
          <p:nvPr>
            <p:ph type="body" sz="quarter" idx="18"/>
          </p:nvPr>
        </p:nvSpPr>
        <p:spPr>
          <a:xfrm>
            <a:off x="919126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Рисунок 7"/>
          <p:cNvSpPr>
            <a:spLocks noGrp="1"/>
          </p:cNvSpPr>
          <p:nvPr>
            <p:ph type="pic" sz="quarter" idx="13"/>
          </p:nvPr>
        </p:nvSpPr>
        <p:spPr>
          <a:xfrm>
            <a:off x="1136846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17"/>
          <p:cNvSpPr>
            <a:spLocks noGrp="1"/>
          </p:cNvSpPr>
          <p:nvPr>
            <p:ph type="body" sz="quarter" idx="26"/>
          </p:nvPr>
        </p:nvSpPr>
        <p:spPr>
          <a:xfrm>
            <a:off x="3330312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Рисунок 7"/>
          <p:cNvSpPr>
            <a:spLocks noGrp="1"/>
          </p:cNvSpPr>
          <p:nvPr>
            <p:ph type="pic" sz="quarter" idx="27"/>
          </p:nvPr>
        </p:nvSpPr>
        <p:spPr>
          <a:xfrm>
            <a:off x="3548032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5" name="Текст 17"/>
          <p:cNvSpPr>
            <a:spLocks noGrp="1"/>
          </p:cNvSpPr>
          <p:nvPr>
            <p:ph type="body" sz="quarter" idx="28"/>
          </p:nvPr>
        </p:nvSpPr>
        <p:spPr>
          <a:xfrm>
            <a:off x="919126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6" name="Рисунок 7"/>
          <p:cNvSpPr>
            <a:spLocks noGrp="1"/>
          </p:cNvSpPr>
          <p:nvPr>
            <p:ph type="pic" sz="quarter" idx="29"/>
          </p:nvPr>
        </p:nvSpPr>
        <p:spPr>
          <a:xfrm>
            <a:off x="1136846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7" name="Текст 17"/>
          <p:cNvSpPr>
            <a:spLocks noGrp="1"/>
          </p:cNvSpPr>
          <p:nvPr>
            <p:ph type="body" sz="quarter" idx="30"/>
          </p:nvPr>
        </p:nvSpPr>
        <p:spPr>
          <a:xfrm>
            <a:off x="3330312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8" name="Рисунок 7"/>
          <p:cNvSpPr>
            <a:spLocks noGrp="1"/>
          </p:cNvSpPr>
          <p:nvPr>
            <p:ph type="pic" sz="quarter" idx="31"/>
          </p:nvPr>
        </p:nvSpPr>
        <p:spPr>
          <a:xfrm>
            <a:off x="3548032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0" name="Текст 17"/>
          <p:cNvSpPr>
            <a:spLocks noGrp="1"/>
          </p:cNvSpPr>
          <p:nvPr>
            <p:ph type="body" sz="quarter" idx="32"/>
          </p:nvPr>
        </p:nvSpPr>
        <p:spPr>
          <a:xfrm>
            <a:off x="6644065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3" name="Рисунок 7"/>
          <p:cNvSpPr>
            <a:spLocks noGrp="1"/>
          </p:cNvSpPr>
          <p:nvPr>
            <p:ph type="pic" sz="quarter" idx="33"/>
          </p:nvPr>
        </p:nvSpPr>
        <p:spPr>
          <a:xfrm>
            <a:off x="6861785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5" name="Текст 17"/>
          <p:cNvSpPr>
            <a:spLocks noGrp="1"/>
          </p:cNvSpPr>
          <p:nvPr>
            <p:ph type="body" sz="quarter" idx="34"/>
          </p:nvPr>
        </p:nvSpPr>
        <p:spPr>
          <a:xfrm>
            <a:off x="9055251" y="21891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6" name="Рисунок 7"/>
          <p:cNvSpPr>
            <a:spLocks noGrp="1"/>
          </p:cNvSpPr>
          <p:nvPr>
            <p:ph type="pic" sz="quarter" idx="35"/>
          </p:nvPr>
        </p:nvSpPr>
        <p:spPr>
          <a:xfrm>
            <a:off x="9272971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36"/>
          </p:nvPr>
        </p:nvSpPr>
        <p:spPr>
          <a:xfrm>
            <a:off x="6644065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8" name="Рисунок 7"/>
          <p:cNvSpPr>
            <a:spLocks noGrp="1"/>
          </p:cNvSpPr>
          <p:nvPr>
            <p:ph type="pic" sz="quarter" idx="37"/>
          </p:nvPr>
        </p:nvSpPr>
        <p:spPr>
          <a:xfrm>
            <a:off x="6861785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9" name="Текст 17"/>
          <p:cNvSpPr>
            <a:spLocks noGrp="1"/>
          </p:cNvSpPr>
          <p:nvPr>
            <p:ph type="body" sz="quarter" idx="38"/>
          </p:nvPr>
        </p:nvSpPr>
        <p:spPr>
          <a:xfrm>
            <a:off x="9055251" y="4246512"/>
            <a:ext cx="2215960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0" name="Рисунок 7"/>
          <p:cNvSpPr>
            <a:spLocks noGrp="1"/>
          </p:cNvSpPr>
          <p:nvPr>
            <p:ph type="pic" sz="quarter" idx="39"/>
          </p:nvPr>
        </p:nvSpPr>
        <p:spPr>
          <a:xfrm>
            <a:off x="9272971" y="44642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78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группы по 2 (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кругленный прямоугольник 57"/>
          <p:cNvSpPr/>
          <p:nvPr userDrawn="1"/>
        </p:nvSpPr>
        <p:spPr>
          <a:xfrm>
            <a:off x="723900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3" name="Объект 5"/>
          <p:cNvSpPr>
            <a:spLocks noGrp="1"/>
          </p:cNvSpPr>
          <p:nvPr>
            <p:ph sz="quarter" idx="16"/>
          </p:nvPr>
        </p:nvSpPr>
        <p:spPr>
          <a:xfrm>
            <a:off x="919126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59" name="Скругленный прямоугольник 58"/>
          <p:cNvSpPr/>
          <p:nvPr userDrawn="1"/>
        </p:nvSpPr>
        <p:spPr>
          <a:xfrm>
            <a:off x="6448839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Объект 5"/>
          <p:cNvSpPr>
            <a:spLocks noGrp="1"/>
          </p:cNvSpPr>
          <p:nvPr>
            <p:ph sz="quarter" idx="25"/>
          </p:nvPr>
        </p:nvSpPr>
        <p:spPr>
          <a:xfrm>
            <a:off x="6644065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7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74" name="Рисунок 7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Номер слайда 3"/>
          <p:cNvSpPr txBox="1"/>
          <p:nvPr userDrawn="1"/>
        </p:nvSpPr>
        <p:spPr>
          <a:xfrm>
            <a:off x="2989319" y="63237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Текст 17"/>
          <p:cNvSpPr>
            <a:spLocks noGrp="1"/>
          </p:cNvSpPr>
          <p:nvPr>
            <p:ph type="body" sz="quarter" idx="18"/>
          </p:nvPr>
        </p:nvSpPr>
        <p:spPr>
          <a:xfrm>
            <a:off x="919125" y="21891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3"/>
          </p:nvPr>
        </p:nvSpPr>
        <p:spPr>
          <a:xfrm>
            <a:off x="1136846" y="24068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8" name="Текст 17"/>
          <p:cNvSpPr>
            <a:spLocks noGrp="1"/>
          </p:cNvSpPr>
          <p:nvPr>
            <p:ph type="body" sz="quarter" idx="28"/>
          </p:nvPr>
        </p:nvSpPr>
        <p:spPr>
          <a:xfrm>
            <a:off x="919125" y="42465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29"/>
          </p:nvPr>
        </p:nvSpPr>
        <p:spPr>
          <a:xfrm>
            <a:off x="1136846" y="44642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Текст 17"/>
          <p:cNvSpPr>
            <a:spLocks noGrp="1"/>
          </p:cNvSpPr>
          <p:nvPr>
            <p:ph type="body" sz="quarter" idx="32"/>
          </p:nvPr>
        </p:nvSpPr>
        <p:spPr>
          <a:xfrm>
            <a:off x="6644064" y="21891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Рисунок 7"/>
          <p:cNvSpPr>
            <a:spLocks noGrp="1"/>
          </p:cNvSpPr>
          <p:nvPr>
            <p:ph type="pic" sz="quarter" idx="33"/>
          </p:nvPr>
        </p:nvSpPr>
        <p:spPr>
          <a:xfrm>
            <a:off x="6861785" y="24068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Текст 17"/>
          <p:cNvSpPr>
            <a:spLocks noGrp="1"/>
          </p:cNvSpPr>
          <p:nvPr>
            <p:ph type="body" sz="quarter" idx="36"/>
          </p:nvPr>
        </p:nvSpPr>
        <p:spPr>
          <a:xfrm>
            <a:off x="6644064" y="4246512"/>
            <a:ext cx="4628567" cy="1893032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972000" tIns="18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Рисунок 7"/>
          <p:cNvSpPr>
            <a:spLocks noGrp="1"/>
          </p:cNvSpPr>
          <p:nvPr>
            <p:ph type="pic" sz="quarter" idx="37"/>
          </p:nvPr>
        </p:nvSpPr>
        <p:spPr>
          <a:xfrm>
            <a:off x="6861785" y="4464231"/>
            <a:ext cx="63752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047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группы по 2 (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Скругленный прямоугольник 57"/>
          <p:cNvSpPr/>
          <p:nvPr userDrawn="1"/>
        </p:nvSpPr>
        <p:spPr>
          <a:xfrm>
            <a:off x="723900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3" name="Объект 5"/>
          <p:cNvSpPr>
            <a:spLocks noGrp="1"/>
          </p:cNvSpPr>
          <p:nvPr>
            <p:ph sz="quarter" idx="16"/>
          </p:nvPr>
        </p:nvSpPr>
        <p:spPr>
          <a:xfrm>
            <a:off x="919126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59" name="Скругленный прямоугольник 58"/>
          <p:cNvSpPr/>
          <p:nvPr userDrawn="1"/>
        </p:nvSpPr>
        <p:spPr>
          <a:xfrm>
            <a:off x="6448839" y="1903496"/>
            <a:ext cx="5022574" cy="4411579"/>
          </a:xfrm>
          <a:prstGeom prst="roundRect">
            <a:avLst>
              <a:gd name="adj" fmla="val 3489"/>
            </a:avLst>
          </a:prstGeom>
          <a:noFill/>
          <a:ln w="28575">
            <a:gradFill>
              <a:gsLst>
                <a:gs pos="0">
                  <a:schemeClr val="accent1"/>
                </a:gs>
                <a:gs pos="22000">
                  <a:schemeClr val="accent2"/>
                </a:gs>
                <a:gs pos="100000">
                  <a:schemeClr val="accent3"/>
                </a:gs>
              </a:gsLst>
              <a:lin ang="120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Объект 5"/>
          <p:cNvSpPr>
            <a:spLocks noGrp="1"/>
          </p:cNvSpPr>
          <p:nvPr>
            <p:ph sz="quarter" idx="25"/>
          </p:nvPr>
        </p:nvSpPr>
        <p:spPr>
          <a:xfrm>
            <a:off x="6644065" y="1757337"/>
            <a:ext cx="4628567" cy="3651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  <a:lvl2pPr>
              <a:defRPr sz="1800">
                <a:solidFill>
                  <a:schemeClr val="accent3"/>
                </a:solidFill>
              </a:defRPr>
            </a:lvl2pPr>
            <a:lvl3pPr>
              <a:defRPr sz="1600">
                <a:solidFill>
                  <a:schemeClr val="accent3"/>
                </a:solidFill>
              </a:defRPr>
            </a:lvl3pPr>
            <a:lvl4pPr>
              <a:defRPr sz="1400">
                <a:solidFill>
                  <a:schemeClr val="accent3"/>
                </a:solidFill>
              </a:defRPr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73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74" name="Рисунок 7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5" name="Текст 17"/>
          <p:cNvSpPr>
            <a:spLocks noGrp="1"/>
          </p:cNvSpPr>
          <p:nvPr>
            <p:ph type="body" sz="quarter" idx="18"/>
          </p:nvPr>
        </p:nvSpPr>
        <p:spPr>
          <a:xfrm>
            <a:off x="919126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Рисунок 7"/>
          <p:cNvSpPr>
            <a:spLocks noGrp="1"/>
          </p:cNvSpPr>
          <p:nvPr>
            <p:ph type="pic" sz="quarter" idx="13"/>
          </p:nvPr>
        </p:nvSpPr>
        <p:spPr>
          <a:xfrm>
            <a:off x="1136846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Текст 17"/>
          <p:cNvSpPr>
            <a:spLocks noGrp="1"/>
          </p:cNvSpPr>
          <p:nvPr>
            <p:ph type="body" sz="quarter" idx="26"/>
          </p:nvPr>
        </p:nvSpPr>
        <p:spPr>
          <a:xfrm>
            <a:off x="3330312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27"/>
          </p:nvPr>
        </p:nvSpPr>
        <p:spPr>
          <a:xfrm>
            <a:off x="3548032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Текст 17"/>
          <p:cNvSpPr>
            <a:spLocks noGrp="1"/>
          </p:cNvSpPr>
          <p:nvPr>
            <p:ph type="body" sz="quarter" idx="32"/>
          </p:nvPr>
        </p:nvSpPr>
        <p:spPr>
          <a:xfrm>
            <a:off x="6644065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Рисунок 7"/>
          <p:cNvSpPr>
            <a:spLocks noGrp="1"/>
          </p:cNvSpPr>
          <p:nvPr>
            <p:ph type="pic" sz="quarter" idx="33"/>
          </p:nvPr>
        </p:nvSpPr>
        <p:spPr>
          <a:xfrm>
            <a:off x="6861785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Текст 17"/>
          <p:cNvSpPr>
            <a:spLocks noGrp="1"/>
          </p:cNvSpPr>
          <p:nvPr>
            <p:ph type="body" sz="quarter" idx="34"/>
          </p:nvPr>
        </p:nvSpPr>
        <p:spPr>
          <a:xfrm>
            <a:off x="9055251" y="2189111"/>
            <a:ext cx="2215960" cy="3941865"/>
          </a:xfrm>
          <a:prstGeom prst="roundRect">
            <a:avLst>
              <a:gd name="adj" fmla="val 5273"/>
            </a:avLst>
          </a:prstGeom>
          <a:solidFill>
            <a:schemeClr val="accent3"/>
          </a:solidFill>
        </p:spPr>
        <p:txBody>
          <a:bodyPr lIns="180000" tIns="900000" rIns="180000" bIns="180000">
            <a:no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200" b="0">
                <a:solidFill>
                  <a:schemeClr val="bg1"/>
                </a:solidFill>
              </a:defRPr>
            </a:lvl3pPr>
            <a:lvl4pPr>
              <a:defRPr sz="1100" b="0">
                <a:solidFill>
                  <a:schemeClr val="bg1"/>
                </a:solidFill>
              </a:defRPr>
            </a:lvl4pPr>
            <a:lvl5pPr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Рисунок 7"/>
          <p:cNvSpPr>
            <a:spLocks noGrp="1"/>
          </p:cNvSpPr>
          <p:nvPr>
            <p:ph type="pic" sz="quarter" idx="35"/>
          </p:nvPr>
        </p:nvSpPr>
        <p:spPr>
          <a:xfrm>
            <a:off x="9272971" y="2406831"/>
            <a:ext cx="619765" cy="6028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71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12" name="Рисунок 32"/>
          <p:cNvSpPr>
            <a:spLocks noGrp="1"/>
          </p:cNvSpPr>
          <p:nvPr>
            <p:ph type="pic" sz="quarter" idx="25"/>
          </p:nvPr>
        </p:nvSpPr>
        <p:spPr>
          <a:xfrm>
            <a:off x="1920377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Рисунок 32"/>
          <p:cNvSpPr>
            <a:spLocks noGrp="1"/>
          </p:cNvSpPr>
          <p:nvPr>
            <p:ph type="pic" sz="quarter" idx="27"/>
          </p:nvPr>
        </p:nvSpPr>
        <p:spPr>
          <a:xfrm>
            <a:off x="5796187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Рисунок 32"/>
          <p:cNvSpPr>
            <a:spLocks noGrp="1"/>
          </p:cNvSpPr>
          <p:nvPr>
            <p:ph type="pic" sz="quarter" idx="29"/>
          </p:nvPr>
        </p:nvSpPr>
        <p:spPr>
          <a:xfrm>
            <a:off x="9671994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Рисунок 32"/>
          <p:cNvSpPr>
            <a:spLocks noGrp="1"/>
          </p:cNvSpPr>
          <p:nvPr>
            <p:ph type="pic" sz="quarter" idx="30"/>
          </p:nvPr>
        </p:nvSpPr>
        <p:spPr>
          <a:xfrm>
            <a:off x="1920378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Рисунок 32"/>
          <p:cNvSpPr>
            <a:spLocks noGrp="1"/>
          </p:cNvSpPr>
          <p:nvPr>
            <p:ph type="pic" sz="quarter" idx="31"/>
          </p:nvPr>
        </p:nvSpPr>
        <p:spPr>
          <a:xfrm>
            <a:off x="5796186" y="1859396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32"/>
          </p:nvPr>
        </p:nvSpPr>
        <p:spPr>
          <a:xfrm>
            <a:off x="9671994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3"/>
          </p:nvPr>
        </p:nvSpPr>
        <p:spPr>
          <a:xfrm>
            <a:off x="720726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4"/>
          </p:nvPr>
        </p:nvSpPr>
        <p:spPr>
          <a:xfrm>
            <a:off x="720726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5"/>
          </p:nvPr>
        </p:nvSpPr>
        <p:spPr>
          <a:xfrm>
            <a:off x="4596537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36"/>
          </p:nvPr>
        </p:nvSpPr>
        <p:spPr>
          <a:xfrm>
            <a:off x="4596537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7"/>
          </p:nvPr>
        </p:nvSpPr>
        <p:spPr>
          <a:xfrm>
            <a:off x="8458300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/>
          </p:nvPr>
        </p:nvSpPr>
        <p:spPr>
          <a:xfrm>
            <a:off x="8458300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0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12" name="Рисунок 32"/>
          <p:cNvSpPr>
            <a:spLocks noGrp="1"/>
          </p:cNvSpPr>
          <p:nvPr>
            <p:ph type="pic" sz="quarter" idx="25"/>
          </p:nvPr>
        </p:nvSpPr>
        <p:spPr>
          <a:xfrm>
            <a:off x="3892998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4" name="Рисунок 32"/>
          <p:cNvSpPr>
            <a:spLocks noGrp="1"/>
          </p:cNvSpPr>
          <p:nvPr>
            <p:ph type="pic" sz="quarter" idx="27"/>
          </p:nvPr>
        </p:nvSpPr>
        <p:spPr>
          <a:xfrm>
            <a:off x="7768808" y="4163121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Рисунок 32"/>
          <p:cNvSpPr>
            <a:spLocks noGrp="1"/>
          </p:cNvSpPr>
          <p:nvPr>
            <p:ph type="pic" sz="quarter" idx="30"/>
          </p:nvPr>
        </p:nvSpPr>
        <p:spPr>
          <a:xfrm>
            <a:off x="1920378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Рисунок 32"/>
          <p:cNvSpPr>
            <a:spLocks noGrp="1"/>
          </p:cNvSpPr>
          <p:nvPr>
            <p:ph type="pic" sz="quarter" idx="31"/>
          </p:nvPr>
        </p:nvSpPr>
        <p:spPr>
          <a:xfrm>
            <a:off x="5796186" y="1859396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32"/>
          </p:nvPr>
        </p:nvSpPr>
        <p:spPr>
          <a:xfrm>
            <a:off x="9671994" y="1857243"/>
            <a:ext cx="599625" cy="599625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3"/>
          </p:nvPr>
        </p:nvSpPr>
        <p:spPr>
          <a:xfrm>
            <a:off x="720726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4"/>
          </p:nvPr>
        </p:nvSpPr>
        <p:spPr>
          <a:xfrm>
            <a:off x="2693347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5"/>
          </p:nvPr>
        </p:nvSpPr>
        <p:spPr>
          <a:xfrm>
            <a:off x="4596537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36"/>
          </p:nvPr>
        </p:nvSpPr>
        <p:spPr>
          <a:xfrm>
            <a:off x="6569158" y="4865927"/>
            <a:ext cx="2998926" cy="1138555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7"/>
          </p:nvPr>
        </p:nvSpPr>
        <p:spPr>
          <a:xfrm>
            <a:off x="8458300" y="2562535"/>
            <a:ext cx="2998926" cy="1138556"/>
          </a:xfrm>
        </p:spPr>
        <p:txBody>
          <a:bodyPr>
            <a:noAutofit/>
          </a:bodyPr>
          <a:lstStyle>
            <a:lvl1pPr algn="ctr">
              <a:defRPr sz="2000"/>
            </a:lvl1pPr>
            <a:lvl2pPr algn="ctr">
              <a:defRPr sz="1800"/>
            </a:lvl2pPr>
            <a:lvl3pPr algn="ctr">
              <a:defRPr sz="1600"/>
            </a:lvl3pPr>
            <a:lvl4pPr algn="ctr">
              <a:defRPr sz="1400"/>
            </a:lvl4pPr>
            <a:lvl5pPr algn="ctr">
              <a:defRPr sz="11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14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Большое число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23900" y="1736035"/>
            <a:ext cx="10744200" cy="1692965"/>
          </a:xfrm>
        </p:spPr>
        <p:txBody>
          <a:bodyPr anchor="b">
            <a:noAutofit/>
          </a:bodyPr>
          <a:lstStyle>
            <a:lvl1pPr algn="ct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###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srgbClr val="FFFFFF"/>
                </a:solidFill>
              </a:rPr>
              <a:t>Название презентации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1C2286-0038-144D-A816-398D23415C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3429000"/>
            <a:ext cx="10744200" cy="1281113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Большое число">
    <p:bg>
      <p:bgPr>
        <a:gradFill>
          <a:gsLst>
            <a:gs pos="0">
              <a:srgbClr val="00D9CC"/>
            </a:gs>
            <a:gs pos="25000">
              <a:srgbClr val="57C8F6"/>
            </a:gs>
            <a:gs pos="100000">
              <a:srgbClr val="11358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23900" y="1736035"/>
            <a:ext cx="10744200" cy="1692965"/>
          </a:xfrm>
        </p:spPr>
        <p:txBody>
          <a:bodyPr anchor="b">
            <a:no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###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srgbClr val="FFFFFF"/>
                </a:solidFill>
              </a:rPr>
              <a:t>Название презентации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1C2286-0038-144D-A816-398D23415C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>
          <a:xfrm>
            <a:off x="723900" y="3429000"/>
            <a:ext cx="10744200" cy="1281113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32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2"/>
          </p:nvPr>
        </p:nvSpPr>
        <p:spPr>
          <a:xfrm>
            <a:off x="723900" y="1987826"/>
            <a:ext cx="5120308" cy="4327248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6096000" y="1690688"/>
            <a:ext cx="0" cy="463308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иаграмма 5"/>
          <p:cNvSpPr>
            <a:spLocks noGrp="1"/>
          </p:cNvSpPr>
          <p:nvPr>
            <p:ph type="chart" sz="quarter" idx="13"/>
          </p:nvPr>
        </p:nvSpPr>
        <p:spPr>
          <a:xfrm>
            <a:off x="6347793" y="1987826"/>
            <a:ext cx="5120308" cy="4327248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382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Диаграмма 5"/>
          <p:cNvSpPr>
            <a:spLocks noGrp="1"/>
          </p:cNvSpPr>
          <p:nvPr>
            <p:ph type="chart" sz="quarter" idx="12"/>
          </p:nvPr>
        </p:nvSpPr>
        <p:spPr>
          <a:xfrm>
            <a:off x="723900" y="2017058"/>
            <a:ext cx="10744200" cy="429801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66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диаграмма с объясн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8181296" y="1716795"/>
            <a:ext cx="3309257" cy="4615684"/>
          </a:xfrm>
          <a:prstGeom prst="roundRect">
            <a:avLst>
              <a:gd name="adj" fmla="val 7018"/>
            </a:avLst>
          </a:prstGeom>
          <a:gradFill>
            <a:gsLst>
              <a:gs pos="0">
                <a:schemeClr val="accent1"/>
              </a:gs>
              <a:gs pos="21000">
                <a:schemeClr val="accent2"/>
              </a:gs>
              <a:gs pos="100000">
                <a:schemeClr val="accent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7"/>
          </p:nvPr>
        </p:nvSpPr>
        <p:spPr>
          <a:xfrm>
            <a:off x="8414815" y="1905305"/>
            <a:ext cx="593199" cy="559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20"/>
          </p:nvPr>
        </p:nvSpPr>
        <p:spPr>
          <a:xfrm>
            <a:off x="8414815" y="3402799"/>
            <a:ext cx="593199" cy="559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Рисунок 7"/>
          <p:cNvSpPr>
            <a:spLocks noGrp="1"/>
          </p:cNvSpPr>
          <p:nvPr>
            <p:ph type="pic" sz="quarter" idx="23"/>
          </p:nvPr>
        </p:nvSpPr>
        <p:spPr>
          <a:xfrm>
            <a:off x="8414815" y="4926799"/>
            <a:ext cx="593199" cy="5596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11" name="Диаграмма 5"/>
          <p:cNvSpPr>
            <a:spLocks noGrp="1"/>
          </p:cNvSpPr>
          <p:nvPr>
            <p:ph type="chart" sz="quarter" idx="12"/>
          </p:nvPr>
        </p:nvSpPr>
        <p:spPr>
          <a:xfrm>
            <a:off x="723900" y="1716795"/>
            <a:ext cx="7315200" cy="4598279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3"/>
          </p:nvPr>
        </p:nvSpPr>
        <p:spPr>
          <a:xfrm>
            <a:off x="9157209" y="1895629"/>
            <a:ext cx="2142162" cy="569278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400">
                <a:solidFill>
                  <a:schemeClr val="bg1"/>
                </a:solidFill>
              </a:defRPr>
            </a:lvl4pPr>
            <a:lvl5pPr algn="l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4"/>
          </p:nvPr>
        </p:nvSpPr>
        <p:spPr>
          <a:xfrm>
            <a:off x="8414815" y="2600265"/>
            <a:ext cx="2884556" cy="569278"/>
          </a:xfrm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400">
                <a:solidFill>
                  <a:schemeClr val="bg1"/>
                </a:solidFill>
              </a:defRPr>
            </a:lvl2pPr>
            <a:lvl3pPr algn="l">
              <a:defRPr sz="1200">
                <a:solidFill>
                  <a:schemeClr val="bg1"/>
                </a:solidFill>
              </a:defRPr>
            </a:lvl3pPr>
            <a:lvl4pPr algn="l">
              <a:defRPr sz="1100">
                <a:solidFill>
                  <a:schemeClr val="bg1"/>
                </a:solidFill>
              </a:defRPr>
            </a:lvl4pPr>
            <a:lvl5pPr algn="l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Текст 5"/>
          <p:cNvSpPr>
            <a:spLocks noGrp="1"/>
          </p:cNvSpPr>
          <p:nvPr>
            <p:ph type="body" sz="quarter" idx="35"/>
          </p:nvPr>
        </p:nvSpPr>
        <p:spPr>
          <a:xfrm>
            <a:off x="9157209" y="3398502"/>
            <a:ext cx="2142162" cy="569278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400">
                <a:solidFill>
                  <a:schemeClr val="bg1"/>
                </a:solidFill>
              </a:defRPr>
            </a:lvl4pPr>
            <a:lvl5pPr algn="l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/>
          </p:nvPr>
        </p:nvSpPr>
        <p:spPr>
          <a:xfrm>
            <a:off x="8414815" y="4103138"/>
            <a:ext cx="2884556" cy="569278"/>
          </a:xfrm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400">
                <a:solidFill>
                  <a:schemeClr val="bg1"/>
                </a:solidFill>
              </a:defRPr>
            </a:lvl2pPr>
            <a:lvl3pPr algn="l">
              <a:defRPr sz="1200">
                <a:solidFill>
                  <a:schemeClr val="bg1"/>
                </a:solidFill>
              </a:defRPr>
            </a:lvl3pPr>
            <a:lvl4pPr algn="l">
              <a:defRPr sz="1100">
                <a:solidFill>
                  <a:schemeClr val="bg1"/>
                </a:solidFill>
              </a:defRPr>
            </a:lvl4pPr>
            <a:lvl5pPr algn="l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37"/>
          </p:nvPr>
        </p:nvSpPr>
        <p:spPr>
          <a:xfrm>
            <a:off x="9157209" y="4923147"/>
            <a:ext cx="2142162" cy="569278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400">
                <a:solidFill>
                  <a:schemeClr val="bg1"/>
                </a:solidFill>
              </a:defRPr>
            </a:lvl4pPr>
            <a:lvl5pPr algn="l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/>
          </p:nvPr>
        </p:nvSpPr>
        <p:spPr>
          <a:xfrm>
            <a:off x="8414815" y="5627783"/>
            <a:ext cx="2884556" cy="569278"/>
          </a:xfrm>
        </p:spPr>
        <p:txBody>
          <a:bodyPr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 sz="1400">
                <a:solidFill>
                  <a:schemeClr val="bg1"/>
                </a:solidFill>
              </a:defRPr>
            </a:lvl2pPr>
            <a:lvl3pPr algn="l">
              <a:defRPr sz="1200">
                <a:solidFill>
                  <a:schemeClr val="bg1"/>
                </a:solidFill>
              </a:defRPr>
            </a:lvl3pPr>
            <a:lvl4pPr algn="l">
              <a:defRPr sz="1100">
                <a:solidFill>
                  <a:schemeClr val="bg1"/>
                </a:solidFill>
              </a:defRPr>
            </a:lvl4pPr>
            <a:lvl5pPr algn="l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528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числа с ико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 userDrawn="1"/>
        </p:nvSpPr>
        <p:spPr>
          <a:xfrm>
            <a:off x="-500958" y="1960561"/>
            <a:ext cx="5355987" cy="1311295"/>
          </a:xfrm>
          <a:prstGeom prst="roundRect">
            <a:avLst>
              <a:gd name="adj" fmla="val 11686"/>
            </a:avLst>
          </a:prstGeom>
          <a:solidFill>
            <a:schemeClr val="accent1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10" name="Рисунок 32"/>
          <p:cNvSpPr>
            <a:spLocks noGrp="1"/>
          </p:cNvSpPr>
          <p:nvPr>
            <p:ph type="pic" sz="quarter" idx="25"/>
          </p:nvPr>
        </p:nvSpPr>
        <p:spPr>
          <a:xfrm>
            <a:off x="723900" y="2136254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8" name="Заголовок 1"/>
          <p:cNvSpPr txBox="1"/>
          <p:nvPr userDrawn="1"/>
        </p:nvSpPr>
        <p:spPr>
          <a:xfrm>
            <a:off x="-413873" y="3442010"/>
            <a:ext cx="6172416" cy="1311295"/>
          </a:xfrm>
          <a:prstGeom prst="roundRect">
            <a:avLst>
              <a:gd name="adj" fmla="val 11686"/>
            </a:avLst>
          </a:prstGeom>
          <a:solidFill>
            <a:schemeClr val="accent2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11" name="Рисунок 32"/>
          <p:cNvSpPr>
            <a:spLocks noGrp="1"/>
          </p:cNvSpPr>
          <p:nvPr>
            <p:ph type="pic" sz="quarter" idx="28"/>
          </p:nvPr>
        </p:nvSpPr>
        <p:spPr>
          <a:xfrm>
            <a:off x="723900" y="3606192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9" name="Заголовок 1"/>
          <p:cNvSpPr txBox="1"/>
          <p:nvPr userDrawn="1"/>
        </p:nvSpPr>
        <p:spPr>
          <a:xfrm>
            <a:off x="-500958" y="4923460"/>
            <a:ext cx="5736987" cy="1311295"/>
          </a:xfrm>
          <a:prstGeom prst="roundRect">
            <a:avLst>
              <a:gd name="adj" fmla="val 11686"/>
            </a:avLst>
          </a:prstGeom>
          <a:solidFill>
            <a:schemeClr val="accent3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0" name="Рисунок 32"/>
          <p:cNvSpPr>
            <a:spLocks noGrp="1"/>
          </p:cNvSpPr>
          <p:nvPr>
            <p:ph type="pic" sz="quarter" idx="29"/>
          </p:nvPr>
        </p:nvSpPr>
        <p:spPr>
          <a:xfrm>
            <a:off x="723900" y="5099153"/>
            <a:ext cx="960108" cy="9601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8"/>
          <p:cNvSpPr>
            <a:spLocks noGrp="1"/>
          </p:cNvSpPr>
          <p:nvPr>
            <p:ph type="body" sz="quarter" idx="30"/>
          </p:nvPr>
        </p:nvSpPr>
        <p:spPr>
          <a:xfrm>
            <a:off x="6096000" y="4918316"/>
            <a:ext cx="5372100" cy="131129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2" name="Текст 8"/>
          <p:cNvSpPr>
            <a:spLocks noGrp="1"/>
          </p:cNvSpPr>
          <p:nvPr>
            <p:ph type="body" sz="quarter" idx="31"/>
          </p:nvPr>
        </p:nvSpPr>
        <p:spPr>
          <a:xfrm>
            <a:off x="6096000" y="3429000"/>
            <a:ext cx="5372100" cy="131728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3" name="Текст 8"/>
          <p:cNvSpPr>
            <a:spLocks noGrp="1"/>
          </p:cNvSpPr>
          <p:nvPr>
            <p:ph type="body" sz="quarter" idx="32"/>
          </p:nvPr>
        </p:nvSpPr>
        <p:spPr>
          <a:xfrm>
            <a:off x="6096000" y="1960562"/>
            <a:ext cx="5372100" cy="131129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638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числа с икон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636814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2" name="Заголовок 1"/>
          <p:cNvSpPr>
            <a:spLocks noGrp="1"/>
          </p:cNvSpPr>
          <p:nvPr>
            <p:ph type="title"/>
          </p:nvPr>
        </p:nvSpPr>
        <p:spPr>
          <a:xfrm>
            <a:off x="723900" y="542925"/>
            <a:ext cx="9679057" cy="11477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pic>
        <p:nvPicPr>
          <p:cNvPr id="43" name="Рисунок 4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56672" y="607840"/>
            <a:ext cx="800554" cy="651118"/>
          </a:xfrm>
          <a:prstGeom prst="rect">
            <a:avLst/>
          </a:prstGeom>
        </p:spPr>
      </p:pic>
      <p:sp>
        <p:nvSpPr>
          <p:cNvPr id="2" name="Заголовок 1"/>
          <p:cNvSpPr txBox="1"/>
          <p:nvPr userDrawn="1"/>
        </p:nvSpPr>
        <p:spPr>
          <a:xfrm>
            <a:off x="1929929" y="1894632"/>
            <a:ext cx="4521670" cy="969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/>
          <p:nvPr userDrawn="1"/>
        </p:nvSpPr>
        <p:spPr>
          <a:xfrm>
            <a:off x="-707789" y="1811868"/>
            <a:ext cx="5690495" cy="969076"/>
          </a:xfrm>
          <a:prstGeom prst="roundRect">
            <a:avLst>
              <a:gd name="adj" fmla="val 11686"/>
            </a:avLst>
          </a:prstGeom>
          <a:solidFill>
            <a:schemeClr val="accent1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8" name="Рисунок 32"/>
          <p:cNvSpPr>
            <a:spLocks noGrp="1"/>
          </p:cNvSpPr>
          <p:nvPr>
            <p:ph type="pic" sz="quarter" idx="25"/>
          </p:nvPr>
        </p:nvSpPr>
        <p:spPr>
          <a:xfrm>
            <a:off x="734774" y="1928788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Заголовок 1"/>
          <p:cNvSpPr txBox="1"/>
          <p:nvPr userDrawn="1"/>
        </p:nvSpPr>
        <p:spPr>
          <a:xfrm>
            <a:off x="-707789" y="2989829"/>
            <a:ext cx="6498989" cy="969076"/>
          </a:xfrm>
          <a:prstGeom prst="roundRect">
            <a:avLst>
              <a:gd name="adj" fmla="val 11686"/>
            </a:avLst>
          </a:prstGeom>
          <a:solidFill>
            <a:schemeClr val="accent2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2" name="Рисунок 32"/>
          <p:cNvSpPr>
            <a:spLocks noGrp="1"/>
          </p:cNvSpPr>
          <p:nvPr>
            <p:ph type="pic" sz="quarter" idx="31"/>
          </p:nvPr>
        </p:nvSpPr>
        <p:spPr>
          <a:xfrm>
            <a:off x="734774" y="3106749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Заголовок 1"/>
          <p:cNvSpPr txBox="1"/>
          <p:nvPr userDrawn="1"/>
        </p:nvSpPr>
        <p:spPr>
          <a:xfrm>
            <a:off x="-707787" y="4150669"/>
            <a:ext cx="5355988" cy="969076"/>
          </a:xfrm>
          <a:prstGeom prst="roundRect">
            <a:avLst>
              <a:gd name="adj" fmla="val 11686"/>
            </a:avLst>
          </a:prstGeom>
          <a:solidFill>
            <a:schemeClr val="accent5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4" name="Рисунок 32"/>
          <p:cNvSpPr>
            <a:spLocks noGrp="1"/>
          </p:cNvSpPr>
          <p:nvPr>
            <p:ph type="pic" sz="quarter" idx="32"/>
          </p:nvPr>
        </p:nvSpPr>
        <p:spPr>
          <a:xfrm>
            <a:off x="734774" y="4267589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Заголовок 1"/>
          <p:cNvSpPr txBox="1"/>
          <p:nvPr userDrawn="1"/>
        </p:nvSpPr>
        <p:spPr>
          <a:xfrm>
            <a:off x="-707789" y="5271937"/>
            <a:ext cx="6183303" cy="969076"/>
          </a:xfrm>
          <a:prstGeom prst="roundRect">
            <a:avLst>
              <a:gd name="adj" fmla="val 11686"/>
            </a:avLst>
          </a:prstGeom>
          <a:solidFill>
            <a:schemeClr val="accent3"/>
          </a:solidFill>
        </p:spPr>
        <p:txBody>
          <a:bodyPr vert="horz" lIns="2340000" tIns="468000" rIns="0" bIns="36000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accent1"/>
                </a:solidFill>
                <a:latin typeface="Loos Extended Bold" panose="020B06070201020203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sz="7200" dirty="0">
                <a:solidFill>
                  <a:srgbClr val="FFFFFF"/>
                </a:solidFill>
              </a:rPr>
              <a:t>##%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26" name="Рисунок 32"/>
          <p:cNvSpPr>
            <a:spLocks noGrp="1"/>
          </p:cNvSpPr>
          <p:nvPr>
            <p:ph type="pic" sz="quarter" idx="33"/>
          </p:nvPr>
        </p:nvSpPr>
        <p:spPr>
          <a:xfrm>
            <a:off x="734774" y="5388857"/>
            <a:ext cx="721343" cy="7213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8"/>
          <p:cNvSpPr>
            <a:spLocks noGrp="1"/>
          </p:cNvSpPr>
          <p:nvPr>
            <p:ph type="body" sz="quarter" idx="30"/>
          </p:nvPr>
        </p:nvSpPr>
        <p:spPr>
          <a:xfrm>
            <a:off x="6096000" y="4150669"/>
            <a:ext cx="5372100" cy="969077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8" name="Текст 8"/>
          <p:cNvSpPr>
            <a:spLocks noGrp="1"/>
          </p:cNvSpPr>
          <p:nvPr>
            <p:ph type="body" sz="quarter" idx="34"/>
          </p:nvPr>
        </p:nvSpPr>
        <p:spPr>
          <a:xfrm>
            <a:off x="6096000" y="2988903"/>
            <a:ext cx="5372100" cy="97350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9" name="Текст 8"/>
          <p:cNvSpPr>
            <a:spLocks noGrp="1"/>
          </p:cNvSpPr>
          <p:nvPr>
            <p:ph type="body" sz="quarter" idx="35"/>
          </p:nvPr>
        </p:nvSpPr>
        <p:spPr>
          <a:xfrm>
            <a:off x="6096000" y="1811868"/>
            <a:ext cx="5372100" cy="969076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0" name="Текст 8"/>
          <p:cNvSpPr>
            <a:spLocks noGrp="1"/>
          </p:cNvSpPr>
          <p:nvPr>
            <p:ph type="body" sz="quarter" idx="36"/>
          </p:nvPr>
        </p:nvSpPr>
        <p:spPr>
          <a:xfrm>
            <a:off x="6096000" y="5272860"/>
            <a:ext cx="5372100" cy="969077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пункта с указкой на изображе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0" cy="6858001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723900" y="1947319"/>
            <a:ext cx="3072782" cy="1481681"/>
          </a:xfrm>
          <a:prstGeom prst="wedgeRoundRectCallout">
            <a:avLst>
              <a:gd name="adj1" fmla="val -21493"/>
              <a:gd name="adj2" fmla="val 75498"/>
              <a:gd name="adj3" fmla="val 16667"/>
            </a:avLst>
          </a:prstGeom>
          <a:solidFill>
            <a:schemeClr val="accent3"/>
          </a:solidFill>
          <a:effectLst>
            <a:softEdge rad="0"/>
          </a:effectLst>
        </p:spPr>
        <p:txBody>
          <a:bodyPr lIns="180000" tIns="180000" rIns="180000" bIns="18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3"/>
          </p:nvPr>
        </p:nvSpPr>
        <p:spPr>
          <a:xfrm>
            <a:off x="4559609" y="1947319"/>
            <a:ext cx="3072782" cy="1481681"/>
          </a:xfrm>
          <a:prstGeom prst="wedgeRoundRectCallout">
            <a:avLst>
              <a:gd name="adj1" fmla="val -21493"/>
              <a:gd name="adj2" fmla="val 75498"/>
              <a:gd name="adj3" fmla="val 16667"/>
            </a:avLst>
          </a:prstGeom>
          <a:solidFill>
            <a:schemeClr val="accent3"/>
          </a:solidFill>
          <a:effectLst>
            <a:softEdge rad="0"/>
          </a:effectLst>
        </p:spPr>
        <p:txBody>
          <a:bodyPr lIns="180000" tIns="180000" rIns="180000" bIns="18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14"/>
          </p:nvPr>
        </p:nvSpPr>
        <p:spPr>
          <a:xfrm>
            <a:off x="8395318" y="1947319"/>
            <a:ext cx="3072782" cy="1481681"/>
          </a:xfrm>
          <a:prstGeom prst="wedgeRoundRectCallout">
            <a:avLst>
              <a:gd name="adj1" fmla="val -21493"/>
              <a:gd name="adj2" fmla="val 75498"/>
              <a:gd name="adj3" fmla="val 16667"/>
            </a:avLst>
          </a:prstGeom>
          <a:solidFill>
            <a:schemeClr val="accent3"/>
          </a:solidFill>
          <a:effectLst>
            <a:softEdge rad="0"/>
          </a:effectLst>
        </p:spPr>
        <p:txBody>
          <a:bodyPr lIns="180000" tIns="180000" rIns="180000" bIns="18000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97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х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Рисунок SmartArt 7"/>
          <p:cNvSpPr>
            <a:spLocks noGrp="1"/>
          </p:cNvSpPr>
          <p:nvPr>
            <p:ph type="pic" sz="quarter" idx="12"/>
          </p:nvPr>
        </p:nvSpPr>
        <p:spPr>
          <a:xfrm>
            <a:off x="720726" y="1690688"/>
            <a:ext cx="10747374" cy="462438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232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8" name="Таблица 7"/>
          <p:cNvSpPr>
            <a:spLocks noGrp="1"/>
          </p:cNvSpPr>
          <p:nvPr>
            <p:ph type="tbl" sz="quarter" idx="12"/>
          </p:nvPr>
        </p:nvSpPr>
        <p:spPr>
          <a:xfrm>
            <a:off x="720725" y="1690688"/>
            <a:ext cx="10747375" cy="4624387"/>
          </a:xfrm>
        </p:spPr>
        <p:txBody>
          <a:bodyPr/>
          <a:lstStyle/>
          <a:p>
            <a:r>
              <a:rPr lang="ru-RU"/>
              <a:t>Вставка таблицы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58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>
          <a:xfrm>
            <a:off x="723900" y="6323777"/>
            <a:ext cx="7315200" cy="365125"/>
          </a:xfrm>
          <a:prstGeom prst="rect">
            <a:avLst/>
          </a:prstGeom>
        </p:spPr>
        <p:txBody>
          <a:bodyPr/>
          <a:lstStyle/>
          <a:p>
            <a:r>
              <a:rPr lang="ru-RU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3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12/1/2024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768" r:id="rId32"/>
    <p:sldLayoutId id="2147483769" r:id="rId33"/>
    <p:sldLayoutId id="2147483770" r:id="rId34"/>
    <p:sldLayoutId id="2147483771" r:id="rId35"/>
    <p:sldLayoutId id="2147483772" r:id="rId36"/>
    <p:sldLayoutId id="2147483773" r:id="rId37"/>
    <p:sldLayoutId id="2147483774" r:id="rId38"/>
    <p:sldLayoutId id="2147483775" r:id="rId39"/>
    <p:sldLayoutId id="214748377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  <p:sldLayoutId id="2147483732" r:id="rId56"/>
    <p:sldLayoutId id="2147483733" r:id="rId57"/>
    <p:sldLayoutId id="2147483734" r:id="rId58"/>
    <p:sldLayoutId id="2147483735" r:id="rId59"/>
    <p:sldLayoutId id="2147483736" r:id="rId60"/>
    <p:sldLayoutId id="2147483737" r:id="rId61"/>
    <p:sldLayoutId id="2147483738" r:id="rId62"/>
    <p:sldLayoutId id="2147483739" r:id="rId63"/>
    <p:sldLayoutId id="2147483740" r:id="rId64"/>
    <p:sldLayoutId id="2147483741" r:id="rId65"/>
    <p:sldLayoutId id="2147483742" r:id="rId66"/>
    <p:sldLayoutId id="2147483743" r:id="rId67"/>
    <p:sldLayoutId id="2147483744" r:id="rId68"/>
    <p:sldLayoutId id="2147483745" r:id="rId69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79640" y="456734"/>
            <a:ext cx="1220886" cy="97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32F78C7C-8A60-A816-A3B2-77605772F8A6}"/>
              </a:ext>
            </a:extLst>
          </p:cNvPr>
          <p:cNvGrpSpPr/>
          <p:nvPr/>
        </p:nvGrpSpPr>
        <p:grpSpPr>
          <a:xfrm>
            <a:off x="0" y="-2454"/>
            <a:ext cx="12192000" cy="1434966"/>
            <a:chOff x="1659766" y="-4"/>
            <a:chExt cx="9209798" cy="571501"/>
          </a:xfrm>
        </p:grpSpPr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3EE20B54-6601-F464-E695-F8750D38F49B}"/>
                </a:ext>
              </a:extLst>
            </p:cNvPr>
            <p:cNvSpPr/>
            <p:nvPr/>
          </p:nvSpPr>
          <p:spPr>
            <a:xfrm rot="10800000">
              <a:off x="1659766" y="-4"/>
              <a:ext cx="9209798" cy="571501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0">
                  <a:srgbClr val="4767B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1B507FA3-6C99-B7FA-FDB5-9193397D29A3}"/>
                </a:ext>
              </a:extLst>
            </p:cNvPr>
            <p:cNvSpPr/>
            <p:nvPr/>
          </p:nvSpPr>
          <p:spPr>
            <a:xfrm>
              <a:off x="1659766" y="62489"/>
              <a:ext cx="8831565" cy="2797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ru-RU" sz="1400" kern="1000" dirty="0">
                <a:solidFill>
                  <a:schemeClr val="bg1"/>
                </a:solidFill>
                <a:latin typeface="Conthrax Sb" panose="020B070702020108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48121" y="87402"/>
            <a:ext cx="12200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VILOYAT PROKURATURASI BILAN HAMKORLIKDA AMALGA OSHIRILAYOTGAN MAHALLIYLASHTIRISH DASTURI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4690" y="1545539"/>
            <a:ext cx="11942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“Талимаржон ИЭС” АЖ  томонидан 2023-2024 йилларда маҳаллийлаштириш, импортни қисқартириш ва кооперация алоқаларини кенгайтириш йўналишида амалга оширилган ишлар бўйича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МАЪЛУМОТ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	“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Талимаржон ИЭС” АЖ  томонидан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йил  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3902 турдаги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маҳсулот    10.91 мингАҚШ долларилик ва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2023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йил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ойида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55 турдаги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маҳсулот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0.314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мингАҚШ долларилик товарлар импорт қилинган.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dirty="0">
                <a:latin typeface="Times New Roman" pitchFamily="18" charset="0"/>
                <a:cs typeface="Times New Roman" pitchFamily="18" charset="0"/>
              </a:rPr>
              <a:t> 	Шуни такидлаш жойизки ускуна ва асосий қурилмаларимиз ишлаб чиқариш заводи томонидан 25 йиллик кафолат берилган бўлиб бошқа ишлаб-чиқарувчидан жихоз ва эхтиёт қисмлар ўрнатилган тақдирда кафолат мажбуриятидан воз кечиши кўрсатилган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Импортни қисқартириш бўйича амалга оширилаётган ишлар: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dirty="0">
                <a:latin typeface="Times New Roman" pitchFamily="18" charset="0"/>
                <a:cs typeface="Times New Roman" pitchFamily="18" charset="0"/>
              </a:rPr>
              <a:t>2022 йил мобайнида импортни қисқартириш бўйича 11 турдаги эхтиёт қисм (</a:t>
            </a:r>
            <a:r>
              <a:rPr lang="uz-Cyrl-UZ" i="1" dirty="0">
                <a:latin typeface="Times New Roman" pitchFamily="18" charset="0"/>
                <a:cs typeface="Times New Roman" pitchFamily="18" charset="0"/>
              </a:rPr>
              <a:t>насос корпуслари, валлари, втулка сальниковое, кольцо уплотнения ва ҳок.)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286.27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 млион сўмлик  ва 7 турдаги фильтрлавчи махсулотлар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9 799, 51 </a:t>
            </a:r>
            <a:r>
              <a:rPr lang="uz-Cyrl-UZ" dirty="0">
                <a:latin typeface="Times New Roman" pitchFamily="18" charset="0"/>
                <a:cs typeface="Times New Roman" pitchFamily="18" charset="0"/>
              </a:rPr>
              <a:t>млион сўмлик  кооперация йўли билан маҳаллийлаштирилди.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4689" y="1683833"/>
            <a:ext cx="11942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dirty="0"/>
              <a:t>Хозирги кунда </a:t>
            </a:r>
            <a:r>
              <a:rPr lang="uz-Cyrl-UZ" b="1" dirty="0"/>
              <a:t>13</a:t>
            </a:r>
            <a:r>
              <a:rPr lang="uz-Cyrl-UZ" dirty="0"/>
              <a:t> </a:t>
            </a:r>
            <a:r>
              <a:rPr lang="uz-Cyrl-UZ" b="1" dirty="0"/>
              <a:t>турдаги</a:t>
            </a:r>
            <a:r>
              <a:rPr lang="uz-Cyrl-UZ" dirty="0"/>
              <a:t> маҳсулотларни маҳаллийлаштириш мақсадида қуйидаги корхоналар фаолиятига асосан кўриб чиқилмоқда.</a:t>
            </a:r>
            <a:endParaRPr lang="ru-RU" dirty="0"/>
          </a:p>
          <a:p>
            <a:r>
              <a:rPr lang="uz-Cyrl-UZ" b="1" dirty="0"/>
              <a:t>Жумладан:</a:t>
            </a:r>
            <a:endParaRPr lang="ru-RU" dirty="0"/>
          </a:p>
          <a:p>
            <a:r>
              <a:rPr lang="uz-Cyrl-UZ" b="1" dirty="0"/>
              <a:t>–</a:t>
            </a:r>
            <a:r>
              <a:rPr lang="uz-Cyrl-UZ" dirty="0"/>
              <a:t> </a:t>
            </a:r>
            <a:r>
              <a:rPr lang="uz-Cyrl-UZ" b="1" dirty="0"/>
              <a:t>"Oil fil'tr" Фарғона </a:t>
            </a:r>
            <a:r>
              <a:rPr lang="uz-Cyrl-UZ" dirty="0"/>
              <a:t>корхонасининг фаолиятидан келиб чиқиб  </a:t>
            </a:r>
            <a:r>
              <a:rPr lang="uz-Cyrl-UZ" b="1" dirty="0"/>
              <a:t>113.976</a:t>
            </a:r>
            <a:r>
              <a:rPr lang="uz-Cyrl-UZ" dirty="0"/>
              <a:t>  </a:t>
            </a:r>
            <a:r>
              <a:rPr lang="uz-Cyrl-UZ" b="1" dirty="0"/>
              <a:t>минг АҚШ долларлик</a:t>
            </a:r>
            <a:r>
              <a:rPr lang="uz-Cyrl-UZ" dirty="0"/>
              <a:t> </a:t>
            </a:r>
            <a:r>
              <a:rPr lang="uz-Cyrl-UZ" b="1" dirty="0"/>
              <a:t>3</a:t>
            </a:r>
            <a:r>
              <a:rPr lang="uz-Cyrl-UZ" dirty="0"/>
              <a:t> </a:t>
            </a:r>
            <a:r>
              <a:rPr lang="uz-Cyrl-UZ" b="1" dirty="0"/>
              <a:t>турдаги</a:t>
            </a:r>
            <a:r>
              <a:rPr lang="uz-Cyrl-UZ" dirty="0"/>
              <a:t> фильтр элементлари;</a:t>
            </a:r>
            <a:endParaRPr lang="ru-RU" dirty="0"/>
          </a:p>
          <a:p>
            <a:r>
              <a:rPr lang="uz-Cyrl-UZ" dirty="0"/>
              <a:t>	</a:t>
            </a:r>
            <a:r>
              <a:rPr lang="uz-Cyrl-UZ" b="1" dirty="0"/>
              <a:t>-“Ўзбекэнерготаъмир” АЖ</a:t>
            </a:r>
            <a:r>
              <a:rPr lang="uz-Cyrl-UZ" dirty="0"/>
              <a:t> корхонасининг фаолиятидан келиб чиқиб  </a:t>
            </a:r>
            <a:r>
              <a:rPr lang="uz-Cyrl-UZ" b="1" dirty="0"/>
              <a:t>154.99</a:t>
            </a:r>
            <a:r>
              <a:rPr lang="uz-Cyrl-UZ" dirty="0"/>
              <a:t>  </a:t>
            </a:r>
            <a:r>
              <a:rPr lang="uz-Cyrl-UZ" b="1" dirty="0"/>
              <a:t>минг АҚШ долларлик</a:t>
            </a:r>
            <a:r>
              <a:rPr lang="uz-Cyrl-UZ" dirty="0"/>
              <a:t> </a:t>
            </a:r>
            <a:r>
              <a:rPr lang="uz-Cyrl-UZ" b="1" dirty="0"/>
              <a:t>1</a:t>
            </a:r>
            <a:r>
              <a:rPr lang="uz-Cyrl-UZ" dirty="0"/>
              <a:t> </a:t>
            </a:r>
            <a:r>
              <a:rPr lang="uz-Cyrl-UZ" b="1" dirty="0"/>
              <a:t>турдаги</a:t>
            </a:r>
            <a:r>
              <a:rPr lang="uz-Cyrl-UZ" dirty="0"/>
              <a:t> дэеаратори;</a:t>
            </a:r>
            <a:endParaRPr lang="ru-RU" dirty="0"/>
          </a:p>
          <a:p>
            <a:r>
              <a:rPr lang="uz-Cyrl-UZ" b="1" dirty="0"/>
              <a:t>-АО «GPZ-27 Подшипниковый завод»</a:t>
            </a:r>
            <a:r>
              <a:rPr lang="uz-Cyrl-UZ" dirty="0"/>
              <a:t> корхонасининг фаолиятидан келиб чиқиб  </a:t>
            </a:r>
            <a:r>
              <a:rPr lang="uz-Cyrl-UZ" b="1" dirty="0"/>
              <a:t>10.565</a:t>
            </a:r>
            <a:r>
              <a:rPr lang="uz-Cyrl-UZ" dirty="0"/>
              <a:t> </a:t>
            </a:r>
            <a:r>
              <a:rPr lang="uz-Cyrl-UZ" b="1" dirty="0"/>
              <a:t>минг АҚШ долларлик</a:t>
            </a:r>
            <a:r>
              <a:rPr lang="uz-Cyrl-UZ" dirty="0"/>
              <a:t> 4 </a:t>
            </a:r>
            <a:r>
              <a:rPr lang="uz-Cyrl-UZ" b="1" dirty="0"/>
              <a:t>турдаги</a:t>
            </a:r>
            <a:r>
              <a:rPr lang="uz-Cyrl-UZ" dirty="0"/>
              <a:t> фильтр элементлари;</a:t>
            </a:r>
            <a:endParaRPr lang="ru-RU" dirty="0"/>
          </a:p>
          <a:p>
            <a:r>
              <a:rPr lang="uz-Cyrl-UZ" b="1" dirty="0"/>
              <a:t>	-Фарғона вилояти "EKO TSEM KOMPLEKT OBORUDOVANIE" МЧЖ </a:t>
            </a:r>
            <a:r>
              <a:rPr lang="uz-Cyrl-UZ" dirty="0"/>
              <a:t>корхонасининг фаолиятидан келиб чиқиб  </a:t>
            </a:r>
            <a:r>
              <a:rPr lang="uz-Cyrl-UZ" b="1" dirty="0"/>
              <a:t>2.996</a:t>
            </a:r>
            <a:r>
              <a:rPr lang="uz-Cyrl-UZ" dirty="0"/>
              <a:t>  </a:t>
            </a:r>
            <a:r>
              <a:rPr lang="uz-Cyrl-UZ" b="1" dirty="0"/>
              <a:t>минг АҚШ долларлик</a:t>
            </a:r>
            <a:r>
              <a:rPr lang="uz-Cyrl-UZ" dirty="0"/>
              <a:t> </a:t>
            </a:r>
            <a:r>
              <a:rPr lang="uz-Cyrl-UZ" b="1" dirty="0"/>
              <a:t>5 турдаги</a:t>
            </a:r>
            <a:r>
              <a:rPr lang="uz-Cyrl-UZ" dirty="0"/>
              <a:t> подшипник ҳимоя ҳалқаси 136х155х245, 141х155х180, 136х155х280,Втулка Соединетельная муфта -185х490L,Муфта98х87L;</a:t>
            </a:r>
            <a:endParaRPr lang="ru-RU" dirty="0"/>
          </a:p>
          <a:p>
            <a:r>
              <a:rPr lang="uz-Cyrl-UZ" dirty="0"/>
              <a:t> </a:t>
            </a:r>
            <a:endParaRPr lang="ru-RU" dirty="0"/>
          </a:p>
          <a:p>
            <a:r>
              <a:rPr lang="uz-Cyrl-UZ" dirty="0"/>
              <a:t>Ҳозирги кунда кархонамиз электроэнерго ишлаб чиқаришга мослашган бўлиб, кичик саноат зонаси ёки бошқача тартибда ишлаб чиқаришни йўлга қўйиш учун </a:t>
            </a:r>
            <a:r>
              <a:rPr lang="uz-Cyrl-UZ" b="1" dirty="0"/>
              <a:t>ерга нисбатан эҳтиёжи йўқлиги  билдирамиз</a:t>
            </a:r>
            <a:r>
              <a:rPr lang="uz-Cyrl-UZ" dirty="0"/>
              <a:t>.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2F78C7C-8A60-A816-A3B2-77605772F8A6}"/>
              </a:ext>
            </a:extLst>
          </p:cNvPr>
          <p:cNvGrpSpPr/>
          <p:nvPr/>
        </p:nvGrpSpPr>
        <p:grpSpPr>
          <a:xfrm>
            <a:off x="0" y="-2455"/>
            <a:ext cx="12192000" cy="1387910"/>
            <a:chOff x="1659766" y="-4"/>
            <a:chExt cx="9209798" cy="57150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EE20B54-6601-F464-E695-F8750D38F49B}"/>
                </a:ext>
              </a:extLst>
            </p:cNvPr>
            <p:cNvSpPr/>
            <p:nvPr/>
          </p:nvSpPr>
          <p:spPr>
            <a:xfrm rot="10800000">
              <a:off x="1659766" y="-4"/>
              <a:ext cx="9209798" cy="571501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0">
                  <a:srgbClr val="4767B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B507FA3-6C99-B7FA-FDB5-9193397D29A3}"/>
                </a:ext>
              </a:extLst>
            </p:cNvPr>
            <p:cNvSpPr/>
            <p:nvPr/>
          </p:nvSpPr>
          <p:spPr>
            <a:xfrm>
              <a:off x="1659766" y="62489"/>
              <a:ext cx="8831565" cy="2797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ru-RU" sz="1400" kern="1000" dirty="0">
                <a:solidFill>
                  <a:schemeClr val="bg1"/>
                </a:solidFill>
                <a:latin typeface="Conthrax Sb" panose="020B070702020108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124689" y="182477"/>
            <a:ext cx="12200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VILOYAT PROKURATURASI BILAN HAMKORLIKDA AMALGA OSHIRILAYOTGAN MAHALLIYLASHTIRISH DASTURI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609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1119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Conthrax Sb" panose="020B0707020201080204" pitchFamily="34" charset="0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2148608"/>
            <a:ext cx="5805055" cy="2769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5054" y="2148608"/>
            <a:ext cx="6386947" cy="276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51466"/>
              </p:ext>
            </p:extLst>
          </p:nvPr>
        </p:nvGraphicFramePr>
        <p:xfrm>
          <a:off x="0" y="4958080"/>
          <a:ext cx="12192000" cy="174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8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1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17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Filtrlar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nomi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va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soni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Filtrlar</a:t>
                      </a:r>
                      <a:endParaRPr lang="en-US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Oʻrnatilgan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joyi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Filtrdagi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elementlar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soni</a:t>
                      </a:r>
                      <a:r>
                        <a:rPr lang="en-US" sz="1000" u="none" strike="noStrike" dirty="0" smtClean="0">
                          <a:effectLst/>
                        </a:rPr>
                        <a:t> (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kasseta</a:t>
                      </a:r>
                      <a:r>
                        <a:rPr lang="en-US" sz="1000" u="none" strike="noStrike" dirty="0" smtClean="0">
                          <a:effectLst/>
                        </a:rPr>
                        <a:t>)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Texnik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parametrlari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Ishlab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chiqaruvchi</a:t>
                      </a:r>
                      <a:r>
                        <a:rPr lang="en-US" sz="1000" u="none" strike="noStrike" dirty="0" smtClean="0">
                          <a:effectLst/>
                        </a:rPr>
                        <a:t> 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nomi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Narxi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Summasi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Nomi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dona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qurilma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nomi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dona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Yillik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talab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GT Intake Air Filter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 smtClean="0">
                          <a:effectLst/>
                        </a:rPr>
                        <a:t>2-bosqich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havo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filtrlar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1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komplekt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Gaz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turbina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Kompleksno-vozduxoochistitelnaya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ustanovka</a:t>
                      </a:r>
                      <a:r>
                        <a:rPr lang="en-US" sz="1000" u="none" strike="noStrike" dirty="0" smtClean="0">
                          <a:effectLst/>
                        </a:rPr>
                        <a:t> GT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510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1020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Havo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oqimi</a:t>
                      </a:r>
                      <a:r>
                        <a:rPr lang="en-US" sz="1000" dirty="0" smtClean="0"/>
                        <a:t> = 590,0 m³/s</a:t>
                      </a:r>
                    </a:p>
                    <a:p>
                      <a:r>
                        <a:rPr lang="en-US" sz="1000" dirty="0" err="1" smtClean="0"/>
                        <a:t>ish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xarorati</a:t>
                      </a:r>
                      <a:r>
                        <a:rPr lang="en-US" sz="1000" dirty="0" smtClean="0"/>
                        <a:t> = -28/+49</a:t>
                      </a:r>
                    </a:p>
                    <a:p>
                      <a:r>
                        <a:rPr lang="en-US" sz="1000" dirty="0" err="1" smtClean="0"/>
                        <a:t>nisbiy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namlik</a:t>
                      </a:r>
                      <a:r>
                        <a:rPr lang="en-US" sz="1000" dirty="0" smtClean="0"/>
                        <a:t> = 63/23%</a:t>
                      </a:r>
                    </a:p>
                    <a:p>
                      <a:r>
                        <a:rPr lang="en-US" sz="1000" dirty="0" err="1" smtClean="0"/>
                        <a:t>shamol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tezligi</a:t>
                      </a:r>
                      <a:r>
                        <a:rPr lang="en-US" sz="1000" dirty="0" smtClean="0"/>
                        <a:t> = 36 m/s</a:t>
                      </a:r>
                    </a:p>
                    <a:p>
                      <a:r>
                        <a:rPr lang="en-US" sz="1000" dirty="0" err="1" smtClean="0"/>
                        <a:t>qor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yuki</a:t>
                      </a:r>
                      <a:r>
                        <a:rPr lang="en-US" sz="1000" dirty="0" smtClean="0"/>
                        <a:t> = 221 mm</a:t>
                      </a:r>
                    </a:p>
                    <a:p>
                      <a:r>
                        <a:rPr lang="en-US" sz="1000" dirty="0" err="1" smtClean="0"/>
                        <a:t>barometr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bosimi</a:t>
                      </a:r>
                      <a:r>
                        <a:rPr lang="en-US" sz="1000" dirty="0" smtClean="0"/>
                        <a:t> = 90,0-105 </a:t>
                      </a:r>
                      <a:r>
                        <a:rPr lang="en-US" sz="1000" dirty="0" err="1" smtClean="0"/>
                        <a:t>kPa</a:t>
                      </a:r>
                      <a:endParaRPr lang="ru-RU" sz="10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"Oil </a:t>
                      </a:r>
                      <a:r>
                        <a:rPr lang="en-US" sz="1000" dirty="0" err="1" smtClean="0"/>
                        <a:t>fil'tr</a:t>
                      </a:r>
                      <a:r>
                        <a:rPr lang="en-US" sz="1000" dirty="0" smtClean="0"/>
                        <a:t>" </a:t>
                      </a:r>
                      <a:r>
                        <a:rPr lang="ru-RU" sz="1000" dirty="0" err="1" smtClean="0"/>
                        <a:t>Фарғона</a:t>
                      </a:r>
                      <a:endParaRPr lang="ru-RU" sz="10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2 550 000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effectLst/>
                        </a:rPr>
                        <a:t>2601 </a:t>
                      </a:r>
                      <a:r>
                        <a:rPr lang="ru-RU" sz="1000" u="none" strike="noStrike" dirty="0">
                          <a:effectLst/>
                        </a:rPr>
                        <a:t>000 000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0" y="1119109"/>
            <a:ext cx="12192001" cy="9817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Havoni</a:t>
            </a:r>
            <a:r>
              <a:rPr lang="en-US" altLang="ru-RU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nozik</a:t>
            </a:r>
            <a:r>
              <a:rPr lang="en-US" altLang="ru-RU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tozalash</a:t>
            </a:r>
            <a:r>
              <a:rPr lang="en-US" altLang="ru-RU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filtri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ASTRO CELL III 400</a:t>
            </a:r>
            <a:endParaRPr lang="ru-RU" sz="4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762" y="227045"/>
            <a:ext cx="10972800" cy="665018"/>
          </a:xfrm>
        </p:spPr>
        <p:txBody>
          <a:bodyPr>
            <a:normAutofit fontScale="90000"/>
          </a:bodyPr>
          <a:lstStyle/>
          <a:p>
            <a:r>
              <a:rPr lang="en-US" altLang="ru-RU" sz="4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Maxalliylashtirilgan</a:t>
            </a:r>
            <a:r>
              <a:rPr lang="en-US" altLang="ru-RU" sz="4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maxsulotlar</a:t>
            </a:r>
            <a:r>
              <a:rPr lang="ru-RU" sz="4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2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6484" b="12871"/>
          <a:stretch>
            <a:fillRect/>
          </a:stretch>
        </p:blipFill>
        <p:spPr bwMode="auto">
          <a:xfrm>
            <a:off x="6925" y="1610002"/>
            <a:ext cx="6431975" cy="31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90375"/>
              </p:ext>
            </p:extLst>
          </p:nvPr>
        </p:nvGraphicFramePr>
        <p:xfrm>
          <a:off x="1" y="4807525"/>
          <a:ext cx="6438898" cy="2231903"/>
        </p:xfrm>
        <a:graphic>
          <a:graphicData uri="http://schemas.openxmlformats.org/drawingml/2006/table">
            <a:tbl>
              <a:tblPr/>
              <a:tblGrid>
                <a:gridCol w="132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35563"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Ishlab chiqariladigan import bilan almashtiriladigan ehtiyot qismlarning nomi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O’/b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Yillik miqdor talabi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chizish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O'rnatilgan uskunalar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Pudratchi (ehtiyot qismlar ishlab chiqaruvchisi)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Ishlab chiqarish tannarxi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40">
                <a:tc>
                  <a:txBody>
                    <a:bodyPr/>
                    <a:lstStyle/>
                    <a:p>
                      <a:pPr algn="ctr" fontAlgn="ctr"/>
                      <a:r>
                        <a:rPr lang="ru-RU" altLang="ru-RU" sz="1000" b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Birlashtiruvchi</a:t>
                      </a:r>
                      <a:r>
                        <a:rPr lang="ru-RU" altLang="ru-RU" sz="1000" b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муфта185х128х490</a:t>
                      </a:r>
                      <a:r>
                        <a:rPr lang="en-US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Nasos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1150</a:t>
                      </a:r>
                      <a:r>
                        <a:rPr lang="en-A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VKNM SN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BGQ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-20,30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190668,6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1119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Conthrax Sb" panose="020B0707020201080204" pitchFamily="34" charset="0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98762" y="227045"/>
            <a:ext cx="10972800" cy="665018"/>
          </a:xfrm>
        </p:spPr>
        <p:txBody>
          <a:bodyPr>
            <a:normAutofit fontScale="90000"/>
          </a:bodyPr>
          <a:lstStyle/>
          <a:p>
            <a:r>
              <a:rPr lang="en-US" altLang="ru-RU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Maxalliylashtirilgan</a:t>
            </a:r>
            <a:r>
              <a:rPr lang="en-US" altLang="ru-RU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maxsulotlar</a:t>
            </a:r>
            <a:r>
              <a:rPr lang="ru-RU" sz="4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1119109"/>
            <a:ext cx="12192001" cy="4908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Birlashtiruvchi</a:t>
            </a:r>
            <a:r>
              <a:rPr lang="ru-RU" altLang="ru-RU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mufta</a:t>
            </a:r>
            <a:endParaRPr lang="ru-RU" sz="4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23398" t="25768" r="14038" b="13879"/>
          <a:stretch>
            <a:fillRect/>
          </a:stretch>
        </p:blipFill>
        <p:spPr bwMode="auto">
          <a:xfrm>
            <a:off x="6438900" y="1610001"/>
            <a:ext cx="5753100" cy="3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31234"/>
              </p:ext>
            </p:extLst>
          </p:nvPr>
        </p:nvGraphicFramePr>
        <p:xfrm>
          <a:off x="6438899" y="4845629"/>
          <a:ext cx="5694814" cy="2162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7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435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Ishlab chiqariladigan import bilan almashtiriladigan ehtiyot qismlarning nomi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O’/b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Yillik miqdor talabi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chizish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O'rnatilgan uskunalar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Pudratchi (ehtiyot qismlar ishlab chiqaruvchisi)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Ishlab chiqarish uchun zarur bo'lgan materiallar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Ishlab chiqarish tannarxi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qilingan ehtiyot qismlarning narxi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qilinganidan farqi</a:t>
                      </a:r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06"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0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Upornoye</a:t>
                      </a:r>
                      <a:r>
                        <a:rPr lang="en-US" sz="1000" b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kolso</a:t>
                      </a:r>
                      <a:r>
                        <a:rPr lang="en-US" sz="1000" b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127,5х72х87</a:t>
                      </a:r>
                      <a:r>
                        <a:rPr lang="en-A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djna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Nasos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  <a:r>
                        <a:rPr lang="en-A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VKNM </a:t>
                      </a:r>
                      <a:r>
                        <a:rPr lang="en-A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BGQ</a:t>
                      </a:r>
                      <a:r>
                        <a:rPr lang="ru-RU" sz="1000" b="0" i="0" u="none" strike="noStrike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-20,30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z-Latn-UZ" sz="100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"O'zbekenergotamir" AJ</a:t>
                      </a:r>
                      <a:endParaRPr lang="ru-RU" sz="1000" b="0" i="0" u="none" strike="noStrike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288840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376531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87691,00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25809"/>
              </p:ext>
            </p:extLst>
          </p:nvPr>
        </p:nvGraphicFramePr>
        <p:xfrm>
          <a:off x="0" y="4592564"/>
          <a:ext cx="10535412" cy="2040464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64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2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4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847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Latn-UZ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Mahsulot nomi</a:t>
                      </a:r>
                      <a:endParaRPr lang="uz-Cyrl-UZ" sz="1000" b="1" kern="1200" noProof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Chizmasi</a:t>
                      </a:r>
                      <a:endParaRPr lang="ru-RU" sz="1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Material </a:t>
                      </a:r>
                      <a:r>
                        <a:rPr lang="en-US" sz="1000" noProof="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markasi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Xarakteristika</a:t>
                      </a:r>
                      <a:endParaRPr lang="ru-RU" sz="1000" b="1" kern="120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Yillik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ehtiyoj</a:t>
                      </a:r>
                      <a:endParaRPr lang="ru-RU" sz="1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Kooperatsion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birja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orqali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ishlab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chiqaruvchi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zavod</a:t>
                      </a:r>
                      <a:endParaRPr lang="ru-RU" sz="1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Ishlab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chiqarish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zavodi</a:t>
                      </a:r>
                      <a:endParaRPr lang="ru-RU" sz="1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Ishlash</a:t>
                      </a:r>
                      <a:r>
                        <a:rPr lang="en-US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noProof="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prinsipi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Р- КГС/см² </a:t>
                      </a:r>
                      <a:r>
                        <a:rPr lang="en-US" sz="1000" noProof="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bosimi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Т ° С </a:t>
                      </a:r>
                      <a:r>
                        <a:rPr lang="en-US" sz="1000" noProof="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temperaturasi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BGQ-20,30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uchun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SN 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sintetik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kauchuk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ftoroplast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podshipnik</a:t>
                      </a:r>
                      <a:endParaRPr lang="ru-RU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№5 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SN</a:t>
                      </a:r>
                      <a:endParaRPr lang="ru-RU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Sintetik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kauchuk</a:t>
                      </a:r>
                      <a:r>
                        <a:rPr lang="en-US" sz="10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ftoroplast</a:t>
                      </a:r>
                      <a:endParaRPr lang="ru-RU" sz="1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Sirkulyatsiya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nasosi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,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bugʻ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turbinasi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ning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kondensatoriga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texnik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suvni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uzatish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vazifasini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</a:t>
                      </a:r>
                      <a:r>
                        <a:rPr lang="en-US" sz="1000" kern="120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bajaradi</a:t>
                      </a:r>
                      <a:r>
                        <a:rPr lang="en-US" sz="1000" kern="120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.</a:t>
                      </a:r>
                      <a:endParaRPr lang="ru-RU" sz="1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z-Cyrl-UZ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22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z-Cyrl-UZ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34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5 </a:t>
                      </a:r>
                      <a:r>
                        <a:rPr lang="en-US" sz="1000" noProof="0" dirty="0" err="1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kom</a:t>
                      </a:r>
                      <a:r>
                        <a:rPr lang="en-US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-t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z-Cyrl-UZ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Фарғона “ЕКО</a:t>
                      </a:r>
                      <a:r>
                        <a:rPr lang="en-US" sz="1000" baseline="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TSEM KOMPLEKT  OBORUDOVANIE</a:t>
                      </a:r>
                      <a:r>
                        <a:rPr lang="uz-Cyrl-UZ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” МЧЖ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“Hyorum</a:t>
                      </a:r>
                      <a:r>
                        <a:rPr lang="en-US" sz="1000" baseline="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 Industries CO/LTD</a:t>
                      </a:r>
                      <a:r>
                        <a:rPr lang="en-US" sz="1000" noProof="0" dirty="0" smtClean="0">
                          <a:ln>
                            <a:solidFill>
                              <a:schemeClr val="bg1"/>
                            </a:solidFill>
                          </a:ln>
                        </a:rPr>
                        <a:t>”  Korea</a:t>
                      </a:r>
                      <a:endParaRPr lang="uz-Cyrl-UZ" sz="1000" noProof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00FF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8182" r="5455"/>
          <a:stretch>
            <a:fillRect/>
          </a:stretch>
        </p:blipFill>
        <p:spPr bwMode="auto">
          <a:xfrm>
            <a:off x="25353" y="1610002"/>
            <a:ext cx="7277736" cy="297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0" y="0"/>
            <a:ext cx="12192000" cy="1119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Conthrax Sb" panose="020B0707020201080204" pitchFamily="34" charset="0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98762" y="227045"/>
            <a:ext cx="10972800" cy="665018"/>
          </a:xfrm>
        </p:spPr>
        <p:txBody>
          <a:bodyPr>
            <a:normAutofit fontScale="90000"/>
          </a:bodyPr>
          <a:lstStyle/>
          <a:p>
            <a:r>
              <a:rPr lang="en-US" altLang="ru-RU" sz="4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Maxalliylashtirilgan</a:t>
            </a:r>
            <a:r>
              <a:rPr lang="en-US" altLang="ru-RU" sz="4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maxsulotlar</a:t>
            </a:r>
            <a:r>
              <a:rPr lang="ru-RU" sz="4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0" y="1119109"/>
            <a:ext cx="12192001" cy="4908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Sintetik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kauchuk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ftoroplast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podshipnik</a:t>
            </a:r>
            <a:endParaRPr lang="ru-RU" sz="4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406752"/>
            <a:ext cx="10972800" cy="2874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Maxalliylatirish</a:t>
            </a:r>
            <a:r>
              <a:rPr lang="en-US" dirty="0" smtClean="0"/>
              <a:t> </a:t>
            </a:r>
            <a:r>
              <a:rPr lang="en-US" dirty="0" err="1" smtClean="0"/>
              <a:t>ishlari</a:t>
            </a:r>
            <a:r>
              <a:rPr lang="en-US" dirty="0" smtClean="0"/>
              <a:t> </a:t>
            </a:r>
            <a:r>
              <a:rPr lang="en-US" dirty="0" err="1" smtClean="0"/>
              <a:t>ichki</a:t>
            </a:r>
            <a:r>
              <a:rPr lang="en-US" dirty="0" smtClean="0"/>
              <a:t> </a:t>
            </a:r>
            <a:r>
              <a:rPr lang="en-US" dirty="0" err="1" smtClean="0"/>
              <a:t>ishlab</a:t>
            </a:r>
            <a:r>
              <a:rPr lang="en-US" dirty="0" smtClean="0"/>
              <a:t> </a:t>
            </a:r>
            <a:r>
              <a:rPr lang="en-US" dirty="0" err="1" smtClean="0"/>
              <a:t>chiqarish</a:t>
            </a:r>
            <a:r>
              <a:rPr lang="en-US" dirty="0" smtClean="0"/>
              <a:t> </a:t>
            </a:r>
            <a:r>
              <a:rPr lang="en-US" dirty="0" err="1" smtClean="0"/>
              <a:t>korxonalari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xamkorlikda</a:t>
            </a:r>
            <a:r>
              <a:rPr lang="en-US" dirty="0" smtClean="0"/>
              <a:t> </a:t>
            </a:r>
            <a:r>
              <a:rPr lang="en-US" dirty="0" err="1" smtClean="0"/>
              <a:t>izlanishlar</a:t>
            </a:r>
            <a:r>
              <a:rPr lang="en-US" dirty="0" smtClean="0"/>
              <a:t> </a:t>
            </a:r>
            <a:r>
              <a:rPr lang="en-US" dirty="0" err="1" smtClean="0"/>
              <a:t>olib</a:t>
            </a:r>
            <a:r>
              <a:rPr lang="en-US" dirty="0" smtClean="0"/>
              <a:t> </a:t>
            </a:r>
            <a:r>
              <a:rPr lang="en-US" dirty="0" err="1" smtClean="0"/>
              <a:t>borilmoqda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222222">
                    <a:tint val="75000"/>
                  </a:srgbClr>
                </a:solidFill>
              </a:rPr>
              <a:t>Название презентации</a:t>
            </a:r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2286-0038-144D-A816-398D23415CCB}" type="slidenum">
              <a:rPr lang="en-US" smtClean="0">
                <a:solidFill>
                  <a:srgbClr val="222222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22222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351</Words>
  <Application>Microsoft Office PowerPoint</Application>
  <PresentationFormat>Широкоэкранный</PresentationFormat>
  <Paragraphs>112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8" baseType="lpstr">
      <vt:lpstr>Arial</vt:lpstr>
      <vt:lpstr>Book Antiqua</vt:lpstr>
      <vt:lpstr>Calibri</vt:lpstr>
      <vt:lpstr>Conthrax Sb</vt:lpstr>
      <vt:lpstr>Loos Extended Bold</vt:lpstr>
      <vt:lpstr>Lucida Sans</vt:lpstr>
      <vt:lpstr>Montserrat Medium</vt:lpstr>
      <vt:lpstr>Times New Roman</vt:lpstr>
      <vt:lpstr>Wingdings</vt:lpstr>
      <vt:lpstr>Wingdings 2</vt:lpstr>
      <vt:lpstr>Wingdings 3</vt:lpstr>
      <vt:lpstr>Апекс</vt:lpstr>
      <vt:lpstr>Презентация PowerPoint</vt:lpstr>
      <vt:lpstr>Презентация PowerPoint</vt:lpstr>
      <vt:lpstr>Maxalliylashtirilgan maxsulotlar </vt:lpstr>
      <vt:lpstr>Maxalliylashtirilgan maxsulotlar </vt:lpstr>
      <vt:lpstr>Maxalliylashtirilgan maxsulotlar </vt:lpstr>
      <vt:lpstr>Maxalliylatirish ishlari ichki ishlab chiqarish korxonalari bilan xamkorlikda izlanishlar olib borilmoqda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ЙИЛ ЯКУНИ БИЛАН ЭРИШИЛГАН КЎРСАТКИЧЛАР ҲАМДА 2023 ЙИЛДА АМАЛГА ОШИРИЛАДИГАН  ЧОРА-ТАДБИРЛАР</dc:title>
  <dc:creator>Ойбек Рахманов</dc:creator>
  <cp:lastModifiedBy>Hp</cp:lastModifiedBy>
  <cp:revision>49</cp:revision>
  <cp:lastPrinted>2023-01-27T05:37:00Z</cp:lastPrinted>
  <dcterms:created xsi:type="dcterms:W3CDTF">2023-03-25T09:49:31Z</dcterms:created>
  <dcterms:modified xsi:type="dcterms:W3CDTF">2024-12-01T07:41:33Z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A45F45243C3B4F4A96A137BC572D8758</vt:lpwstr>
  </property>
  <property fmtid="{D5CDD505-2E9C-101B-9397-08002B2CF9AE}" pid="3" name="KSOProductBuildVer">
    <vt:lpwstr>1049-11.2.0.11417</vt:lpwstr>
  </property>
</Properties>
</file>