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183616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TESTING COE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672738"/>
            <a:ext cx="6269347" cy="1321657"/>
          </a:xfrm>
        </p:spPr>
        <p:txBody>
          <a:bodyPr>
            <a:normAutofit fontScale="47500" lnSpcReduction="20000"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SUJITH REDDY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SENIOR QA Engineer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Ph- 9480860587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LinkedIn - https://www.linkedin.com/in/sujith-reddy-173a9381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4E00-BFB7-4161-BCC4-EF9F7C4B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74E2-A33D-444E-A05F-6AAFD8A7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51249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80A5-DCB5-4A83-A3A0-E849478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4388"/>
          </a:xfrm>
        </p:spPr>
        <p:txBody>
          <a:bodyPr/>
          <a:lstStyle/>
          <a:p>
            <a:r>
              <a:rPr lang="en-US" sz="20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Automation Testing Skills: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911C-C560-49F8-9FFE-B38B4E50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chemeClr val="tx1"/>
                </a:solidFill>
                <a:latin typeface="Noto Sans Symbols"/>
              </a:rPr>
              <a:t>Proficiency in Creating </a:t>
            </a:r>
            <a:r>
              <a:rPr lang="en-US" sz="1700" b="1" dirty="0">
                <a:solidFill>
                  <a:schemeClr val="tx1"/>
                </a:solidFill>
                <a:latin typeface="Noto Sans Symbols"/>
              </a:rPr>
              <a:t>Hybrid Automation Framework </a:t>
            </a:r>
            <a:r>
              <a:rPr lang="en-US" sz="1700" dirty="0">
                <a:solidFill>
                  <a:schemeClr val="tx1"/>
                </a:solidFill>
                <a:latin typeface="Noto Sans Symbols"/>
              </a:rPr>
              <a:t>using C# and Java from Scratch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r>
              <a:rPr lang="en-US" sz="1700" dirty="0">
                <a:solidFill>
                  <a:schemeClr val="tx1"/>
                </a:solidFill>
                <a:latin typeface="Noto Sans Symbols"/>
              </a:rPr>
              <a:t>Possess excellent skills in </a:t>
            </a:r>
            <a:r>
              <a:rPr lang="en-US" sz="1700" b="1" dirty="0">
                <a:solidFill>
                  <a:schemeClr val="tx1"/>
                </a:solidFill>
                <a:latin typeface="Noto Sans Symbols"/>
              </a:rPr>
              <a:t>Manual Testing and Automation Testing using C# and Java</a:t>
            </a:r>
            <a:r>
              <a:rPr lang="en-US" sz="1700" dirty="0">
                <a:solidFill>
                  <a:schemeClr val="tx1"/>
                </a:solidFill>
                <a:latin typeface="Noto Sans Symbols"/>
              </a:rPr>
              <a:t>.</a:t>
            </a:r>
          </a:p>
          <a:p>
            <a:r>
              <a:rPr lang="en-US" sz="1700" dirty="0">
                <a:solidFill>
                  <a:schemeClr val="tx1"/>
                </a:solidFill>
                <a:latin typeface="Noto Sans Symbols"/>
              </a:rPr>
              <a:t> Excellent understanding of creating </a:t>
            </a:r>
            <a:r>
              <a:rPr lang="en-US" sz="1700" b="1" dirty="0">
                <a:solidFill>
                  <a:schemeClr val="tx1"/>
                </a:solidFill>
                <a:latin typeface="Noto Sans Symbols"/>
              </a:rPr>
              <a:t>Test Data, Test Cases and knowledge of Use Cases and experience in execution of Test Cases.</a:t>
            </a:r>
          </a:p>
          <a:p>
            <a:r>
              <a:rPr lang="en-US" sz="1700" dirty="0">
                <a:solidFill>
                  <a:schemeClr val="tx1"/>
                </a:solidFill>
                <a:latin typeface="Noto Sans Symbols"/>
              </a:rPr>
              <a:t>Experience in </a:t>
            </a:r>
            <a:r>
              <a:rPr lang="en-US" sz="1700" b="1" dirty="0">
                <a:solidFill>
                  <a:schemeClr val="tx1"/>
                </a:solidFill>
                <a:latin typeface="Noto Sans Symbols"/>
              </a:rPr>
              <a:t>Tracking Defects and well versed with BUG life Cycle using Azure Devops</a:t>
            </a:r>
            <a:r>
              <a:rPr lang="en-US" sz="1700" dirty="0">
                <a:solidFill>
                  <a:schemeClr val="tx1"/>
                </a:solidFill>
                <a:latin typeface="Noto Sans Symbols"/>
              </a:rPr>
              <a:t>.</a:t>
            </a:r>
          </a:p>
          <a:p>
            <a:r>
              <a:rPr lang="en-US" sz="1700" dirty="0">
                <a:solidFill>
                  <a:schemeClr val="tx1"/>
                </a:solidFill>
                <a:latin typeface="Noto Sans Symbols"/>
              </a:rPr>
              <a:t>Conducted </a:t>
            </a:r>
            <a:r>
              <a:rPr lang="en-US" sz="1700" b="1" dirty="0">
                <a:solidFill>
                  <a:schemeClr val="tx1"/>
                </a:solidFill>
                <a:latin typeface="Noto Sans Symbols"/>
              </a:rPr>
              <a:t>Smoke Testing, System testing, Regression testing and Ad-hoc testing, UAT.</a:t>
            </a:r>
          </a:p>
          <a:p>
            <a:r>
              <a:rPr lang="en-US" sz="1700" dirty="0">
                <a:solidFill>
                  <a:schemeClr val="tx1"/>
                </a:solidFill>
                <a:latin typeface="Noto Sans Symbols"/>
              </a:rPr>
              <a:t>Experience in </a:t>
            </a:r>
            <a:r>
              <a:rPr lang="en-US" sz="1700" b="1" dirty="0">
                <a:solidFill>
                  <a:schemeClr val="tx1"/>
                </a:solidFill>
                <a:latin typeface="Noto Sans Symbols"/>
              </a:rPr>
              <a:t>preparing various Test Specifications like Test Scenarios, Test Cases, Test Data, Defect Reports, and Test Reports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0A73-DA24-4D0B-B1D8-5A052F81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82023"/>
          </a:xfrm>
        </p:spPr>
        <p:txBody>
          <a:bodyPr/>
          <a:lstStyle/>
          <a:p>
            <a:r>
              <a:rPr lang="en-US" sz="20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Technical</a:t>
            </a:r>
            <a:r>
              <a:rPr lang="en-US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72D3-1F85-4610-89B1-E454F6B6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Noto Sans Symbols"/>
              </a:rPr>
              <a:t>Manual Testing Skills:</a:t>
            </a:r>
            <a:r>
              <a:rPr lang="en-US" sz="1800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 Black Box, Functional, Non-Functional, Ad-Hoc, Sanity/Smoke, Regression, System, Integration, Installation, Cross Browser, Compatibility Testing, cloud-based testing</a:t>
            </a:r>
          </a:p>
          <a:p>
            <a:r>
              <a:rPr lang="en-US" sz="1800" b="1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Automation Frameworks : </a:t>
            </a:r>
            <a:r>
              <a:rPr lang="en-US" sz="1800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BDD Framework ,Hybrid Framework</a:t>
            </a:r>
          </a:p>
          <a:p>
            <a:r>
              <a:rPr lang="en-US" sz="1800" b="1" dirty="0">
                <a:solidFill>
                  <a:schemeClr val="tx1"/>
                </a:solidFill>
                <a:latin typeface="Noto Sans Symbols"/>
              </a:rPr>
              <a:t>Automation Testing Skills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Well versed with agile, DevOps and continuous delivery.</a:t>
            </a:r>
          </a:p>
          <a:p>
            <a:r>
              <a:rPr lang="en-US" sz="1800" b="1" dirty="0">
                <a:solidFill>
                  <a:schemeClr val="tx1"/>
                </a:solidFill>
                <a:latin typeface="Noto Sans Symbols"/>
              </a:rPr>
              <a:t>Bug Tracking Tools</a:t>
            </a:r>
            <a:r>
              <a:rPr lang="en-US" sz="1800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: Mantis Hub, Microsoft Azure Devops</a:t>
            </a:r>
          </a:p>
          <a:p>
            <a:r>
              <a:rPr lang="en-US" sz="1800" b="1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Test Management Tools:</a:t>
            </a:r>
            <a:r>
              <a:rPr lang="en-US" sz="1800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 Microsoft VSTS, Test Flight, App center.</a:t>
            </a:r>
          </a:p>
          <a:p>
            <a:r>
              <a:rPr lang="en-US" sz="1800" b="1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Repository</a:t>
            </a:r>
            <a:r>
              <a:rPr lang="en-US" sz="1800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: Git, TFS.</a:t>
            </a:r>
          </a:p>
          <a:p>
            <a:r>
              <a:rPr lang="en-US" sz="1800" b="1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Automation Skills :</a:t>
            </a:r>
            <a:r>
              <a:rPr lang="en-US" sz="1800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 API Automation using Java, UI automation Using C#</a:t>
            </a:r>
          </a:p>
          <a:p>
            <a:r>
              <a:rPr lang="en-US" sz="1800" b="1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Tools</a:t>
            </a:r>
            <a:r>
              <a:rPr lang="en-US" sz="1800" dirty="0">
                <a:solidFill>
                  <a:schemeClr val="tx1"/>
                </a:solidFill>
                <a:effectLst/>
                <a:latin typeface="Noto Sans Symbols"/>
                <a:ea typeface="Noto Sans Symbols"/>
                <a:cs typeface="Noto Sans Symbols"/>
              </a:rPr>
              <a:t>: Selenium web Driver, Visual Studio, InteliJ IDEA.</a:t>
            </a:r>
          </a:p>
          <a:p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0EC1-A5C7-4E6C-A3A0-FDA797FD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5664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Automation Testing</a:t>
            </a:r>
            <a:r>
              <a:rPr lang="en-US" sz="20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</a:t>
            </a: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CE32-0903-4FD5-8858-94CD62E3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b="1" dirty="0">
                <a:solidFill>
                  <a:schemeClr val="tx1"/>
                </a:solidFill>
                <a:latin typeface="Noto Sans Symbols"/>
              </a:rPr>
              <a:t>API Testing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700" dirty="0">
                <a:solidFill>
                  <a:schemeClr val="tx1"/>
                </a:solidFill>
                <a:latin typeface="Noto Sans Symbols"/>
              </a:rPr>
              <a:t>The process involves detailed analysis of the APIs used, test data generation, simulating the API flow and versioning</a:t>
            </a:r>
          </a:p>
          <a:p>
            <a:endParaRPr lang="en-US" dirty="0"/>
          </a:p>
        </p:txBody>
      </p:sp>
      <p:grpSp>
        <p:nvGrpSpPr>
          <p:cNvPr id="4" name="Group 3" descr="Diagram  Description automatically generated">
            <a:extLst>
              <a:ext uri="{FF2B5EF4-FFF2-40B4-BE49-F238E27FC236}">
                <a16:creationId xmlns:a16="http://schemas.microsoft.com/office/drawing/2014/main" id="{EDD7EC37-FB2F-4A36-9D96-B78DB590495F}"/>
              </a:ext>
            </a:extLst>
          </p:cNvPr>
          <p:cNvGrpSpPr>
            <a:grpSpLocks/>
          </p:cNvGrpSpPr>
          <p:nvPr/>
        </p:nvGrpSpPr>
        <p:grpSpPr bwMode="auto">
          <a:xfrm>
            <a:off x="1257010" y="2822713"/>
            <a:ext cx="7118364" cy="3432313"/>
            <a:chOff x="7" y="7"/>
            <a:chExt cx="9146" cy="4076"/>
          </a:xfrm>
        </p:grpSpPr>
        <p:pic>
          <p:nvPicPr>
            <p:cNvPr id="5" name="Picture 4" descr="Diagram  Description automatically generated">
              <a:extLst>
                <a:ext uri="{FF2B5EF4-FFF2-40B4-BE49-F238E27FC236}">
                  <a16:creationId xmlns:a16="http://schemas.microsoft.com/office/drawing/2014/main" id="{BDD2A4B0-F0CD-4A13-A125-DF682EF43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" y="15"/>
              <a:ext cx="9131" cy="4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1D4AB-DBB8-4393-8C06-1DB988EFA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7"/>
              <a:ext cx="9146" cy="40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90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EF28-6036-45A0-B0E2-F7669B83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0405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 / UI Testing:</a:t>
            </a: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900" dirty="0">
                <a:solidFill>
                  <a:schemeClr val="tx1"/>
                </a:solidFill>
                <a:latin typeface="Noto Sans Symbols"/>
              </a:rPr>
              <a:t>This involves choosing the right tools, analyzing the business requirements in detail, analyzing the various bowsers supported.</a:t>
            </a:r>
            <a:br>
              <a:rPr lang="en-US" sz="1900" dirty="0">
                <a:solidFill>
                  <a:schemeClr val="tx1"/>
                </a:solidFill>
                <a:latin typeface="Noto Sans Symbols"/>
              </a:rPr>
            </a:br>
            <a:endParaRPr lang="en-US" sz="1900" dirty="0">
              <a:solidFill>
                <a:schemeClr val="tx1"/>
              </a:solidFill>
              <a:latin typeface="Noto Sans Symbols"/>
            </a:endParaRPr>
          </a:p>
        </p:txBody>
      </p:sp>
      <p:pic>
        <p:nvPicPr>
          <p:cNvPr id="4" name="image10.png" descr="Diagram  Description automatically generated">
            <a:extLst>
              <a:ext uri="{FF2B5EF4-FFF2-40B4-BE49-F238E27FC236}">
                <a16:creationId xmlns:a16="http://schemas.microsoft.com/office/drawing/2014/main" id="{49168C62-BC84-497D-A767-4ACC1E39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7280" y="2679700"/>
            <a:ext cx="8426476" cy="35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2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D83-1253-41E9-B9AE-97D22788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84860">
              <a:spcBef>
                <a:spcPts val="670"/>
              </a:spcBef>
              <a:spcAft>
                <a:spcPts val="0"/>
              </a:spcAft>
            </a:pPr>
            <a:r>
              <a:rPr lang="en-US" sz="2000" b="1" dirty="0">
                <a:latin typeface="Arial" panose="020B0604020202020204" pitchFamily="34" charset="0"/>
              </a:rPr>
              <a:t>Testing Practice Overview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9065-0E3F-4A9D-94A1-B143E530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420" indent="0"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1700" spc="-50" dirty="0">
                <a:solidFill>
                  <a:schemeClr val="tx1"/>
                </a:solidFill>
                <a:latin typeface="Noto Sans Symbols"/>
                <a:ea typeface="+mj-ea"/>
                <a:cs typeface="+mj-cs"/>
              </a:rPr>
              <a:t>I provide testing and QA services across different functional areas of software development as below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4AC09C-F37C-4AC9-ADFD-C92EE773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2679701"/>
            <a:ext cx="6280150" cy="28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0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12A0-1CF5-4DFF-AF67-EEBFDD5A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Set-up</a:t>
            </a:r>
            <a:b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37AF3-7ECF-4201-913E-88F36760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9001"/>
            <a:ext cx="7600633" cy="2844006"/>
          </a:xfrm>
        </p:spPr>
      </p:pic>
    </p:spTree>
    <p:extLst>
      <p:ext uri="{BB962C8B-B14F-4D97-AF65-F5344CB8AC3E}">
        <p14:creationId xmlns:p14="http://schemas.microsoft.com/office/powerpoint/2010/main" val="4764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C71-AFFE-492D-AF76-DD118737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Execution and Maintenance</a:t>
            </a:r>
            <a:b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7EEAB-43FA-420A-A5FA-E41F981F4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2019300"/>
            <a:ext cx="7405370" cy="3217069"/>
          </a:xfrm>
        </p:spPr>
      </p:pic>
    </p:spTree>
    <p:extLst>
      <p:ext uri="{BB962C8B-B14F-4D97-AF65-F5344CB8AC3E}">
        <p14:creationId xmlns:p14="http://schemas.microsoft.com/office/powerpoint/2010/main" val="103403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A291-30EE-4D0E-A08F-B831ED7B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700" dirty="0">
                <a:solidFill>
                  <a:schemeClr val="tx1"/>
                </a:solidFill>
                <a:latin typeface="Noto Sans Symbols"/>
              </a:rPr>
              <a:t>I follow a proven and successful methodology across all projects to ensure high quality deliverables.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8710-8444-4DBC-8A74-6E2F46F0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995956-FD37-404D-8DCC-794C5C1D6F83}"/>
              </a:ext>
            </a:extLst>
          </p:cNvPr>
          <p:cNvGrpSpPr>
            <a:grpSpLocks/>
          </p:cNvGrpSpPr>
          <p:nvPr/>
        </p:nvGrpSpPr>
        <p:grpSpPr bwMode="auto">
          <a:xfrm>
            <a:off x="1097280" y="2362200"/>
            <a:ext cx="8097520" cy="3521286"/>
            <a:chOff x="1318" y="389"/>
            <a:chExt cx="10004" cy="46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C4B564-BE96-4CBF-8E38-666FAD802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579"/>
              <a:ext cx="9329" cy="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60465-F029-4444-9908-5FBB0E0D6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389"/>
              <a:ext cx="10004" cy="46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02549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{63C91AA7-B702-4BE6-8784-E8315FD45D7A}tf56160789_win32</Template>
  <TotalTime>289</TotalTime>
  <Words>353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Noto Sans Symbols</vt:lpstr>
      <vt:lpstr>1_RetrospectVTI</vt:lpstr>
      <vt:lpstr>TESTING COE</vt:lpstr>
      <vt:lpstr>Automation Testing Skills: </vt:lpstr>
      <vt:lpstr>Technical Skills</vt:lpstr>
      <vt:lpstr>Automation Testing Process </vt:lpstr>
      <vt:lpstr>       Application / UI Testing:  This involves choosing the right tools, analyzing the business requirements in detail, analyzing the various bowsers supported. </vt:lpstr>
      <vt:lpstr>Testing Practice Overview </vt:lpstr>
      <vt:lpstr>Set-up </vt:lpstr>
      <vt:lpstr>Execution and Maintenance </vt:lpstr>
      <vt:lpstr> I follow a proven and successful methodology across all projects to ensure high quality deliverables.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COE</dc:title>
  <dc:creator>Sujith S</dc:creator>
  <cp:lastModifiedBy>Sujith S</cp:lastModifiedBy>
  <cp:revision>25</cp:revision>
  <dcterms:created xsi:type="dcterms:W3CDTF">2021-12-14T06:22:23Z</dcterms:created>
  <dcterms:modified xsi:type="dcterms:W3CDTF">2021-12-14T11:25:46Z</dcterms:modified>
</cp:coreProperties>
</file>