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5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4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6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43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9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94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0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353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2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5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77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59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9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1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7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69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D4AE-1A9F-484C-BC81-7ADD6F6C3554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F3FAB-3B80-475D-A5BD-DCB26036E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3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7807A-F459-4196-BDA1-01E7A71A0F0B}"/>
              </a:ext>
            </a:extLst>
          </p:cNvPr>
          <p:cNvSpPr txBox="1"/>
          <p:nvPr/>
        </p:nvSpPr>
        <p:spPr>
          <a:xfrm>
            <a:off x="1235034" y="760021"/>
            <a:ext cx="69767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accent1"/>
                </a:solidFill>
              </a:rPr>
              <a:t>My First Wish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A6F56-CCAA-4F67-96B0-507DA9A91221}"/>
              </a:ext>
            </a:extLst>
          </p:cNvPr>
          <p:cNvSpPr txBox="1"/>
          <p:nvPr/>
        </p:nvSpPr>
        <p:spPr>
          <a:xfrm>
            <a:off x="2042555" y="2848098"/>
            <a:ext cx="6976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chemeClr val="accent1"/>
                </a:solidFill>
              </a:rPr>
              <a:t>Games with Smartphone 3</a:t>
            </a:r>
            <a:r>
              <a:rPr lang="en-GB" sz="4000" i="1" baseline="30000" dirty="0">
                <a:solidFill>
                  <a:schemeClr val="accent1"/>
                </a:solidFill>
              </a:rPr>
              <a:t>rd</a:t>
            </a:r>
            <a:r>
              <a:rPr lang="en-GB" sz="4000" i="1" dirty="0">
                <a:solidFill>
                  <a:schemeClr val="accent1"/>
                </a:solidFill>
              </a:rPr>
              <a:t> Year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34EB2-D9BF-406E-A5AE-3641015A3AEE}"/>
              </a:ext>
            </a:extLst>
          </p:cNvPr>
          <p:cNvSpPr txBox="1"/>
          <p:nvPr/>
        </p:nvSpPr>
        <p:spPr>
          <a:xfrm>
            <a:off x="6921335" y="6241508"/>
            <a:ext cx="229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chemeClr val="accent1"/>
                </a:solidFill>
              </a:rPr>
              <a:t>Sayim Khan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56B06-8412-4F9B-AA63-4207CC64D587}"/>
              </a:ext>
            </a:extLst>
          </p:cNvPr>
          <p:cNvSpPr txBox="1"/>
          <p:nvPr/>
        </p:nvSpPr>
        <p:spPr>
          <a:xfrm>
            <a:off x="98961" y="5317872"/>
            <a:ext cx="446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</a:rPr>
              <a:t>#Hint: Title is a combination of the games objective to climb and make a </a:t>
            </a:r>
            <a:r>
              <a:rPr lang="en-GB" sz="1600" b="1" i="1" dirty="0">
                <a:solidFill>
                  <a:schemeClr val="accent1"/>
                </a:solidFill>
              </a:rPr>
              <a:t>Wish</a:t>
            </a:r>
            <a:r>
              <a:rPr lang="en-GB" sz="1600" i="1" dirty="0">
                <a:solidFill>
                  <a:schemeClr val="accent1"/>
                </a:solidFill>
              </a:rPr>
              <a:t> and the fact than this is my </a:t>
            </a:r>
            <a:r>
              <a:rPr lang="en-GB" sz="1600" b="1" i="1" dirty="0">
                <a:solidFill>
                  <a:schemeClr val="accent1"/>
                </a:solidFill>
              </a:rPr>
              <a:t>First</a:t>
            </a:r>
            <a:r>
              <a:rPr lang="en-GB" sz="1600" i="1" dirty="0">
                <a:solidFill>
                  <a:schemeClr val="accent1"/>
                </a:solidFill>
              </a:rPr>
              <a:t> game.</a:t>
            </a:r>
          </a:p>
        </p:txBody>
      </p:sp>
    </p:spTree>
    <p:extLst>
      <p:ext uri="{BB962C8B-B14F-4D97-AF65-F5344CB8AC3E}">
        <p14:creationId xmlns:p14="http://schemas.microsoft.com/office/powerpoint/2010/main" val="31150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17165F-F493-49F2-83E6-C0C484040659}"/>
              </a:ext>
            </a:extLst>
          </p:cNvPr>
          <p:cNvSpPr txBox="1"/>
          <p:nvPr/>
        </p:nvSpPr>
        <p:spPr>
          <a:xfrm>
            <a:off x="1128156" y="1793174"/>
            <a:ext cx="69767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accent1"/>
                </a:solidFill>
              </a:rPr>
              <a:t>So why did I choose to create a game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69571-30F9-455E-AE59-15258D324EBA}"/>
              </a:ext>
            </a:extLst>
          </p:cNvPr>
          <p:cNvSpPr txBox="1"/>
          <p:nvPr/>
        </p:nvSpPr>
        <p:spPr>
          <a:xfrm>
            <a:off x="5787242" y="140525"/>
            <a:ext cx="385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accent1"/>
                </a:solidFill>
              </a:rPr>
              <a:t>#Hint: Nothing world shaking, Personal Reasons</a:t>
            </a:r>
          </a:p>
        </p:txBody>
      </p:sp>
    </p:spTree>
    <p:extLst>
      <p:ext uri="{BB962C8B-B14F-4D97-AF65-F5344CB8AC3E}">
        <p14:creationId xmlns:p14="http://schemas.microsoft.com/office/powerpoint/2010/main" val="180795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E7B125-68E1-449A-993F-493D295E1F9C}"/>
              </a:ext>
            </a:extLst>
          </p:cNvPr>
          <p:cNvSpPr txBox="1"/>
          <p:nvPr/>
        </p:nvSpPr>
        <p:spPr>
          <a:xfrm>
            <a:off x="380011" y="326572"/>
            <a:ext cx="6976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solidFill>
                  <a:schemeClr val="accent1"/>
                </a:solidFill>
              </a:rPr>
              <a:t>A few reasons why: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B2E0B-B349-48F8-8871-29293EAB580D}"/>
              </a:ext>
            </a:extLst>
          </p:cNvPr>
          <p:cNvSpPr txBox="1"/>
          <p:nvPr/>
        </p:nvSpPr>
        <p:spPr>
          <a:xfrm>
            <a:off x="1120239" y="1624941"/>
            <a:ext cx="69767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accent1"/>
                </a:solidFill>
              </a:rPr>
              <a:t>I am a huge Gamer.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accent1"/>
                </a:solidFill>
              </a:rPr>
              <a:t>It would keep me motivated.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accent1"/>
                </a:solidFill>
              </a:rPr>
              <a:t>Something I’ve always wanted to try.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accent1"/>
                </a:solidFill>
              </a:rPr>
              <a:t>Push myself into the unknown.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accent1"/>
                </a:solidFill>
              </a:rPr>
              <a:t>To learn.</a:t>
            </a:r>
          </a:p>
        </p:txBody>
      </p:sp>
    </p:spTree>
    <p:extLst>
      <p:ext uri="{BB962C8B-B14F-4D97-AF65-F5344CB8AC3E}">
        <p14:creationId xmlns:p14="http://schemas.microsoft.com/office/powerpoint/2010/main" val="41512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F6CB90-368F-426E-8E80-9375BD65FA01}"/>
              </a:ext>
            </a:extLst>
          </p:cNvPr>
          <p:cNvSpPr txBox="1"/>
          <p:nvPr/>
        </p:nvSpPr>
        <p:spPr>
          <a:xfrm>
            <a:off x="1128156" y="1793174"/>
            <a:ext cx="765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accent1"/>
                </a:solidFill>
              </a:rPr>
              <a:t>How did I decide on the game idea and the goals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5647F-02C1-4391-A9AB-57179A36132E}"/>
              </a:ext>
            </a:extLst>
          </p:cNvPr>
          <p:cNvSpPr txBox="1"/>
          <p:nvPr/>
        </p:nvSpPr>
        <p:spPr>
          <a:xfrm>
            <a:off x="6713517" y="6161315"/>
            <a:ext cx="2371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accent1"/>
                </a:solidFill>
              </a:rPr>
              <a:t>#Hint: By Accident</a:t>
            </a:r>
          </a:p>
        </p:txBody>
      </p:sp>
    </p:spTree>
    <p:extLst>
      <p:ext uri="{BB962C8B-B14F-4D97-AF65-F5344CB8AC3E}">
        <p14:creationId xmlns:p14="http://schemas.microsoft.com/office/powerpoint/2010/main" val="93331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4CE57-5C7B-4BE5-B971-44D17CD505D0}"/>
              </a:ext>
            </a:extLst>
          </p:cNvPr>
          <p:cNvSpPr txBox="1"/>
          <p:nvPr/>
        </p:nvSpPr>
        <p:spPr>
          <a:xfrm>
            <a:off x="445325" y="492826"/>
            <a:ext cx="765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chemeClr val="accent1"/>
                </a:solidFill>
              </a:rPr>
              <a:t>How I came up with the idea for the game?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1AE87-E2FF-45A3-A3E1-F51889333B40}"/>
              </a:ext>
            </a:extLst>
          </p:cNvPr>
          <p:cNvSpPr txBox="1"/>
          <p:nvPr/>
        </p:nvSpPr>
        <p:spPr>
          <a:xfrm>
            <a:off x="853043" y="1016046"/>
            <a:ext cx="909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 was ill and stuck in bed and had an epiphany while thinking of my favourite games.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EC061-1AF5-4D7D-9BA1-335BACFB213B}"/>
              </a:ext>
            </a:extLst>
          </p:cNvPr>
          <p:cNvSpPr txBox="1"/>
          <p:nvPr/>
        </p:nvSpPr>
        <p:spPr>
          <a:xfrm>
            <a:off x="445325" y="1714005"/>
            <a:ext cx="765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chemeClr val="accent1"/>
                </a:solidFill>
              </a:rPr>
              <a:t>What are the goals of my first game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7D211-DD62-44A2-A734-A69983DD5C00}"/>
              </a:ext>
            </a:extLst>
          </p:cNvPr>
          <p:cNvSpPr txBox="1"/>
          <p:nvPr/>
        </p:nvSpPr>
        <p:spPr>
          <a:xfrm>
            <a:off x="896586" y="2351498"/>
            <a:ext cx="8548253" cy="338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My Goals are: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1"/>
                </a:solidFill>
              </a:rPr>
              <a:t>Create a fully functioning Inventory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1"/>
                </a:solidFill>
              </a:rPr>
              <a:t>Visual Novel style Dialogue System with Dialogue management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1"/>
                </a:solidFill>
              </a:rPr>
              <a:t>Simple but expandable and Adaptive Game AI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1"/>
                </a:solidFill>
              </a:rPr>
              <a:t>Real-time combat with Skill Support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accent1"/>
                </a:solidFill>
              </a:rPr>
              <a:t>Simple but expandable NPC System</a:t>
            </a:r>
          </a:p>
        </p:txBody>
      </p:sp>
    </p:spTree>
    <p:extLst>
      <p:ext uri="{BB962C8B-B14F-4D97-AF65-F5344CB8AC3E}">
        <p14:creationId xmlns:p14="http://schemas.microsoft.com/office/powerpoint/2010/main" val="349567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CA336-76B8-4DEE-B875-CA5FD2C1D579}"/>
              </a:ext>
            </a:extLst>
          </p:cNvPr>
          <p:cNvSpPr txBox="1"/>
          <p:nvPr/>
        </p:nvSpPr>
        <p:spPr>
          <a:xfrm>
            <a:off x="896587" y="1056904"/>
            <a:ext cx="76595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accent1"/>
                </a:solidFill>
              </a:rPr>
              <a:t>Now, What have I 	learnt in the past 	year on this 	journey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6E829-630D-4108-9EFC-6A613FC5BE52}"/>
              </a:ext>
            </a:extLst>
          </p:cNvPr>
          <p:cNvSpPr txBox="1"/>
          <p:nvPr/>
        </p:nvSpPr>
        <p:spPr>
          <a:xfrm>
            <a:off x="8132618" y="4249387"/>
            <a:ext cx="262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accent1"/>
                </a:solidFill>
              </a:rPr>
              <a:t>#Hint: A Fair amount</a:t>
            </a:r>
          </a:p>
        </p:txBody>
      </p:sp>
    </p:spTree>
    <p:extLst>
      <p:ext uri="{BB962C8B-B14F-4D97-AF65-F5344CB8AC3E}">
        <p14:creationId xmlns:p14="http://schemas.microsoft.com/office/powerpoint/2010/main" val="37610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A57FA-2853-4174-AE40-5A22F9F610D2}"/>
              </a:ext>
            </a:extLst>
          </p:cNvPr>
          <p:cNvSpPr txBox="1"/>
          <p:nvPr/>
        </p:nvSpPr>
        <p:spPr>
          <a:xfrm>
            <a:off x="528451" y="564261"/>
            <a:ext cx="8548253" cy="573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chemeClr val="accent1"/>
                </a:solidFill>
              </a:rPr>
              <a:t>A few things that I have learnt are:</a:t>
            </a:r>
          </a:p>
          <a:p>
            <a:endParaRPr lang="en-GB" sz="200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/>
                </a:solidFill>
              </a:rPr>
              <a:t>C#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/>
                </a:solidFill>
              </a:rPr>
              <a:t>How to use Unity Engine 5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/>
                </a:solidFill>
              </a:rPr>
              <a:t>Designing and implementing Game Systems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/>
                </a:solidFill>
              </a:rPr>
              <a:t>UI Event Based Behaviour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/>
                </a:solidFill>
              </a:rPr>
              <a:t>Designing and implementing a basic Adaptive AI using Colliders, States and basic logic.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/>
                </a:solidFill>
              </a:rPr>
              <a:t>Using JSON for persistence of data.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/>
                </a:solidFill>
              </a:rPr>
              <a:t>Using Maya for Modelling and Animation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/>
                </a:solidFill>
              </a:rPr>
              <a:t>Photoshop for GUI</a:t>
            </a:r>
          </a:p>
        </p:txBody>
      </p:sp>
    </p:spTree>
    <p:extLst>
      <p:ext uri="{BB962C8B-B14F-4D97-AF65-F5344CB8AC3E}">
        <p14:creationId xmlns:p14="http://schemas.microsoft.com/office/powerpoint/2010/main" val="172546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36017A-B769-407F-90C0-D7BC7833B959}"/>
              </a:ext>
            </a:extLst>
          </p:cNvPr>
          <p:cNvSpPr txBox="1"/>
          <p:nvPr/>
        </p:nvSpPr>
        <p:spPr>
          <a:xfrm>
            <a:off x="469074" y="2095995"/>
            <a:ext cx="76595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accent1"/>
                </a:solidFill>
              </a:rPr>
              <a:t>Now, On to the 	Game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8AC1-84E7-4CF6-86AB-1A13FA6F7F8A}"/>
              </a:ext>
            </a:extLst>
          </p:cNvPr>
          <p:cNvSpPr txBox="1"/>
          <p:nvPr/>
        </p:nvSpPr>
        <p:spPr>
          <a:xfrm>
            <a:off x="4142509" y="6286005"/>
            <a:ext cx="381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accent1"/>
                </a:solidFill>
              </a:rPr>
              <a:t>#Hint: Hoping this goes well</a:t>
            </a:r>
          </a:p>
        </p:txBody>
      </p:sp>
    </p:spTree>
    <p:extLst>
      <p:ext uri="{BB962C8B-B14F-4D97-AF65-F5344CB8AC3E}">
        <p14:creationId xmlns:p14="http://schemas.microsoft.com/office/powerpoint/2010/main" val="32379852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259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sayim khan</dc:creator>
  <cp:lastModifiedBy>sayim khan</cp:lastModifiedBy>
  <cp:revision>8</cp:revision>
  <dcterms:created xsi:type="dcterms:W3CDTF">2018-05-13T19:57:53Z</dcterms:created>
  <dcterms:modified xsi:type="dcterms:W3CDTF">2018-05-14T18:48:06Z</dcterms:modified>
</cp:coreProperties>
</file>