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B67E-B655-8C41-AAFD-173DE5E20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76D16-07EA-5A49-ABC9-F9C868E09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6B08D-73A3-B642-9EF7-47B10353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32C9-5B18-CA4B-8895-1B928C43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E40E0-FE35-CF4D-BD74-F613C4AE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6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7175-17EF-134D-AAB0-6ADB279E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19CC-CF15-4E41-83FC-0F58D4E79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4D1B-9E95-2E4E-BE2F-09AA2CD7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D2D32-1B01-5446-B232-61AAF53D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48A3E-2ADE-5343-B426-DD3333A4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9FC4F-A683-FF4A-A7F6-721CF3D7A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16A79-3678-3F4B-87E2-6905BA2F3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8E702-AE92-144E-B600-698C4BFE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5BF39-F234-CA41-AF6A-9E5EC0DC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CAA3D-A94C-5047-ADCE-3F71B6C2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89F4-A82B-F746-B0B8-1F9BD617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3608D-40B5-F84B-AE6B-6020D070F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36FD-A83A-DD46-AB1E-7AD80F05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A979-0D12-EB42-B242-0F3F0EB6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796B0-1F19-9240-9CAE-85D8BBE1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8E87-0AC6-634A-BA53-54EA512A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4935-6370-DB4A-8D91-87A1E14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006CF-1BF6-0943-9F44-96D6352F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24DC-8F00-2C4C-94CA-C9896C69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D5653-CB40-D24C-AF99-CDEA0E14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A1382-B578-C14D-837E-7E2DDB6E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7454-C39B-6148-A8C5-9619B838D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EEB4A-2697-114A-ADEC-75550C27A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6E27C-735F-6B45-92EC-E26B7180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C36A0-09C2-2F46-80BA-BC2294B0F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5669C-71AB-944B-9E93-00B6D7C2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5595-F0E4-0E48-AEF3-2C3F1234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E88AA-FD7F-7042-BF86-5A8FF414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D7A9F-CF4B-7D44-8DA6-03628D71E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E56D0-199B-4E4A-9B93-7EE12022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E2511-9412-B04C-B808-C890B7C4E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D011D-B737-9248-8DC3-7D1658D9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04B0A-0EB3-2D4F-A62B-366120FB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40A38-325D-6646-87A7-008A4787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7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6400-3F38-7E47-BD0A-764CFB33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07162-2064-4441-8C23-448C492D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825F0-E639-2E42-AF68-DA4E33F6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09854-5A03-E747-B096-D1CE830E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8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87323-2719-4248-8300-5DCF624EC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4F15E-1055-9046-858A-2CE03B53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074D4-B34B-EE43-A104-DA7B4DC1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2446-3D6C-614F-89A7-322B7B08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41DD0-582C-F645-A32C-58B1AB63D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3D02-061F-F84E-8DB3-32C5F94B8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11BD-602A-AA41-AC34-DE25BD87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C991A-01ED-194D-BCEB-CAEED917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9909-3A26-5743-875F-96751F0C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9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1489-07D2-3845-BDBF-84DE1720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A5FF12-BB46-9F47-B2F6-F8D6C6541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2D9D4-7407-9F4C-A0E9-CFE9A2CE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96443-1B91-E64B-B0D0-2809181A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88758-147D-F945-89D1-C4348EE7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DC97B-6441-6042-A97B-34F0454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627D7-8ECA-DC42-930E-6A0F251D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68906-1A8A-E345-86A0-392E77369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5BC2B-454A-3549-9D79-E6DFF63C4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9EC9-DCB8-CE4A-ACC7-4AF7FCFF0D93}" type="datetimeFigureOut">
              <a:rPr lang="en-US" smtClean="0"/>
              <a:t>5/29/18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0ADFA-3CEA-BA40-A009-8F5BA47F7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373B-A089-4C45-9526-4BE5D6B96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AF69-045D-614B-817F-D1D242451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3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C62E-96A5-2640-B1F4-0A4D9F6B1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Backgrounder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0E721-CAA2-BF43-858F-06D54C583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Requirements / Challenges of / faced in Work Environments – Skills to meet these Requirements / Challenges</a:t>
            </a:r>
          </a:p>
          <a:p>
            <a:r>
              <a:rPr lang="en-US" dirty="0"/>
              <a:t>Target Segment – IT</a:t>
            </a:r>
          </a:p>
          <a:p>
            <a:r>
              <a:rPr lang="en-US" dirty="0"/>
              <a:t>Companies Targeted – IT Services, IT Products, Startups, Captive </a:t>
            </a:r>
            <a:r>
              <a:rPr lang="en-US" dirty="0" err="1"/>
              <a:t>Centres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9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30C4-79EC-374E-B0F0-84407292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dirty="0"/>
              <a:t>Typical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13F7-66DD-B542-822E-3810694B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094"/>
            <a:ext cx="10515600" cy="5390147"/>
          </a:xfrm>
        </p:spPr>
        <p:txBody>
          <a:bodyPr/>
          <a:lstStyle/>
          <a:p>
            <a:r>
              <a:rPr lang="en-US" dirty="0"/>
              <a:t>Multi-Lingual / Multi-Cultural / Multi-Location</a:t>
            </a:r>
          </a:p>
          <a:p>
            <a:r>
              <a:rPr lang="en-US" dirty="0"/>
              <a:t>Engagements of different types</a:t>
            </a:r>
          </a:p>
          <a:p>
            <a:pPr lvl="1"/>
            <a:r>
              <a:rPr lang="en-US" dirty="0"/>
              <a:t>Projects</a:t>
            </a:r>
          </a:p>
          <a:p>
            <a:pPr lvl="2"/>
            <a:r>
              <a:rPr lang="en-US" dirty="0"/>
              <a:t>Small, Medium, Large</a:t>
            </a:r>
          </a:p>
          <a:p>
            <a:pPr lvl="2"/>
            <a:r>
              <a:rPr lang="en-US" dirty="0"/>
              <a:t>Weeks, Months, Years</a:t>
            </a:r>
          </a:p>
          <a:p>
            <a:pPr lvl="2"/>
            <a:r>
              <a:rPr lang="en-US"/>
              <a:t>Monolithic, </a:t>
            </a:r>
            <a:endParaRPr lang="en-US" dirty="0"/>
          </a:p>
          <a:p>
            <a:pPr lvl="2"/>
            <a:r>
              <a:rPr lang="en-US" dirty="0"/>
              <a:t>One Company/Vendor, Multiple Companies/ Vendors</a:t>
            </a:r>
          </a:p>
          <a:p>
            <a:r>
              <a:rPr lang="en-US" dirty="0"/>
              <a:t>Varying sizes of teams – from 1 to multiple hundreds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3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78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Backgrounder</vt:lpstr>
      <vt:lpstr>Typical Environment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Backgrounder</dc:title>
  <dc:creator>Sayinath Ganesan</dc:creator>
  <cp:lastModifiedBy>Sayinath Ganesan</cp:lastModifiedBy>
  <cp:revision>3</cp:revision>
  <dcterms:created xsi:type="dcterms:W3CDTF">2018-05-29T11:08:01Z</dcterms:created>
  <dcterms:modified xsi:type="dcterms:W3CDTF">2018-05-29T11:29:14Z</dcterms:modified>
</cp:coreProperties>
</file>