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22" autoAdjust="0"/>
  </p:normalViewPr>
  <p:slideViewPr>
    <p:cSldViewPr>
      <p:cViewPr varScale="1">
        <p:scale>
          <a:sx n="95" d="100"/>
          <a:sy n="95" d="100"/>
        </p:scale>
        <p:origin x="-20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8D142-3A08-468C-8F71-8CBC7CBF32E2}" type="datetimeFigureOut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5D8DD-F28B-4254-91B3-23B9B15880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8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D8DD-F28B-4254-91B3-23B9B15880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4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D8DD-F28B-4254-91B3-23B9B15880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30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D8DD-F28B-4254-91B3-23B9B15880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3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D8DD-F28B-4254-91B3-23B9B15880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30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D8DD-F28B-4254-91B3-23B9B15880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3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D8DD-F28B-4254-91B3-23B9B15880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30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D8DD-F28B-4254-91B3-23B9B15880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30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5D8DD-F28B-4254-91B3-23B9B15880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93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29CF-DF13-433D-9D23-3D4E737955E5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72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262A0-7DB4-459A-ABF8-641CC74E45AB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96223-3948-4D76-9FE0-F16803F0ED6C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94AF-42D8-472D-99FA-DFCA02D8085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2A06-4F46-400F-A23C-C97B4FA381E9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7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C56A-5D0D-4205-AD32-8D3FDB5C11DD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5BDAC-D87D-48D7-B5A8-AF54822C8796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0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FCDD-1683-451B-BF36-6712BFEFB7E8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6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DA00-6C74-4ED4-A8F9-CE671EFA47CC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7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696-D695-45EA-9E7E-94397298D08D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16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21C6-790E-4B3A-8B4A-A158A09EE34D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2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E6CA-33CF-47B8-9404-FCB19AAE87B5}" type="datetime1">
              <a:rPr lang="ko-KR" altLang="en-US" smtClean="0"/>
              <a:t>2018-04-13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F945D-B1E1-47BB-BBD1-FDB276D02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itchFamily="34" charset="0"/>
              </a:rPr>
              <a:t>Currently existing block solution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2018.04.10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기존 프로그램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600" dirty="0" err="1" smtClean="0"/>
              <a:t>Nocoin</a:t>
            </a:r>
            <a:r>
              <a:rPr lang="en-US" altLang="ko-KR" sz="1600" dirty="0" smtClean="0"/>
              <a:t> (822</a:t>
            </a:r>
            <a:r>
              <a:rPr lang="ko-KR" altLang="en-US" sz="1600" dirty="0" smtClean="0"/>
              <a:t>평가</a:t>
            </a:r>
            <a:r>
              <a:rPr lang="en-US" altLang="ko-KR" sz="1600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en-US" altLang="ko-KR" sz="1600" dirty="0" err="1" smtClean="0"/>
              <a:t>MinerBlock</a:t>
            </a:r>
            <a:r>
              <a:rPr lang="en-US" altLang="ko-KR" sz="1600" dirty="0" smtClean="0"/>
              <a:t> (159</a:t>
            </a:r>
            <a:r>
              <a:rPr lang="ko-KR" altLang="en-US" sz="1600" dirty="0" smtClean="0"/>
              <a:t>평가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/>
              <a:t>Coin-Hive Blocker (135</a:t>
            </a:r>
            <a:r>
              <a:rPr lang="ko-KR" altLang="en-US" sz="1600" dirty="0" smtClean="0"/>
              <a:t>평가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/>
              <a:t>Anti miner (73</a:t>
            </a:r>
            <a:r>
              <a:rPr lang="ko-KR" altLang="en-US" sz="1600" dirty="0" smtClean="0"/>
              <a:t>평가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en-US" altLang="ko-KR" sz="1600" dirty="0" err="1" smtClean="0"/>
              <a:t>Nominers</a:t>
            </a:r>
            <a:r>
              <a:rPr lang="en-US" altLang="ko-KR" sz="1600" dirty="0" smtClean="0"/>
              <a:t> (10</a:t>
            </a:r>
            <a:r>
              <a:rPr lang="ko-KR" altLang="en-US" sz="1600" dirty="0" smtClean="0"/>
              <a:t>평가</a:t>
            </a:r>
            <a:r>
              <a:rPr lang="en-US" altLang="ko-KR" sz="1600" dirty="0"/>
              <a:t>)</a:t>
            </a:r>
          </a:p>
          <a:p>
            <a:pPr>
              <a:buFont typeface="Wingdings" pitchFamily="2" charset="2"/>
              <a:buChar char="§"/>
            </a:pPr>
            <a:endParaRPr lang="en-US" altLang="ko-KR" sz="1600" dirty="0" smtClean="0"/>
          </a:p>
          <a:p>
            <a:pPr>
              <a:buFont typeface="Wingdings" pitchFamily="2" charset="2"/>
              <a:buChar char="§"/>
            </a:pP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08175" y="3582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126876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Blacklist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1600" dirty="0" smtClean="0"/>
              <a:t>Number of domain in Blacklist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 smtClean="0"/>
              <a:t>Except </a:t>
            </a:r>
            <a:r>
              <a:rPr lang="en-US" altLang="ko-KR" sz="1600" dirty="0" err="1" smtClean="0"/>
              <a:t>Nominers</a:t>
            </a:r>
            <a:r>
              <a:rPr lang="en-US" altLang="ko-KR" sz="1600" dirty="0" smtClean="0"/>
              <a:t>, others program have white list optionally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08175" y="3582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126876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4062"/>
            <a:ext cx="6408712" cy="384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1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err="1" smtClean="0"/>
              <a:t>MinerBlock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400" dirty="0" smtClean="0"/>
              <a:t>Based </a:t>
            </a:r>
            <a:r>
              <a:rPr lang="en-US" altLang="ko-KR" sz="2400" dirty="0"/>
              <a:t>m</a:t>
            </a:r>
            <a:r>
              <a:rPr lang="en-US" altLang="ko-KR" sz="2400" dirty="0" smtClean="0"/>
              <a:t>ining behavior</a:t>
            </a:r>
            <a:endParaRPr lang="en-US" altLang="ko-KR" sz="2400" dirty="0"/>
          </a:p>
          <a:p>
            <a:pPr lvl="1">
              <a:buFont typeface="+mj-lt"/>
              <a:buAutoNum type="arabicPeriod"/>
            </a:pPr>
            <a:r>
              <a:rPr lang="en-US" altLang="ko-KR" sz="1600" dirty="0" smtClean="0"/>
              <a:t>Execute the script on proxy server</a:t>
            </a:r>
          </a:p>
          <a:p>
            <a:pPr lvl="1">
              <a:buFont typeface="+mj-lt"/>
              <a:buAutoNum type="arabicPeriod"/>
            </a:pPr>
            <a:r>
              <a:rPr lang="en-US" altLang="ko-KR" sz="1600" dirty="0" smtClean="0"/>
              <a:t>Check a Dom element of </a:t>
            </a:r>
            <a:r>
              <a:rPr lang="en-US" altLang="ko-KR" sz="1600" dirty="0" err="1" smtClean="0"/>
              <a:t>CoinHive</a:t>
            </a:r>
            <a:r>
              <a:rPr lang="en-US" altLang="ko-KR" sz="1600" dirty="0" smtClean="0"/>
              <a:t> and </a:t>
            </a:r>
            <a:r>
              <a:rPr lang="en-US" altLang="ko-KR" sz="1600" dirty="0" err="1" smtClean="0"/>
              <a:t>Mineralt</a:t>
            </a:r>
            <a:r>
              <a:rPr lang="en-US" altLang="ko-KR" sz="1600" dirty="0" smtClean="0"/>
              <a:t> code</a:t>
            </a:r>
          </a:p>
          <a:p>
            <a:pPr lvl="1">
              <a:buFont typeface="+mj-lt"/>
              <a:buAutoNum type="arabicPeriod"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08175" y="3582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126876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55" y="2914006"/>
            <a:ext cx="7285944" cy="188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1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Coin-Hive Blocker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400" dirty="0" smtClean="0"/>
              <a:t>Based CPU usage</a:t>
            </a:r>
          </a:p>
          <a:p>
            <a:pPr lvl="1">
              <a:buFont typeface="+mj-lt"/>
              <a:buAutoNum type="arabicPeriod"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08175" y="3582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126876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7812360" cy="435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Plugin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400" dirty="0" smtClean="0"/>
              <a:t>Chrome</a:t>
            </a:r>
          </a:p>
          <a:p>
            <a:pPr lvl="1">
              <a:buFontTx/>
              <a:buChar char="-"/>
            </a:pPr>
            <a:r>
              <a:rPr lang="en-US" altLang="ko-KR" sz="2000" dirty="0" err="1" smtClean="0"/>
              <a:t>Nocoin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MinerBlock</a:t>
            </a:r>
            <a:r>
              <a:rPr lang="en-US" altLang="ko-KR" sz="2000" dirty="0" smtClean="0"/>
              <a:t>, Coin-Hive Blocker, Anti miner</a:t>
            </a:r>
          </a:p>
          <a:p>
            <a:pPr lvl="1">
              <a:buFontTx/>
              <a:buChar char="-"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/>
              <a:t>Firefox</a:t>
            </a:r>
          </a:p>
          <a:p>
            <a:pPr lvl="1">
              <a:buFontTx/>
              <a:buChar char="-"/>
            </a:pPr>
            <a:r>
              <a:rPr lang="en-US" altLang="ko-KR" sz="2000" dirty="0" err="1" smtClean="0"/>
              <a:t>Nocoin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MinerBlock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Nominers</a:t>
            </a:r>
            <a:endParaRPr lang="en-US" altLang="ko-KR" sz="2000" dirty="0" smtClean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/>
              <a:t>Opera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Nocoin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MinerBlock</a:t>
            </a:r>
            <a:endParaRPr lang="en-US" altLang="ko-KR" sz="2000" dirty="0" smtClean="0"/>
          </a:p>
          <a:p>
            <a:pPr>
              <a:buFont typeface="Wingdings" pitchFamily="2" charset="2"/>
              <a:buChar char="§"/>
            </a:pPr>
            <a:endParaRPr lang="en-US" altLang="ko-KR" sz="2400" dirty="0"/>
          </a:p>
          <a:p>
            <a:pPr>
              <a:buFont typeface="Wingdings" pitchFamily="2" charset="2"/>
              <a:buChar char="§"/>
            </a:pPr>
            <a:endParaRPr lang="en-US" altLang="ko-KR" sz="2400" dirty="0" smtClean="0"/>
          </a:p>
          <a:p>
            <a:pPr lvl="1">
              <a:buFont typeface="+mj-lt"/>
              <a:buAutoNum type="arabicPeriod"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08175" y="3582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126876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프로그램 구현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2000" dirty="0"/>
              <a:t>1. </a:t>
            </a:r>
            <a:r>
              <a:rPr lang="ko-KR" altLang="en-US" sz="2000" dirty="0"/>
              <a:t>도메인 블랙리스트를 이용한 정적 </a:t>
            </a:r>
            <a:r>
              <a:rPr lang="ko-KR" altLang="en-US" sz="2000" dirty="0" smtClean="0"/>
              <a:t>탐지</a:t>
            </a:r>
            <a:endParaRPr lang="en-US" altLang="ko-KR" sz="2000" dirty="0" smtClean="0"/>
          </a:p>
          <a:p>
            <a:pPr>
              <a:buFont typeface="Wingdings" pitchFamily="2" charset="2"/>
              <a:buChar char="§"/>
            </a:pPr>
            <a:endParaRPr lang="ko-KR" altLang="en-US" sz="2000" dirty="0"/>
          </a:p>
          <a:p>
            <a:pPr>
              <a:buFont typeface="Wingdings" pitchFamily="2" charset="2"/>
              <a:buChar char="§"/>
            </a:pPr>
            <a:r>
              <a:rPr lang="en-US" altLang="ko-KR" sz="2000" dirty="0"/>
              <a:t>2. </a:t>
            </a:r>
            <a:r>
              <a:rPr lang="ko-KR" altLang="en-US" sz="2000" dirty="0" err="1"/>
              <a:t>엘리먼트</a:t>
            </a:r>
            <a:r>
              <a:rPr lang="ko-KR" altLang="en-US" sz="2000" dirty="0"/>
              <a:t> 블랙리스트를 이용한 동적 </a:t>
            </a:r>
            <a:r>
              <a:rPr lang="ko-KR" altLang="en-US" sz="2000" dirty="0" smtClean="0"/>
              <a:t>탐지</a:t>
            </a:r>
            <a:endParaRPr lang="en-US" altLang="ko-KR" sz="2000" dirty="0" smtClean="0"/>
          </a:p>
          <a:p>
            <a:pPr>
              <a:buFont typeface="Wingdings" pitchFamily="2" charset="2"/>
              <a:buChar char="§"/>
            </a:pPr>
            <a:endParaRPr lang="ko-KR" altLang="en-US" sz="2000" dirty="0"/>
          </a:p>
          <a:p>
            <a:pPr>
              <a:buFont typeface="Wingdings" pitchFamily="2" charset="2"/>
              <a:buChar char="§"/>
            </a:pPr>
            <a:r>
              <a:rPr lang="en-US" altLang="ko-KR" sz="2000" dirty="0"/>
              <a:t>3. </a:t>
            </a:r>
            <a:r>
              <a:rPr lang="ko-KR" altLang="en-US" sz="2000" dirty="0"/>
              <a:t>이벤트 시퀀스를 이용한 </a:t>
            </a:r>
            <a:r>
              <a:rPr lang="ko-KR" altLang="en-US" sz="2000" dirty="0" err="1"/>
              <a:t>동적탐지</a:t>
            </a:r>
            <a:r>
              <a:rPr lang="en-US" altLang="ko-KR" sz="2000" dirty="0"/>
              <a:t>-&gt;</a:t>
            </a:r>
            <a:r>
              <a:rPr lang="ko-KR" altLang="en-US" sz="2000" dirty="0" err="1"/>
              <a:t>로깅툴로</a:t>
            </a:r>
            <a:r>
              <a:rPr lang="ko-KR" altLang="en-US" sz="2000" dirty="0"/>
              <a:t> 추출하고 분석해서 특정 패턴을 </a:t>
            </a:r>
            <a:r>
              <a:rPr lang="ko-KR" altLang="en-US" sz="2000" dirty="0" smtClean="0"/>
              <a:t>추출</a:t>
            </a:r>
            <a:endParaRPr lang="en-US" altLang="ko-KR" sz="2000" dirty="0" smtClean="0"/>
          </a:p>
          <a:p>
            <a:pPr>
              <a:buFont typeface="Wingdings" pitchFamily="2" charset="2"/>
              <a:buChar char="§"/>
            </a:pPr>
            <a:endParaRPr lang="en-US" altLang="ko-KR" sz="2000" dirty="0"/>
          </a:p>
          <a:p>
            <a:pPr>
              <a:buFont typeface="Wingdings" pitchFamily="2" charset="2"/>
              <a:buChar char="§"/>
            </a:pPr>
            <a:r>
              <a:rPr lang="en-US" altLang="ko-KR" sz="1800" dirty="0"/>
              <a:t>4. </a:t>
            </a:r>
            <a:r>
              <a:rPr lang="en-US" altLang="ko-KR" sz="1800" dirty="0" err="1"/>
              <a:t>cpu</a:t>
            </a:r>
            <a:r>
              <a:rPr lang="en-US" altLang="ko-KR" sz="1800" dirty="0"/>
              <a:t> </a:t>
            </a:r>
            <a:r>
              <a:rPr lang="ko-KR" altLang="en-US" sz="1800" dirty="0"/>
              <a:t>주기적 체크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08175" y="3582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126876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궁금증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계속해서 </a:t>
            </a:r>
            <a:r>
              <a:rPr lang="ko-KR" altLang="en-US" sz="2400" dirty="0" err="1" smtClean="0"/>
              <a:t>크롤링해서</a:t>
            </a:r>
            <a:r>
              <a:rPr lang="ko-KR" altLang="en-US" sz="2400" dirty="0" smtClean="0"/>
              <a:t> 모든 사이트의 자바스크립트를 분석하여 블랙리스트를 </a:t>
            </a:r>
            <a:r>
              <a:rPr lang="en-US" altLang="ko-KR" sz="2400" dirty="0" smtClean="0"/>
              <a:t>automatic</a:t>
            </a:r>
            <a:r>
              <a:rPr lang="ko-KR" altLang="en-US" sz="2400" dirty="0" smtClean="0"/>
              <a:t>하게 추가하는 방법은 어떨까</a:t>
            </a:r>
            <a:r>
              <a:rPr lang="en-US" altLang="ko-KR" sz="2400" dirty="0" smtClean="0"/>
              <a:t>?</a:t>
            </a:r>
            <a:br>
              <a:rPr lang="en-US" altLang="ko-KR" sz="2400" dirty="0" smtClean="0"/>
            </a:br>
            <a:r>
              <a:rPr lang="en-US" altLang="ko-KR" sz="2400" dirty="0" smtClean="0"/>
              <a:t>-&gt; </a:t>
            </a:r>
            <a:r>
              <a:rPr lang="ko-KR" altLang="en-US" sz="2400" dirty="0" smtClean="0"/>
              <a:t>우리 프로그램이랑 별개의 프로그램</a:t>
            </a:r>
            <a:r>
              <a:rPr lang="en-US" altLang="ko-KR" sz="2400" dirty="0" smtClean="0"/>
              <a:t>? Or </a:t>
            </a:r>
            <a:r>
              <a:rPr lang="ko-KR" altLang="en-US" sz="2400" dirty="0" smtClean="0"/>
              <a:t>하나로</a:t>
            </a:r>
            <a:r>
              <a:rPr lang="en-US" altLang="ko-KR" sz="2400" dirty="0" smtClean="0"/>
              <a:t>?</a:t>
            </a:r>
          </a:p>
          <a:p>
            <a:pPr>
              <a:buFont typeface="Wingdings" pitchFamily="2" charset="2"/>
              <a:buChar char="§"/>
            </a:pPr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r>
              <a:rPr lang="en-US" altLang="ko-KR" sz="2400" dirty="0" smtClean="0"/>
              <a:t>Firefox</a:t>
            </a:r>
            <a:r>
              <a:rPr lang="ko-KR" altLang="en-US" sz="2400" dirty="0" smtClean="0"/>
              <a:t>나 </a:t>
            </a:r>
            <a:r>
              <a:rPr lang="en-US" altLang="ko-KR" sz="2400" dirty="0" smtClean="0"/>
              <a:t>Opera</a:t>
            </a:r>
            <a:r>
              <a:rPr lang="ko-KR" altLang="en-US" sz="2400" dirty="0" smtClean="0"/>
              <a:t>도 </a:t>
            </a:r>
            <a:r>
              <a:rPr lang="ko-KR" altLang="en-US" sz="2400" dirty="0" err="1" smtClean="0"/>
              <a:t>노릴것인가</a:t>
            </a:r>
            <a:r>
              <a:rPr lang="en-US" altLang="ko-KR" sz="2400" dirty="0" smtClean="0"/>
              <a:t>?</a:t>
            </a:r>
          </a:p>
          <a:p>
            <a:pPr>
              <a:buFont typeface="Wingdings" pitchFamily="2" charset="2"/>
              <a:buChar char="§"/>
            </a:pPr>
            <a:endParaRPr lang="en-US" altLang="ko-KR" sz="2400" dirty="0"/>
          </a:p>
          <a:p>
            <a:pPr>
              <a:buFont typeface="Wingdings" pitchFamily="2" charset="2"/>
              <a:buChar char="§"/>
            </a:pPr>
            <a:r>
              <a:rPr lang="ko-KR" altLang="en-US" sz="2400" dirty="0" smtClean="0"/>
              <a:t>계속해서 우회하는 방법이 </a:t>
            </a:r>
            <a:r>
              <a:rPr lang="ko-KR" altLang="en-US" sz="2400" dirty="0" err="1" smtClean="0"/>
              <a:t>생길텐데</a:t>
            </a:r>
            <a:r>
              <a:rPr lang="ko-KR" altLang="en-US" sz="2400" dirty="0" smtClean="0"/>
              <a:t> 그것까지 고려해서 개발이 </a:t>
            </a:r>
            <a:r>
              <a:rPr lang="ko-KR" altLang="en-US" sz="2400" dirty="0" smtClean="0"/>
              <a:t>가능한가</a:t>
            </a:r>
            <a:endParaRPr lang="en-US" altLang="ko-KR" sz="2400" dirty="0"/>
          </a:p>
          <a:p>
            <a:pPr>
              <a:buFont typeface="Wingdings" pitchFamily="2" charset="2"/>
              <a:buChar char="§"/>
            </a:pPr>
            <a:endParaRPr lang="en-US" altLang="ko-KR" sz="2400" dirty="0" smtClean="0"/>
          </a:p>
          <a:p>
            <a:pPr>
              <a:buFont typeface="Wingdings" pitchFamily="2" charset="2"/>
              <a:buChar char="§"/>
            </a:pPr>
            <a:endParaRPr lang="en-US" altLang="ko-KR" sz="2400" dirty="0"/>
          </a:p>
          <a:p>
            <a:pPr>
              <a:buFont typeface="Wingdings" pitchFamily="2" charset="2"/>
              <a:buChar char="§"/>
            </a:pPr>
            <a:endParaRPr lang="en-US" altLang="ko-KR" sz="2400" dirty="0" smtClean="0"/>
          </a:p>
          <a:p>
            <a:pPr lvl="1">
              <a:buFont typeface="+mj-lt"/>
              <a:buAutoNum type="arabicPeriod"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945D-B1E1-47BB-BBD1-FDB276D026C1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08175" y="35829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9512" y="1268760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1492</TotalTime>
  <Words>159</Words>
  <Application>Microsoft Office PowerPoint</Application>
  <PresentationFormat>화면 슬라이드 쇼(4:3)</PresentationFormat>
  <Paragraphs>63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Currently existing block solution</vt:lpstr>
      <vt:lpstr>기존 프로그램</vt:lpstr>
      <vt:lpstr>Blacklist</vt:lpstr>
      <vt:lpstr>MinerBlock</vt:lpstr>
      <vt:lpstr>Coin-Hive Blocker</vt:lpstr>
      <vt:lpstr>Plugin</vt:lpstr>
      <vt:lpstr>프로그램 구현</vt:lpstr>
      <vt:lpstr>궁금증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Truck Hacking - An Experimental Analysis of the SAE J1939 Standard</dc:title>
  <dc:creator>kim</dc:creator>
  <cp:lastModifiedBy>김현기</cp:lastModifiedBy>
  <cp:revision>482</cp:revision>
  <dcterms:created xsi:type="dcterms:W3CDTF">2017-01-27T05:19:22Z</dcterms:created>
  <dcterms:modified xsi:type="dcterms:W3CDTF">2018-04-13T02:05:36Z</dcterms:modified>
</cp:coreProperties>
</file>