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A71B2-9D0D-6E33-441A-B88E50E2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C3747F-6A00-CBB3-2F0E-F0B22075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F8375C-98A2-C306-96C5-6ED22B39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C94BE-3F5E-A03C-8BD0-4FEA40F6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773F6-7EED-3EE8-34D8-5639DDFA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77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00FD4-D43A-41A3-BC7B-0F9246C8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FA7147-4DEC-EB1D-5DA0-68D1D7CF8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F69AE-44AE-A373-82B5-D0027B16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4C168-F442-B99E-4F8C-8E3411E5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D8A1C-B9AA-333D-1EC2-7ED81F2E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61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30FDDB-29AD-473C-87CE-99AF6B6E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BBF3B5-9D70-A40B-D5CD-8F77037F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DDCCE-413D-BE3F-20D4-4725A167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C3A401-5FA3-29FA-A931-B65B89D3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396C95-622F-72E9-65D5-FEE450F0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914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70AA2-8DEA-9CE7-2245-358D03E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B710-72E7-732B-A5F0-D251E73B3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AAF3BA-E285-F145-1DB2-C70F479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057E9-C679-8552-1240-26086B07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ECBC10-65B2-5C42-B056-44D7DAD8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86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F845AA-BB49-F481-9A43-A1890B75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7967F0-0064-B3DE-4FBE-3AE38B9E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9B9CD-BC76-CF1D-BA8F-346B3404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587B2-583D-CBA3-3BF9-7F907A42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934737-F1B3-6501-96FD-97A363BD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710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C415-FFD7-DD6A-511F-BA57B27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2DC4-1EB3-9345-E475-D514E28B9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001E-9837-471F-079A-54805930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9F0593-EBE7-D968-56A4-B650450B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6C6379-206F-A831-395E-70BE1D88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662FC-BC9E-42D7-7148-EE97AE02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1969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4F662-F90E-08DC-5322-6FB7DA36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855B1-C084-CFB6-76C6-788B8F82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FF531D-F22D-8C92-6E42-C33C738A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CA2874-55D9-FFB6-3F00-73390E567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9B9F55-30BA-E47C-B4BA-96F7E2F0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F00D6D-4AC2-B57D-F02D-85153F07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318953-FADB-7E67-3E89-22F3E850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128EB9-4C9C-4251-2A68-F54FDB9D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1437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2DA5B-338C-D3C3-08F5-BCA0789A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1E3822-BB7F-7206-F4F1-2C59F4D8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660317-CD44-3A11-A9AE-7E223AA4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FB32B4-2606-7879-3979-135A60B3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850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BE20CD-3427-0470-8697-36C9BC04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5F68B6C-63D9-5AA5-EF2E-020DFECD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59AE97-D39A-0BA4-62E1-1B868DCF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429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A3F7C-ED01-7BAC-F471-E002167F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9D8DB-B23A-5570-730A-11ADC4E8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966583-DDBA-F033-199A-A0603A0D2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75AFE4-16A8-E466-B9D1-2FB1DB77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2D248-0BB9-5B11-D7C3-50883EBF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C935DA-D55E-95BE-743F-33A57C7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205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FC84A-53F1-061C-A463-87B17443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8D20A-A653-6236-262E-C69EFD19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6694AA-ABCF-170A-E93F-80E5F223B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C3A4B-48E4-45F1-279F-043B8245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13D6C-A233-D8CC-17F6-EF626C70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92CF5D-E1EB-9D90-DFD9-0D79A9CA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229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7E704-5223-2336-FF06-67793223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F64841-107F-F5C6-D176-5B291E3F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DE726-BF34-7D22-5DEF-C85401863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FC5DC-2527-47FA-9D45-2E3BF392EB1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B2C037-5A9D-09FC-1594-E5B5EBF7D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EB1E8-018D-A44D-078A-C39E82047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5D7BE-D638-4F7E-8908-32A87E350DD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06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33018" y="4188579"/>
            <a:ext cx="5714899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3" name="Freeform 3"/>
          <p:cNvSpPr/>
          <p:nvPr/>
        </p:nvSpPr>
        <p:spPr>
          <a:xfrm>
            <a:off x="8436366" y="4188579"/>
            <a:ext cx="3962898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4" name="Freeform 4"/>
          <p:cNvSpPr/>
          <p:nvPr/>
        </p:nvSpPr>
        <p:spPr>
          <a:xfrm>
            <a:off x="-41163" y="4188579"/>
            <a:ext cx="5714899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5" name="TextBox 5"/>
          <p:cNvSpPr txBox="1"/>
          <p:nvPr/>
        </p:nvSpPr>
        <p:spPr>
          <a:xfrm>
            <a:off x="3352047" y="6445489"/>
            <a:ext cx="5487906" cy="382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545" spc="254" dirty="0">
                <a:solidFill>
                  <a:srgbClr val="394A64"/>
                </a:solidFill>
                <a:latin typeface="Arimo"/>
                <a:ea typeface="Arimo"/>
                <a:cs typeface="Arimo"/>
                <a:sym typeface="Arimo"/>
              </a:rPr>
              <a:t>25-03-2025</a:t>
            </a:r>
          </a:p>
        </p:txBody>
      </p:sp>
      <p:sp>
        <p:nvSpPr>
          <p:cNvPr id="6" name="Freeform 6"/>
          <p:cNvSpPr/>
          <p:nvPr/>
        </p:nvSpPr>
        <p:spPr>
          <a:xfrm>
            <a:off x="4661516" y="1045991"/>
            <a:ext cx="2395091" cy="764759"/>
          </a:xfrm>
          <a:custGeom>
            <a:avLst/>
            <a:gdLst/>
            <a:ahLst/>
            <a:cxnLst/>
            <a:rect l="l" t="t" r="r" b="b"/>
            <a:pathLst>
              <a:path w="3592636" h="1147138">
                <a:moveTo>
                  <a:pt x="0" y="0"/>
                </a:moveTo>
                <a:lnTo>
                  <a:pt x="3592635" y="0"/>
                </a:lnTo>
                <a:lnTo>
                  <a:pt x="3592635" y="1147138"/>
                </a:lnTo>
                <a:lnTo>
                  <a:pt x="0" y="1147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8982" b="-46756"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7" name="TextBox 7"/>
          <p:cNvSpPr txBox="1"/>
          <p:nvPr/>
        </p:nvSpPr>
        <p:spPr>
          <a:xfrm>
            <a:off x="2396531" y="2169988"/>
            <a:ext cx="7398939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8"/>
              </a:lnSpc>
            </a:pPr>
            <a:r>
              <a:rPr lang="en-US" sz="6196" spc="619">
                <a:solidFill>
                  <a:srgbClr val="394A6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BRITISH AIRWAYS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19935" y="3834875"/>
            <a:ext cx="7418532" cy="792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545" b="1" spc="254">
                <a:solidFill>
                  <a:srgbClr val="394A64"/>
                </a:solidFill>
                <a:latin typeface="Arimo Bold"/>
                <a:ea typeface="Arimo Bold"/>
                <a:cs typeface="Arimo Bold"/>
                <a:sym typeface="Arimo Bold"/>
              </a:rPr>
              <a:t>Customer ratings analysis and insights</a:t>
            </a:r>
          </a:p>
          <a:p>
            <a:pPr algn="ctr">
              <a:lnSpc>
                <a:spcPts val="3181"/>
              </a:lnSpc>
            </a:pPr>
            <a:endParaRPr lang="en-US" sz="2545" b="1" spc="254">
              <a:solidFill>
                <a:srgbClr val="394A64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44084" y="-12700"/>
            <a:ext cx="8303833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19" spc="191">
                <a:solidFill>
                  <a:srgbClr val="394A64"/>
                </a:solidFill>
                <a:latin typeface="Arimo"/>
                <a:ea typeface="Arimo"/>
                <a:cs typeface="Arimo"/>
                <a:sym typeface="Arimo"/>
              </a:rPr>
              <a:t>SOLELY FOR PURPOSES OF FORAGE WORK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57BB6B-4080-0E04-DE47-A4263FFA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45" y="2592705"/>
            <a:ext cx="3553656" cy="237246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6ADDC9-B868-CC75-1FD2-1DEBD0AB6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3600"/>
            <a:ext cx="5657726" cy="3221824"/>
          </a:xfrm>
          <a:prstGeom prst="rect">
            <a:avLst/>
          </a:prstGeom>
        </p:spPr>
      </p:pic>
      <p:grpSp>
        <p:nvGrpSpPr>
          <p:cNvPr id="4" name="Group 6">
            <a:extLst>
              <a:ext uri="{FF2B5EF4-FFF2-40B4-BE49-F238E27FC236}">
                <a16:creationId xmlns:a16="http://schemas.microsoft.com/office/drawing/2014/main" id="{CA1F5CDF-B833-6674-9084-DD742D4DB2B3}"/>
              </a:ext>
            </a:extLst>
          </p:cNvPr>
          <p:cNvGrpSpPr/>
          <p:nvPr/>
        </p:nvGrpSpPr>
        <p:grpSpPr>
          <a:xfrm>
            <a:off x="119629" y="190332"/>
            <a:ext cx="2262074" cy="991056"/>
            <a:chOff x="558495" y="1385290"/>
            <a:chExt cx="2611789" cy="991056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31DF854C-F1AC-EC75-086A-169A0F4FCEC4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4.66 /10</a:t>
              </a:r>
            </a:p>
          </p:txBody>
        </p:sp>
        <p:sp>
          <p:nvSpPr>
            <p:cNvPr id="6" name="Star: 5 Points 4">
              <a:extLst>
                <a:ext uri="{FF2B5EF4-FFF2-40B4-BE49-F238E27FC236}">
                  <a16:creationId xmlns:a16="http://schemas.microsoft.com/office/drawing/2014/main" id="{DEC0781B-9FAC-B436-0EDB-5B789FCC6C48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A48728A9-D716-C278-5C79-29E041610A47}"/>
              </a:ext>
            </a:extLst>
          </p:cNvPr>
          <p:cNvSpPr/>
          <p:nvPr/>
        </p:nvSpPr>
        <p:spPr>
          <a:xfrm>
            <a:off x="2642155" y="190332"/>
            <a:ext cx="2262074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>
                    <a:lumMod val="75000"/>
                  </a:schemeClr>
                </a:solidFill>
              </a:rPr>
              <a:t>3924</a:t>
            </a:r>
            <a:r>
              <a:rPr lang="en-CA" sz="2000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sz="2000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DF616D-5EA9-298E-E4A4-CF2B575B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553" y="0"/>
            <a:ext cx="2783897" cy="262324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FA58954-4AF6-A1BF-5B4C-5869D58DA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26" y="16816"/>
            <a:ext cx="3633376" cy="26497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B6D045-0173-612A-10D0-F91510B1A9C5}"/>
              </a:ext>
            </a:extLst>
          </p:cNvPr>
          <p:cNvSpPr txBox="1"/>
          <p:nvPr/>
        </p:nvSpPr>
        <p:spPr>
          <a:xfrm>
            <a:off x="0" y="4636343"/>
            <a:ext cx="57710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The analysis of airline reviews from Skytrax reveals key customer sentiment trends, with frequent mentions of "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ylius Modern" panose="020B0504020202020204"/>
              </a:rPr>
              <a:t>service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," "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ylius Modern" panose="020B0504020202020204"/>
              </a:rPr>
              <a:t>seat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," and "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ylius Modern" panose="020B0504020202020204"/>
              </a:rPr>
              <a:t>crew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" indicating priority areas for improvement.</a:t>
            </a:r>
          </a:p>
          <a:p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 Sentiment analysis and word frequency visualizations highlight operational </a:t>
            </a:r>
            <a:r>
              <a:rPr lang="en-US" b="1" dirty="0">
                <a:solidFill>
                  <a:srgbClr val="C00000"/>
                </a:solidFill>
                <a:latin typeface="Mylius Modern" panose="020B0504020202020204"/>
              </a:rPr>
              <a:t>strengths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Mylius Modern" panose="020B0504020202020204"/>
              </a:rPr>
              <a:t>weaknesses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, providing actionable </a:t>
            </a:r>
            <a:r>
              <a:rPr lang="en-US" b="1" dirty="0">
                <a:solidFill>
                  <a:srgbClr val="C00000"/>
                </a:solidFill>
                <a:latin typeface="Mylius Modern" panose="020B0504020202020204"/>
              </a:rPr>
              <a:t>insights</a:t>
            </a:r>
            <a:r>
              <a:rPr lang="en-US" b="1" dirty="0">
                <a:solidFill>
                  <a:schemeClr val="tx2"/>
                </a:solidFill>
                <a:latin typeface="Mylius Modern" panose="020B0504020202020204"/>
              </a:rPr>
              <a:t> for enhancing passenger experience.</a:t>
            </a:r>
            <a:endParaRPr lang="ru-KZ" b="1" dirty="0">
              <a:solidFill>
                <a:schemeClr val="tx2"/>
              </a:solidFill>
            </a:endParaRP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04FD837-8AF9-E6A6-5271-30AE4978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690" y="2636242"/>
            <a:ext cx="306797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Distribution</a:t>
            </a:r>
            <a:r>
              <a:rPr kumimoji="0" lang="en-US" altLang="ru-K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KZ" altLang="ru-KZ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sentiment is predominantly positive, though a notable portion of reviews express neutral or negative feedback.</a:t>
            </a:r>
            <a:endParaRPr kumimoji="0" lang="ru-RU" altLang="ru-KZ" sz="1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indicates generally satisfactory service but highlights specific areas needing attention to improve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CF03BEE2-EE54-1958-C000-C328BDA819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32690" y="4948481"/>
            <a:ext cx="29222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Rating Distribution</a:t>
            </a:r>
            <a:r>
              <a:rPr kumimoji="0" lang="en-US" altLang="ru-K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ru-KZ" altLang="ru-KZ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reviews cluster in the mid-range (6–8/10), suggesting passengers find the experience acceptable but not outstanding. Fewer extreme low or high ratings point to a lack of strong polarizing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62CA810A-E1BB-4830-97A3-3153D92E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240" y="5750004"/>
            <a:ext cx="2922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KZ" altLang="ru-KZ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C2FBEC-63F2-6B35-787E-036BA756E9D6}"/>
              </a:ext>
            </a:extLst>
          </p:cNvPr>
          <p:cNvSpPr txBox="1"/>
          <p:nvPr/>
        </p:nvSpPr>
        <p:spPr>
          <a:xfrm>
            <a:off x="8888602" y="4948481"/>
            <a:ext cx="3553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Mylius Modern" panose="020B0504020202020204"/>
              </a:rPr>
              <a:t>Recommended Actions: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Mylius Modern" panose="020B0504020202020204"/>
              </a:rPr>
              <a:t>Focus on improving seat quality and boarding efficiency to reduce common complaints.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Mylius Modern" panose="020B0504020202020204"/>
              </a:rPr>
              <a:t>Highlight crew performance in branding to reinforce strengths.</a:t>
            </a:r>
          </a:p>
        </p:txBody>
      </p:sp>
    </p:spTree>
    <p:extLst>
      <p:ext uri="{BB962C8B-B14F-4D97-AF65-F5344CB8AC3E}">
        <p14:creationId xmlns:p14="http://schemas.microsoft.com/office/powerpoint/2010/main" val="4094344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179</Words>
  <Application>Microsoft Office PowerPoint</Application>
  <PresentationFormat>Широкоэкранный</PresentationFormat>
  <Paragraphs>19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Arimo</vt:lpstr>
      <vt:lpstr>Arimo Bold</vt:lpstr>
      <vt:lpstr>League Spartan</vt:lpstr>
      <vt:lpstr>Mylius Modern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Жангирхан Айгараев</dc:creator>
  <cp:lastModifiedBy>Жангирхан Айгараев</cp:lastModifiedBy>
  <cp:revision>2</cp:revision>
  <dcterms:created xsi:type="dcterms:W3CDTF">2025-03-24T20:41:57Z</dcterms:created>
  <dcterms:modified xsi:type="dcterms:W3CDTF">2025-03-24T21:45:56Z</dcterms:modified>
</cp:coreProperties>
</file>