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31B21-40A0-4B95-AB66-4C6D933E522F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5B1DA-8EE6-4039-ADB2-0AF218915E7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85138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40657-1A02-351D-E155-AA8920EFA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6EF607-F9BE-C6FC-56E5-739BC912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7FCB0C-1E52-63A9-11CE-806B1416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D8E-3A17-4A5F-BBFD-E598C7C3F38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73F0D-6EE3-206D-0DF7-F8D947DC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163053-82AC-59A3-73F6-DE9608B8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CB87-52B5-48E2-8345-AB0ADCAAC0D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570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00EB5-10F7-62AB-247E-19A393856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8A243D-DA5A-19EF-46CF-FF1800615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7F8925-97F1-61E8-0C05-40997A416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D8E-3A17-4A5F-BBFD-E598C7C3F38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AB5662-4D43-199B-2D09-58F93F43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46FA0D-CA61-5AF9-BAB7-8803760B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CB87-52B5-48E2-8345-AB0ADCAAC0D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8057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F8B6197-2AF9-D33F-6133-2F760824E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ACE880-2186-5DCB-3C84-90849CE1C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0665B7-62C2-D14A-086D-222EA036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D8E-3A17-4A5F-BBFD-E598C7C3F38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D6C2D8-3D47-2D96-BA44-A78A53A5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08D8F-D8B4-FB56-2E56-22390E9E1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CB87-52B5-48E2-8345-AB0ADCAAC0D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4649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25/03/2025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7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7E4A4-22DA-D85A-7652-BB85D4FD6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3EF63-A164-5776-B8F3-027C34E4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177533-C532-9C2D-C8D1-8F050CED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D8E-3A17-4A5F-BBFD-E598C7C3F38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885D35-B4BC-D68F-DE41-5964FEAE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515F83-0963-BEE3-B5A2-E73AC37A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CB87-52B5-48E2-8345-AB0ADCAAC0D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4151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60B24-F495-D683-605F-F4AF8F62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B9EFC0-043F-682B-550C-DC9D2BE3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39FFFA-2F21-4C52-D8DC-419F05BD1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D8E-3A17-4A5F-BBFD-E598C7C3F38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ED4CC-1F1B-40E6-F1FC-EA1430F3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2AD0A4-D09E-9950-00F5-59D83BF3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CB87-52B5-48E2-8345-AB0ADCAAC0D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5133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41938-6732-ECB0-1DAB-0E3669E9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81E2EE-9E8A-AF86-098D-7C530C5F8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8509923-347E-7DAD-E6AA-D4B7F521A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3B3172-59BB-F7BD-42A2-15F18BFD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D8E-3A17-4A5F-BBFD-E598C7C3F38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560411-FB41-B703-3E52-B1814A3C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957849-291C-96FD-06AB-53E346D3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CB87-52B5-48E2-8345-AB0ADCAAC0D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4032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05D03-0EF9-1AAD-6BED-9B3DEF77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2C7E9B-8C2B-29B2-25C7-20464FB7F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41FFD0-B673-1A23-1290-5F87696E0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C9855F-F9F9-B8ED-8951-1BEFDC523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A3A769-15B2-57D5-AF87-2FE4BE758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ABCB29-797D-8A7F-AFBA-164A92E9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D8E-3A17-4A5F-BBFD-E598C7C3F38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7A16C1-4C69-3081-DD1D-628B4964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42623A8-1F61-C2E7-4E31-88933646B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CB87-52B5-48E2-8345-AB0ADCAAC0D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1662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6B6DA-C69E-9349-8AC4-D9331027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F37A73-EFA7-AD0B-84D6-F1D6BE54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D8E-3A17-4A5F-BBFD-E598C7C3F38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41D2C09-6264-1B64-C13F-216663A7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345F5C4-9135-4C7F-BD7F-A204CC71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CB87-52B5-48E2-8345-AB0ADCAAC0D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9877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91D2AC-8F7A-B96C-373C-DBEFB60E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D8E-3A17-4A5F-BBFD-E598C7C3F38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16626-9B53-3BC9-A0D4-6520FEFA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2C0151-82B7-1E13-8A5D-F2484B13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CB87-52B5-48E2-8345-AB0ADCAAC0D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1571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57C95-70A1-13C2-F2A1-6C861DF8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DAB60D-B6C1-CE8E-84D5-E93C21DA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4C3442-0525-A1C4-AD0F-C6C8B92FB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9632A5-655F-25A2-91A8-43F2EAE8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D8E-3A17-4A5F-BBFD-E598C7C3F38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F4D42F-1220-AD8A-644D-5254BFFE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618DA3-7133-59DD-6A77-02446847A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CB87-52B5-48E2-8345-AB0ADCAAC0D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897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666D9-D557-F7EB-089F-CB442058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36DB86-CF8E-6988-9153-40AE2517A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47B456-27E3-68C1-A7AD-4AF526FE5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1FD350-6E8A-1DDE-38EB-C5CB5DC1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7D8E-3A17-4A5F-BBFD-E598C7C3F38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B47138-A3F1-9755-5E6F-0301ECCF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1F3804-3E0D-32E3-4A01-3CF77716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2CB87-52B5-48E2-8345-AB0ADCAAC0D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8512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D7291-9543-62BF-5A0A-C4482B6DF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59B7AE-E6D4-F4E1-0CDC-5A9344D6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20A8A6-CF0E-B62A-1CCA-360FE00FD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C47D8E-3A17-4A5F-BBFD-E598C7C3F38A}" type="datetimeFigureOut">
              <a:rPr lang="ru-KZ" smtClean="0"/>
              <a:t>25.03.2025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DC9FC-7E48-79D0-5B31-9A4C6884A1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E8A4AA-F2C2-7134-43B8-8A1969B36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2CB87-52B5-48E2-8345-AB0ADCAAC0D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4524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33018" y="4188579"/>
            <a:ext cx="5714899" cy="2695667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KZ" sz="1200"/>
          </a:p>
        </p:txBody>
      </p:sp>
      <p:sp>
        <p:nvSpPr>
          <p:cNvPr id="3" name="Freeform 3"/>
          <p:cNvSpPr/>
          <p:nvPr/>
        </p:nvSpPr>
        <p:spPr>
          <a:xfrm>
            <a:off x="8436366" y="4188579"/>
            <a:ext cx="3962898" cy="2695667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KZ" sz="1200"/>
          </a:p>
        </p:txBody>
      </p:sp>
      <p:sp>
        <p:nvSpPr>
          <p:cNvPr id="4" name="Freeform 4"/>
          <p:cNvSpPr/>
          <p:nvPr/>
        </p:nvSpPr>
        <p:spPr>
          <a:xfrm>
            <a:off x="-41163" y="4188579"/>
            <a:ext cx="5714899" cy="2695667"/>
          </a:xfrm>
          <a:custGeom>
            <a:avLst/>
            <a:gdLst/>
            <a:ahLst/>
            <a:cxnLst/>
            <a:rect l="l" t="t" r="r" b="b"/>
            <a:pathLst>
              <a:path w="8572348" h="4043501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KZ" sz="1200"/>
          </a:p>
        </p:txBody>
      </p:sp>
      <p:sp>
        <p:nvSpPr>
          <p:cNvPr id="5" name="TextBox 5"/>
          <p:cNvSpPr txBox="1"/>
          <p:nvPr/>
        </p:nvSpPr>
        <p:spPr>
          <a:xfrm>
            <a:off x="3352047" y="6445489"/>
            <a:ext cx="5487906" cy="382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1"/>
              </a:lnSpc>
            </a:pPr>
            <a:r>
              <a:rPr lang="en-US" sz="2545" spc="254" dirty="0">
                <a:solidFill>
                  <a:srgbClr val="394A64"/>
                </a:solidFill>
                <a:latin typeface="Arimo"/>
                <a:ea typeface="Arimo"/>
                <a:cs typeface="Arimo"/>
                <a:sym typeface="Arimo"/>
              </a:rPr>
              <a:t>25-03-2025</a:t>
            </a:r>
          </a:p>
        </p:txBody>
      </p:sp>
      <p:sp>
        <p:nvSpPr>
          <p:cNvPr id="6" name="Freeform 6"/>
          <p:cNvSpPr/>
          <p:nvPr/>
        </p:nvSpPr>
        <p:spPr>
          <a:xfrm>
            <a:off x="4661516" y="1045991"/>
            <a:ext cx="2395091" cy="764759"/>
          </a:xfrm>
          <a:custGeom>
            <a:avLst/>
            <a:gdLst/>
            <a:ahLst/>
            <a:cxnLst/>
            <a:rect l="l" t="t" r="r" b="b"/>
            <a:pathLst>
              <a:path w="3592636" h="1147138">
                <a:moveTo>
                  <a:pt x="0" y="0"/>
                </a:moveTo>
                <a:lnTo>
                  <a:pt x="3592635" y="0"/>
                </a:lnTo>
                <a:lnTo>
                  <a:pt x="3592635" y="1147138"/>
                </a:lnTo>
                <a:lnTo>
                  <a:pt x="0" y="1147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8982" b="-46756"/>
            </a:stretch>
          </a:blipFill>
        </p:spPr>
        <p:txBody>
          <a:bodyPr/>
          <a:lstStyle/>
          <a:p>
            <a:endParaRPr lang="ru-KZ" sz="1200"/>
          </a:p>
        </p:txBody>
      </p:sp>
      <p:sp>
        <p:nvSpPr>
          <p:cNvPr id="7" name="TextBox 7"/>
          <p:cNvSpPr txBox="1"/>
          <p:nvPr/>
        </p:nvSpPr>
        <p:spPr>
          <a:xfrm>
            <a:off x="2396531" y="2169988"/>
            <a:ext cx="7398939" cy="1692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68"/>
              </a:lnSpc>
            </a:pPr>
            <a:r>
              <a:rPr lang="en-US" sz="6196" spc="619">
                <a:solidFill>
                  <a:srgbClr val="394A6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BRITISH AIRWAYS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96530" y="3835192"/>
            <a:ext cx="7418532" cy="393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81"/>
              </a:lnSpc>
            </a:pPr>
            <a:r>
              <a:rPr lang="en-US" sz="2545" b="1" spc="254" dirty="0">
                <a:solidFill>
                  <a:srgbClr val="394A64"/>
                </a:solidFill>
                <a:latin typeface="Arimo Bold"/>
                <a:ea typeface="Arimo Bold"/>
                <a:cs typeface="Arimo Bold"/>
                <a:sym typeface="Arimo Bold"/>
              </a:rPr>
              <a:t>Predicting customer buying </a:t>
            </a:r>
            <a:r>
              <a:rPr lang="en-US" sz="2545" b="1" spc="254" dirty="0" err="1">
                <a:solidFill>
                  <a:srgbClr val="394A64"/>
                </a:solidFill>
                <a:latin typeface="Arimo Bold"/>
                <a:ea typeface="Arimo Bold"/>
                <a:cs typeface="Arimo Bold"/>
                <a:sym typeface="Arimo Bold"/>
              </a:rPr>
              <a:t>behaviour</a:t>
            </a:r>
            <a:endParaRPr lang="en-US" sz="2545" b="1" spc="254" dirty="0">
              <a:solidFill>
                <a:srgbClr val="394A64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44084" y="-12700"/>
            <a:ext cx="8303833" cy="28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19" spc="191">
                <a:solidFill>
                  <a:srgbClr val="394A64"/>
                </a:solidFill>
                <a:latin typeface="Arimo"/>
                <a:ea typeface="Arimo"/>
                <a:cs typeface="Arimo"/>
                <a:sym typeface="Arimo"/>
              </a:rPr>
              <a:t>SOLELY FOR PURPOSES OF FORAGE WORK EXPERIENCE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BB0EDE-67CF-AFCE-17E3-3A524AB9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11" y="168295"/>
            <a:ext cx="6648069" cy="37385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9B5F36-6A21-A942-2E78-A436CE41BC6F}"/>
              </a:ext>
            </a:extLst>
          </p:cNvPr>
          <p:cNvSpPr txBox="1"/>
          <p:nvPr/>
        </p:nvSpPr>
        <p:spPr>
          <a:xfrm>
            <a:off x="344424" y="168295"/>
            <a:ext cx="55439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chemeClr val="accent3"/>
                </a:solidFill>
                <a:latin typeface="Mylius Modern" panose="020B0504020202020204"/>
              </a:rPr>
              <a:t>A predictive model using random forest classifier model is received</a:t>
            </a:r>
          </a:p>
          <a:p>
            <a:endParaRPr lang="en-US" sz="1800" b="0" dirty="0">
              <a:solidFill>
                <a:schemeClr val="accent3"/>
              </a:solidFill>
              <a:latin typeface="Mylius Modern" panose="020B0504020202020204"/>
            </a:endParaRPr>
          </a:p>
          <a:p>
            <a:r>
              <a:rPr lang="en-US" sz="1800" b="1" dirty="0">
                <a:solidFill>
                  <a:schemeClr val="accent1"/>
                </a:solidFill>
                <a:latin typeface="Mylius Modern" panose="020B0504020202020204"/>
              </a:rPr>
              <a:t>ACCURACY: 84.76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Mylius Modern" panose="020B0504020202020204"/>
              </a:rPr>
              <a:t>AUC score: 0.547</a:t>
            </a:r>
          </a:p>
          <a:p>
            <a:endParaRPr lang="en-US" sz="2000" b="1" dirty="0">
              <a:solidFill>
                <a:schemeClr val="accent1"/>
              </a:solidFill>
              <a:latin typeface="Mylius Modern" panose="020B05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88A4F-D6DB-5E6F-C7B7-1ECCAD01F875}"/>
              </a:ext>
            </a:extLst>
          </p:cNvPr>
          <p:cNvSpPr txBox="1"/>
          <p:nvPr/>
        </p:nvSpPr>
        <p:spPr>
          <a:xfrm>
            <a:off x="344424" y="1869251"/>
            <a:ext cx="6126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Mylius Modern" panose="020B0504020202020204"/>
              </a:rPr>
              <a:t>The top 5 features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Mylius Modern" panose="020B0504020202020204"/>
              </a:rPr>
              <a:t>1.route </a:t>
            </a: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Mylius Modern" panose="020B0504020202020204"/>
              </a:rPr>
              <a:t>2.booking_origin</a:t>
            </a:r>
            <a:endParaRPr lang="en-US" dirty="0">
              <a:solidFill>
                <a:schemeClr val="accent1"/>
              </a:solidFill>
              <a:latin typeface="Mylius Modern" panose="020B0504020202020204"/>
            </a:endParaRP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Mylius Modern" panose="020B0504020202020204"/>
              </a:rPr>
              <a:t>3.flight_duration</a:t>
            </a:r>
            <a:endParaRPr lang="en-US" dirty="0">
              <a:solidFill>
                <a:schemeClr val="accent1"/>
              </a:solidFill>
              <a:latin typeface="Mylius Modern" panose="020B0504020202020204"/>
            </a:endParaRP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Mylius Modern" panose="020B0504020202020204"/>
              </a:rPr>
              <a:t>4.wants_extra_baggage</a:t>
            </a:r>
            <a:endParaRPr lang="en-US" dirty="0">
              <a:solidFill>
                <a:schemeClr val="accent1"/>
              </a:solidFill>
              <a:latin typeface="Mylius Modern" panose="020B0504020202020204"/>
            </a:endParaRP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Mylius Modern" panose="020B0504020202020204"/>
              </a:rPr>
              <a:t>5.length_of_stay</a:t>
            </a:r>
            <a:endParaRPr lang="ru-KZ" dirty="0">
              <a:solidFill>
                <a:schemeClr val="accent1"/>
              </a:solidFill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F9EA875-6263-B949-1261-50E9480E1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24" y="4245353"/>
            <a:ext cx="1169822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With an 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accuracy of 84.76%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the model correctly predicts customer bookings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of the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but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AUC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of 0.547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indicates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separation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cases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suggests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the model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good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overall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may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struggle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edge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cases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imbalanced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 The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dominance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booking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origin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importance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highlights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region-specific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strategies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improve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conversion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rates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Additionally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factors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like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extra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baggage,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flight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length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stay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suggest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upselling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opportunities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 To enhance model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British Airways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could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improving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selection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balancing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testing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alternative</a:t>
            </a: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1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better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capture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nuanced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customer </a:t>
            </a:r>
            <a:r>
              <a:rPr kumimoji="0" lang="ru-KZ" altLang="ru-KZ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behaviors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183</Words>
  <Application>Microsoft Office PowerPoint</Application>
  <PresentationFormat>Широкоэкранный</PresentationFormat>
  <Paragraphs>15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Arial</vt:lpstr>
      <vt:lpstr>Arimo</vt:lpstr>
      <vt:lpstr>Arimo Bold</vt:lpstr>
      <vt:lpstr>League Spartan</vt:lpstr>
      <vt:lpstr>Mylius Modern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Жангирхан Айгараев</dc:creator>
  <cp:lastModifiedBy>Жангирхан Айгараев</cp:lastModifiedBy>
  <cp:revision>6</cp:revision>
  <dcterms:created xsi:type="dcterms:W3CDTF">2025-03-25T14:05:07Z</dcterms:created>
  <dcterms:modified xsi:type="dcterms:W3CDTF">2025-03-25T14:42:01Z</dcterms:modified>
</cp:coreProperties>
</file>