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79" r:id="rId8"/>
    <p:sldId id="262" r:id="rId9"/>
    <p:sldId id="264" r:id="rId10"/>
    <p:sldId id="265" r:id="rId11"/>
    <p:sldId id="266" r:id="rId12"/>
    <p:sldId id="267" r:id="rId13"/>
    <p:sldId id="268" r:id="rId14"/>
    <p:sldId id="269" r:id="rId15"/>
    <p:sldId id="280" r:id="rId16"/>
    <p:sldId id="270" r:id="rId17"/>
    <p:sldId id="281" r:id="rId18"/>
    <p:sldId id="272" r:id="rId19"/>
    <p:sldId id="273" r:id="rId20"/>
    <p:sldId id="274" r:id="rId21"/>
    <p:sldId id="275" r:id="rId22"/>
    <p:sldId id="276" r:id="rId23"/>
    <p:sldId id="263" r:id="rId24"/>
    <p:sldId id="278" r:id="rId25"/>
  </p:sldIdLst>
  <p:sldSz cx="9144000" cy="5143500" type="screen16x9"/>
  <p:notesSz cx="6858000" cy="9144000"/>
  <p:embeddedFontLst>
    <p:embeddedFont>
      <p:font typeface="Old Standard TT"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4" d="100"/>
          <a:sy n="114" d="100"/>
        </p:scale>
        <p:origin x="45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4574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Helps to avoid crashes caused by fatigue by drivers to take a break in time.</a:t>
            </a:r>
            <a:r>
              <a:rPr lang="en" dirty="0"/>
              <a:t>                                   </a:t>
            </a:r>
            <a:endParaRPr dirty="0"/>
          </a:p>
          <a:p>
            <a:pPr lvl="0"/>
            <a:r>
              <a:rPr lang="en-US" dirty="0"/>
              <a:t>Warns the driver of drowsiness and sends alert.</a:t>
            </a:r>
            <a:r>
              <a:rPr lang="en" dirty="0"/>
              <a:t>                           </a:t>
            </a:r>
            <a:endParaRPr dirty="0"/>
          </a:p>
          <a:p>
            <a:pPr marL="457200" lvl="0" indent="-342900" algn="l" rtl="0">
              <a:spcBef>
                <a:spcPts val="0"/>
              </a:spcBef>
              <a:spcAft>
                <a:spcPts val="0"/>
              </a:spcAft>
              <a:buSzPts val="1800"/>
              <a:buChar char="●"/>
            </a:pPr>
            <a:r>
              <a:rPr lang="en-IN" dirty="0"/>
              <a:t>To ensure the safety of the driver.</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In this we have proposed a mobile application for detection of driver’s drowsiness. When the application starts, it asks for camera permissions. </a:t>
            </a:r>
          </a:p>
          <a:p>
            <a:r>
              <a:rPr lang="en-US" dirty="0"/>
              <a:t>Video recording starts, it is done in frames.</a:t>
            </a:r>
          </a:p>
          <a:p>
            <a:r>
              <a:rPr lang="en-US" dirty="0"/>
              <a:t>These frames are extracted using google vision </a:t>
            </a:r>
            <a:r>
              <a:rPr lang="en-US" dirty="0" err="1"/>
              <a:t>api</a:t>
            </a:r>
            <a:r>
              <a:rPr lang="en-US" dirty="0"/>
              <a:t> features.</a:t>
            </a:r>
          </a:p>
          <a:p>
            <a:r>
              <a:rPr lang="en-US" dirty="0"/>
              <a:t>The region of Interest(like-eye, mouth, nose) is extracted and calculation is done for determining the ratio of height and width of the region. </a:t>
            </a:r>
          </a:p>
          <a:p>
            <a:r>
              <a:rPr lang="en-US" dirty="0"/>
              <a:t>The probability of region of interest is calculated.</a:t>
            </a:r>
          </a:p>
          <a:p>
            <a:r>
              <a:rPr lang="en-US" dirty="0"/>
              <a:t>If the probability is less than 50% then alert is send.</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2" name="Picture 1">
            <a:extLst>
              <a:ext uri="{FF2B5EF4-FFF2-40B4-BE49-F238E27FC236}">
                <a16:creationId xmlns:a16="http://schemas.microsoft.com/office/drawing/2014/main" id="{B6A94438-0BB7-450C-AE6A-437F1CFB6B4C}"/>
              </a:ext>
            </a:extLst>
          </p:cNvPr>
          <p:cNvPicPr>
            <a:picLocks noChangeAspect="1"/>
          </p:cNvPicPr>
          <p:nvPr/>
        </p:nvPicPr>
        <p:blipFill>
          <a:blip r:embed="rId3"/>
          <a:stretch>
            <a:fillRect/>
          </a:stretch>
        </p:blipFill>
        <p:spPr>
          <a:xfrm>
            <a:off x="93699" y="1241240"/>
            <a:ext cx="8956601" cy="31157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lgn="just">
              <a:buNone/>
            </a:pPr>
            <a:r>
              <a:rPr lang="en-IN" dirty="0"/>
              <a:t>It shows the user’s </a:t>
            </a:r>
            <a:r>
              <a:rPr lang="en-US" dirty="0"/>
              <a:t>interaction with the systems. The purpose of a use case diagram in Unified Modeling Language (UML) is to demonstrate the different ways that a user might interact with a system. Use case diagrams are valuable for visualizing the functional requirements of a system that will translate into design choices and development priorities. They also help identify any internal or external factors that may influence the system and should be taken into consideration.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EB1A-EE6A-4520-A4E5-4287848D2E62}"/>
              </a:ext>
            </a:extLst>
          </p:cNvPr>
          <p:cNvSpPr>
            <a:spLocks noGrp="1"/>
          </p:cNvSpPr>
          <p:nvPr>
            <p:ph type="title"/>
          </p:nvPr>
        </p:nvSpPr>
        <p:spPr/>
        <p:txBody>
          <a:bodyPr/>
          <a:lstStyle/>
          <a:p>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3BFC7A-BAD6-4185-931F-5A25A78B7C8D}"/>
              </a:ext>
            </a:extLst>
          </p:cNvPr>
          <p:cNvPicPr>
            <a:picLocks noChangeAspect="1"/>
          </p:cNvPicPr>
          <p:nvPr/>
        </p:nvPicPr>
        <p:blipFill>
          <a:blip r:embed="rId2"/>
          <a:stretch>
            <a:fillRect/>
          </a:stretch>
        </p:blipFill>
        <p:spPr>
          <a:xfrm>
            <a:off x="1536531" y="69554"/>
            <a:ext cx="5892954" cy="5004391"/>
          </a:xfrm>
          <a:prstGeom prst="rect">
            <a:avLst/>
          </a:prstGeom>
        </p:spPr>
      </p:pic>
      <p:sp>
        <p:nvSpPr>
          <p:cNvPr id="3" name="Text Placeholder 2">
            <a:extLst>
              <a:ext uri="{FF2B5EF4-FFF2-40B4-BE49-F238E27FC236}">
                <a16:creationId xmlns:a16="http://schemas.microsoft.com/office/drawing/2014/main" id="{6450F674-A061-4D7A-8D5B-9D67A0AC7EB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8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Activity diagram is a flowchart to represent the flow from one activity to another activity. The basic purposes of activity diagrams is similar to other four diagrams. Activity diagrams are not exactly flowcharts as they have some additional capabilities. It captures the dynamic behavior of the system.</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6FBA-7EAB-4A86-9CD8-847F80C9D7A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D4ABB6D-753B-4B57-BB28-6D965AAE1E7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703604B-E7C0-4FB9-82E0-D5D4AC54AA25}"/>
              </a:ext>
            </a:extLst>
          </p:cNvPr>
          <p:cNvPicPr/>
          <p:nvPr/>
        </p:nvPicPr>
        <p:blipFill>
          <a:blip r:embed="rId2"/>
          <a:stretch>
            <a:fillRect/>
          </a:stretch>
        </p:blipFill>
        <p:spPr>
          <a:xfrm>
            <a:off x="2702859" y="202394"/>
            <a:ext cx="2568544" cy="4732677"/>
          </a:xfrm>
          <a:prstGeom prst="rect">
            <a:avLst/>
          </a:prstGeom>
        </p:spPr>
      </p:pic>
    </p:spTree>
    <p:extLst>
      <p:ext uri="{BB962C8B-B14F-4D97-AF65-F5344CB8AC3E}">
        <p14:creationId xmlns:p14="http://schemas.microsoft.com/office/powerpoint/2010/main" val="3287060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 </a:t>
            </a:r>
            <a:r>
              <a:rPr lang="en-IN" b="1" dirty="0">
                <a:latin typeface="Times New Roman"/>
                <a:ea typeface="Times New Roman"/>
                <a:cs typeface="Times New Roman"/>
                <a:sym typeface="Times New Roman"/>
              </a:rPr>
              <a:t>Registration of User</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latin typeface="Times New Roman"/>
                <a:ea typeface="Times New Roman"/>
                <a:cs typeface="Times New Roman"/>
                <a:sym typeface="Times New Roman"/>
              </a:rPr>
              <a:t>The first thing after opening the app is, user must login to its account. If user is new then he/she should register first. </a:t>
            </a:r>
          </a:p>
          <a:p>
            <a:pPr marL="285750" indent="-285750">
              <a:spcAft>
                <a:spcPts val="1600"/>
              </a:spcAft>
            </a:pPr>
            <a:r>
              <a:rPr lang="en-IN" dirty="0">
                <a:latin typeface="Times New Roman"/>
                <a:ea typeface="Times New Roman"/>
                <a:cs typeface="Times New Roman"/>
                <a:sym typeface="Times New Roman"/>
              </a:rPr>
              <a:t>When user forgets the password, the user is able to change the password via OTP.</a:t>
            </a:r>
          </a:p>
          <a:p>
            <a:pPr marL="285750" indent="-285750">
              <a:spcAft>
                <a:spcPts val="1600"/>
              </a:spcAft>
            </a:pPr>
            <a:r>
              <a:rPr lang="en-IN" dirty="0">
                <a:latin typeface="Times New Roman"/>
                <a:ea typeface="Times New Roman"/>
                <a:cs typeface="Times New Roman"/>
                <a:sym typeface="Times New Roman"/>
              </a:rPr>
              <a:t>After the user logs into the app, the process starts.</a:t>
            </a:r>
          </a:p>
          <a:p>
            <a:pPr marL="285750" indent="-285750">
              <a:spcAft>
                <a:spcPts val="1600"/>
              </a:spcAft>
            </a:pPr>
            <a:endParaRPr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a:t>
            </a:r>
            <a:r>
              <a:rPr lang="en-IN" b="1" dirty="0">
                <a:latin typeface="Times New Roman"/>
                <a:ea typeface="Times New Roman"/>
                <a:cs typeface="Times New Roman"/>
                <a:sym typeface="Times New Roman"/>
              </a:rPr>
              <a:t>Google Vision API</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 dirty="0"/>
              <a:t>It has libraries to easily integrate </a:t>
            </a:r>
            <a:r>
              <a:rPr lang="en-IN" dirty="0"/>
              <a:t>vision detection features within applications, including image labelling, face and landmark detection.</a:t>
            </a:r>
          </a:p>
          <a:p>
            <a:pPr marL="285750" indent="-285750">
              <a:spcAft>
                <a:spcPts val="1600"/>
              </a:spcAft>
            </a:pPr>
            <a:r>
              <a:rPr lang="en-IN" dirty="0"/>
              <a:t>When the process starts, the frames are captured every 5 seconds.</a:t>
            </a:r>
          </a:p>
          <a:p>
            <a:pPr marL="285750" indent="-285750">
              <a:spcAft>
                <a:spcPts val="1600"/>
              </a:spcAft>
            </a:pPr>
            <a:r>
              <a:rPr lang="en-IN" dirty="0"/>
              <a:t>Then using Google Vision API facial landmarks are pointed.</a:t>
            </a:r>
          </a:p>
          <a:p>
            <a:pPr marL="285750" indent="-285750">
              <a:spcAft>
                <a:spcPts val="1600"/>
              </a:spcAft>
            </a:pPr>
            <a:endParaRPr lang="en-IN" dirty="0"/>
          </a:p>
          <a:p>
            <a:pPr marL="285750" indent="-285750">
              <a:spcAft>
                <a:spcPts val="1600"/>
              </a:spcAft>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DRIVER DROWSINESS AND AL</a:t>
            </a:r>
            <a:r>
              <a:rPr lang="en-IN" sz="2400" b="1" dirty="0">
                <a:latin typeface="Times New Roman"/>
                <a:ea typeface="Times New Roman"/>
                <a:cs typeface="Times New Roman"/>
                <a:sym typeface="Times New Roman"/>
              </a:rPr>
              <a:t>ERT SYSTEM</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Saylee Patne(16104021)</a:t>
            </a: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Riya Sangal</a:t>
            </a:r>
            <a:r>
              <a:rPr lang="en-IN" sz="1800" dirty="0">
                <a:latin typeface="Times New Roman"/>
                <a:ea typeface="Times New Roman"/>
                <a:cs typeface="Times New Roman"/>
                <a:sym typeface="Times New Roman"/>
              </a:rPr>
              <a:t>(16104014)</a:t>
            </a: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Yashashree Gore(17204009)</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Prof.Anagha Aher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 </a:t>
            </a:r>
            <a:r>
              <a:rPr lang="en-IN" b="1" dirty="0"/>
              <a:t>Drowsiness detection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Alert send when drowsiness is detected or else not.</a:t>
            </a:r>
          </a:p>
          <a:p>
            <a:pPr marL="285750" indent="-285750">
              <a:spcAft>
                <a:spcPts val="1600"/>
              </a:spcAft>
            </a:pPr>
            <a:r>
              <a:rPr lang="en-IN" dirty="0"/>
              <a:t>When the probability of the calculation of facial landmarks is less than 50% then the drowsiness </a:t>
            </a:r>
            <a:r>
              <a:rPr lang="en-IN"/>
              <a:t>is detected.</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Ashish Kumar and Rusha Patra, “Driver Drowsiness Monitoring System using Visual </a:t>
            </a:r>
            <a:r>
              <a:rPr lang="en-US" dirty="0" err="1"/>
              <a:t>Behaviour</a:t>
            </a:r>
            <a:r>
              <a:rPr lang="en-US" dirty="0"/>
              <a:t> and Machine Learning”, IEEE, 2018</a:t>
            </a:r>
            <a:r>
              <a:rPr lang="en" dirty="0"/>
              <a:t>                 </a:t>
            </a:r>
            <a:endParaRPr dirty="0"/>
          </a:p>
          <a:p>
            <a:pPr lvl="0"/>
            <a:r>
              <a:rPr lang="en-IN" dirty="0" err="1"/>
              <a:t>Annu</a:t>
            </a:r>
            <a:r>
              <a:rPr lang="en-IN" dirty="0"/>
              <a:t> George </a:t>
            </a:r>
            <a:r>
              <a:rPr lang="en-IN" dirty="0" err="1"/>
              <a:t>Mavely</a:t>
            </a:r>
            <a:r>
              <a:rPr lang="en-IN" dirty="0"/>
              <a:t>, J.E Judith, </a:t>
            </a:r>
            <a:r>
              <a:rPr lang="en-IN" dirty="0" err="1"/>
              <a:t>Sahal</a:t>
            </a:r>
            <a:r>
              <a:rPr lang="en-IN" dirty="0"/>
              <a:t> P A, </a:t>
            </a:r>
            <a:r>
              <a:rPr lang="en-IN" dirty="0" err="1"/>
              <a:t>Steffy</a:t>
            </a:r>
            <a:r>
              <a:rPr lang="en-IN" dirty="0"/>
              <a:t> Ann Kuruvilla, “Eye Gaze Tracking Based Driver Monitoring System”, IEEE, 2017</a:t>
            </a:r>
            <a:r>
              <a:rPr lang="en" dirty="0"/>
              <a:t>               </a:t>
            </a:r>
            <a:endParaRPr dirty="0"/>
          </a:p>
          <a:p>
            <a:pPr lvl="0"/>
            <a:r>
              <a:rPr lang="en-IN" dirty="0"/>
              <a:t>Kwok Tai Chui, Kim Fung Tsang, Hao Ran </a:t>
            </a:r>
            <a:r>
              <a:rPr lang="en-IN" dirty="0" err="1"/>
              <a:t>Chi,Bingo</a:t>
            </a:r>
            <a:r>
              <a:rPr lang="en-IN" dirty="0"/>
              <a:t> Wing </a:t>
            </a:r>
            <a:r>
              <a:rPr lang="en-IN" dirty="0" err="1"/>
              <a:t>Kuen</a:t>
            </a:r>
            <a:r>
              <a:rPr lang="en-IN" dirty="0"/>
              <a:t> Ling, and Chung Kit Wu, “An Accurate ECG Based Transportation Safety Drowsiness Detection Scheme”, IEEE, 2016</a:t>
            </a:r>
          </a:p>
          <a:p>
            <a:pPr lvl="0"/>
            <a:r>
              <a:rPr lang="en-US" dirty="0"/>
              <a:t>Navneet </a:t>
            </a:r>
            <a:r>
              <a:rPr lang="en-US" dirty="0" err="1"/>
              <a:t>Dalal</a:t>
            </a:r>
            <a:r>
              <a:rPr lang="en-US" dirty="0"/>
              <a:t> and Bill </a:t>
            </a:r>
            <a:r>
              <a:rPr lang="en-US" dirty="0" err="1"/>
              <a:t>Triggs</a:t>
            </a:r>
            <a:r>
              <a:rPr lang="en-US" dirty="0"/>
              <a:t>, “Histograms of Oriented Gradients for Human Detection”, IEEE, 2005</a:t>
            </a:r>
            <a:r>
              <a:rPr lang="en" dirty="0"/>
              <a:t>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Using Pressure sensor on the steering alarm, Automatic braking System can be set in case of drowsiness.</a:t>
            </a:r>
            <a:r>
              <a:rPr lang="en" dirty="0"/>
              <a:t>                                </a:t>
            </a:r>
            <a:endParaRPr dirty="0"/>
          </a:p>
          <a:p>
            <a:pPr lvl="0"/>
            <a:r>
              <a:rPr lang="en-US" dirty="0"/>
              <a:t>By using wireless Technology if the driver gets drowsy an alert message can be sent to a selected person’s mobile by using GSM module along with the alarm in vehicle</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Autofit/>
          </a:bodyPr>
          <a:lstStyle/>
          <a:p>
            <a:pPr marL="114300" indent="0">
              <a:buNone/>
            </a:pPr>
            <a:r>
              <a:rPr lang="en-US" dirty="0"/>
              <a:t>Drowsy driving is one of the major cause for road accidents. Hence, detection of drivers fatigue and its indication is an active research area. Therefore, in this study, a low cost ,real time drivers drowsiness detection system is developed with acceptable accuracy. In the developed system, a front camera of drivers cell phone records the video and drivers face is detected. For this, eyes, nose and mouth are detected to improve the area of interest using Google Vision API. For creating an app android studio alternative b4a is used. When the drowsiness is detected, then the driver is alerted by audio.</a:t>
            </a:r>
          </a:p>
          <a:p>
            <a:pPr marL="114300" lvl="0" indent="0" algn="l" rtl="0">
              <a:spcBef>
                <a:spcPts val="0"/>
              </a:spcBef>
              <a:spcAft>
                <a:spcPts val="0"/>
              </a:spcAft>
              <a:buSzPts val="1800"/>
              <a:buNone/>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It can be used for the safety of driver while driving which reduces accidents and detects drowsiness of the driver. </a:t>
            </a:r>
            <a:r>
              <a:rPr lang="en" dirty="0"/>
              <a:t>                                  </a:t>
            </a:r>
            <a:endParaRPr dirty="0"/>
          </a:p>
          <a:p>
            <a:pPr lvl="0"/>
            <a:r>
              <a:rPr lang="en-US" dirty="0"/>
              <a:t>To generate alerts to the driver by playing loud music.</a:t>
            </a:r>
          </a:p>
          <a:p>
            <a:pPr lvl="0"/>
            <a:r>
              <a:rPr lang="en-US" dirty="0"/>
              <a:t>To enhance the safety of the driver. </a:t>
            </a:r>
            <a:r>
              <a:rPr lang="en" dirty="0"/>
              <a:t>                       </a:t>
            </a:r>
            <a:endParaRPr dirty="0"/>
          </a:p>
          <a:p>
            <a:pPr lvl="0"/>
            <a:r>
              <a:rPr lang="en" dirty="0"/>
              <a:t> </a:t>
            </a:r>
            <a:r>
              <a:rPr lang="en-US" dirty="0"/>
              <a:t>To monitor driver fatigue and alert him\her when drowsiness situation is detected. </a:t>
            </a:r>
            <a:r>
              <a:rPr lang="en" dirty="0"/>
              <a:t> </a:t>
            </a:r>
          </a:p>
          <a:p>
            <a:pPr lvl="0"/>
            <a:r>
              <a:rPr lang="en-US" dirty="0"/>
              <a:t>To capture the frames from video and detect drowsiness.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Paper Title: Eye Gaze Tracking  Based Driver Monitoring System</a:t>
            </a:r>
          </a:p>
          <a:p>
            <a:pPr lvl="0">
              <a:buFont typeface="Arial" panose="020B0604020202020204" pitchFamily="34" charset="0"/>
              <a:buChar char="•"/>
            </a:pPr>
            <a:r>
              <a:rPr lang="en-US" dirty="0"/>
              <a:t>Authors:  </a:t>
            </a:r>
            <a:r>
              <a:rPr lang="en-US" dirty="0" err="1"/>
              <a:t>Annu</a:t>
            </a:r>
            <a:r>
              <a:rPr lang="en-US" dirty="0"/>
              <a:t> George </a:t>
            </a:r>
            <a:r>
              <a:rPr lang="en-US" dirty="0" err="1"/>
              <a:t>Mavely</a:t>
            </a:r>
            <a:r>
              <a:rPr lang="en-US" dirty="0"/>
              <a:t>, J.E Judith, </a:t>
            </a:r>
            <a:r>
              <a:rPr lang="en-US" dirty="0" err="1"/>
              <a:t>Sahal</a:t>
            </a:r>
            <a:r>
              <a:rPr lang="en-US" dirty="0"/>
              <a:t> P A, </a:t>
            </a:r>
            <a:r>
              <a:rPr lang="en-US" dirty="0" err="1"/>
              <a:t>SteffyAnn</a:t>
            </a:r>
            <a:r>
              <a:rPr lang="en-US" dirty="0"/>
              <a:t> Kuruvilla</a:t>
            </a:r>
          </a:p>
          <a:p>
            <a:pPr lvl="0">
              <a:buFont typeface="Arial" panose="020B0604020202020204" pitchFamily="34" charset="0"/>
              <a:buChar char="•"/>
            </a:pPr>
            <a:r>
              <a:rPr lang="en-US" dirty="0"/>
              <a:t>Publication Details: 2017 IEEE</a:t>
            </a:r>
          </a:p>
          <a:p>
            <a:pPr lvl="0">
              <a:buFont typeface="Arial" panose="020B0604020202020204" pitchFamily="34" charset="0"/>
              <a:buChar char="•"/>
            </a:pPr>
            <a:r>
              <a:rPr lang="en-US" dirty="0"/>
              <a:t>Findings: Face And Eye Detection is done.</a:t>
            </a:r>
          </a:p>
          <a:p>
            <a:pPr lvl="0">
              <a:buFont typeface="Arial" panose="020B0604020202020204" pitchFamily="34" charset="0"/>
              <a:buChar char="•"/>
            </a:pPr>
            <a:r>
              <a:rPr lang="en-US" dirty="0"/>
              <a:t>Advantages: Along with audio, steering vibration warning is also given to the driver.</a:t>
            </a:r>
          </a:p>
          <a:p>
            <a:pPr lvl="0">
              <a:buFont typeface="Arial" panose="020B0604020202020204" pitchFamily="34" charset="0"/>
              <a:buChar char="•"/>
            </a:pPr>
            <a:r>
              <a:rPr lang="en-US" dirty="0"/>
              <a:t>Disadvantages: This project uses Raspberry Pie which needs more power supply and uses sensors which increases the cost of the product.</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Paper Title:  Driver Drowsiness Monitoring System using Visual </a:t>
            </a:r>
            <a:r>
              <a:rPr lang="en-US" dirty="0" err="1"/>
              <a:t>Behaviour</a:t>
            </a:r>
            <a:r>
              <a:rPr lang="en-US" dirty="0"/>
              <a:t> and Machine Learning</a:t>
            </a:r>
          </a:p>
          <a:p>
            <a:pPr>
              <a:buFont typeface="Arial" panose="020B0604020202020204" pitchFamily="34" charset="0"/>
              <a:buChar char="•"/>
            </a:pPr>
            <a:r>
              <a:rPr lang="en-US" dirty="0"/>
              <a:t>Authors:  Ashish Kumar, Rusha Patra</a:t>
            </a:r>
          </a:p>
          <a:p>
            <a:pPr>
              <a:buFont typeface="Arial" panose="020B0604020202020204" pitchFamily="34" charset="0"/>
              <a:buChar char="•"/>
            </a:pPr>
            <a:r>
              <a:rPr lang="en-US" dirty="0"/>
              <a:t>Publication Details: 2018 IEEE</a:t>
            </a:r>
          </a:p>
          <a:p>
            <a:pPr lvl="0">
              <a:buFont typeface="Arial" panose="020B0604020202020204" pitchFamily="34" charset="0"/>
              <a:buChar char="•"/>
            </a:pPr>
            <a:r>
              <a:rPr lang="en-US" dirty="0"/>
              <a:t>Findings:  Using facial points, drowsiness is detected. It uses HOG algorithm.</a:t>
            </a:r>
          </a:p>
          <a:p>
            <a:pPr lvl="0">
              <a:buFont typeface="Arial" panose="020B0604020202020204" pitchFamily="34" charset="0"/>
              <a:buChar char="•"/>
            </a:pPr>
            <a:r>
              <a:rPr lang="en-US" dirty="0"/>
              <a:t>Advantages: Machine Learning is used which gives more accuracy.</a:t>
            </a:r>
          </a:p>
          <a:p>
            <a:pPr lvl="0">
              <a:buFont typeface="Arial" panose="020B0604020202020204" pitchFamily="34" charset="0"/>
              <a:buChar char="•"/>
            </a:pPr>
            <a:r>
              <a:rPr lang="en-US" dirty="0"/>
              <a:t>Disadvantages:  Uses webcam which requires high level image processing to focus the visuals.</a:t>
            </a:r>
            <a:r>
              <a:rPr lang="en" dirty="0"/>
              <a:t>                                                                                           </a:t>
            </a:r>
            <a:endParaRPr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2205438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main purpose of this project is to develop an application for drowsiness of the driver. </a:t>
            </a:r>
            <a:r>
              <a:rPr lang="en" dirty="0"/>
              <a:t>                                  </a:t>
            </a:r>
            <a:endParaRPr dirty="0"/>
          </a:p>
          <a:p>
            <a:pPr lvl="0"/>
            <a:r>
              <a:rPr lang="en-US" dirty="0"/>
              <a:t>Nowadays more accident occurs in vehicles due to drowsiness. That’s why this system is proposed for reducing accidents.</a:t>
            </a:r>
            <a:r>
              <a:rPr lang="en" dirty="0"/>
              <a:t>                          </a:t>
            </a:r>
            <a:endParaRPr dirty="0"/>
          </a:p>
          <a:p>
            <a:pPr lvl="0"/>
            <a:r>
              <a:rPr lang="en-US" dirty="0"/>
              <a:t>We are implementing a system where the app will capture the video of driver’s face on basis of image processing techniques. After drowsiness detection alerts will be send to the driver.</a:t>
            </a:r>
          </a:p>
          <a:p>
            <a:pPr lvl="0"/>
            <a:r>
              <a:rPr lang="en-US" dirty="0"/>
              <a:t>Instead of using hardware components like webcam, we will be implementing on mobile app.</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dirty="0"/>
              <a:t>Google Vision API</a:t>
            </a:r>
          </a:p>
          <a:p>
            <a:pPr marL="114300" indent="0">
              <a:buNone/>
            </a:pPr>
            <a:r>
              <a:rPr lang="en" dirty="0"/>
              <a:t>	It allows developers to easily integrate </a:t>
            </a:r>
            <a:r>
              <a:rPr lang="en-IN" dirty="0"/>
              <a:t>vision detection features within applications, including image labelling, face and landmark detection.</a:t>
            </a:r>
          </a:p>
          <a:p>
            <a:pPr marL="114300" indent="0">
              <a:buNone/>
            </a:pPr>
            <a:endParaRPr lang="en" dirty="0"/>
          </a:p>
          <a:p>
            <a:r>
              <a:rPr lang="en" dirty="0"/>
              <a:t>B4A</a:t>
            </a:r>
          </a:p>
          <a:p>
            <a:pPr marL="114300" indent="0">
              <a:buNone/>
            </a:pPr>
            <a:r>
              <a:rPr lang="en" dirty="0"/>
              <a:t>	</a:t>
            </a:r>
            <a:r>
              <a:rPr lang="en-IN" dirty="0"/>
              <a:t>Alternative of Android Studio. </a:t>
            </a:r>
            <a:r>
              <a:rPr lang="en" dirty="0"/>
              <a:t>It describes as Rapid </a:t>
            </a:r>
            <a:r>
              <a:rPr lang="en-IN" dirty="0"/>
              <a:t>development tool. Used for application development.</a:t>
            </a:r>
            <a:endParaRPr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49996</TotalTime>
  <Words>1166</Words>
  <Application>Microsoft Office PowerPoint</Application>
  <PresentationFormat>On-screen Show (16:9)</PresentationFormat>
  <Paragraphs>96</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Old Standard TT</vt:lpstr>
      <vt:lpstr>Paperback</vt:lpstr>
      <vt:lpstr>Department of Information Technology A.P. Shah Institute of Technology G.B.Road,Kasarvadavli, Thane(W), Mumbai-400615 UNIVERSITY OF MUMBAI Academic Year 2019-2020</vt:lpstr>
      <vt:lpstr>                                                    A Project Report on DRIVER DROWSINESS AND ALERT SYSTEM Submitted in partial fulfillment of the degree of Bachelor of Engineering(Sem-7) in INFORMATION TECHNOLOGY By Saylee Patne(16104021) Riya Sangal(16104014) Yashashree Gore(17204009)  Under the Guidance of Prof.Anagha Aher     </vt:lpstr>
      <vt:lpstr>1.Project Conception and Initiation</vt:lpstr>
      <vt:lpstr>1.1 Abstract</vt:lpstr>
      <vt:lpstr>1.2 Objectives</vt:lpstr>
      <vt:lpstr>1.3 Literature Review</vt:lpstr>
      <vt:lpstr>1.3 Literature Review</vt:lpstr>
      <vt:lpstr>1.4 Problem Definition</vt:lpstr>
      <vt:lpstr>1.6 Technology stack</vt:lpstr>
      <vt:lpstr>1.7 Benefits for environment &amp; Society</vt:lpstr>
      <vt:lpstr>2. Project Design</vt:lpstr>
      <vt:lpstr>2.1 Proposed System</vt:lpstr>
      <vt:lpstr>2.2 Design(Flow Of Modules)</vt:lpstr>
      <vt:lpstr>2.3 Description Of Use Case</vt:lpstr>
      <vt:lpstr> </vt:lpstr>
      <vt:lpstr>2.4 Activity diagram</vt:lpstr>
      <vt:lpstr>PowerPoint Presentation</vt:lpstr>
      <vt:lpstr>2.6 Module-1: Registration of User</vt:lpstr>
      <vt:lpstr>Module-2: Google Vision API</vt:lpstr>
      <vt:lpstr>Module-3: Drowsiness detection</vt:lpstr>
      <vt:lpstr>2.7 References</vt:lpstr>
      <vt:lpstr>3.Future Scope</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Saylee Patne</cp:lastModifiedBy>
  <cp:revision>32</cp:revision>
  <dcterms:modified xsi:type="dcterms:W3CDTF">2020-05-22T15:47:49Z</dcterms:modified>
</cp:coreProperties>
</file>