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59" r:id="rId3"/>
    <p:sldId id="283" r:id="rId4"/>
    <p:sldId id="258" r:id="rId5"/>
    <p:sldId id="286" r:id="rId6"/>
    <p:sldId id="284" r:id="rId7"/>
    <p:sldId id="262" r:id="rId8"/>
    <p:sldId id="260" r:id="rId9"/>
    <p:sldId id="264" r:id="rId10"/>
    <p:sldId id="274" r:id="rId11"/>
    <p:sldId id="282" r:id="rId12"/>
    <p:sldId id="285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Lato Black" panose="020B0604020202020204" charset="0"/>
      <p:bold r:id="rId19"/>
      <p:boldItalic r:id="rId20"/>
    </p:embeddedFont>
    <p:embeddedFont>
      <p:font typeface="Lato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1D1C4"/>
    <a:srgbClr val="7ED8C2"/>
    <a:srgbClr val="7BE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CAB43B-469C-462E-AAA5-F1FBA3B0E3E8}">
  <a:tblStyle styleId="{B7CAB43B-469C-462E-AAA5-F1FBA3B0E3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ylord\Desktop\unik-munik\idk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Daily</a:t>
            </a:r>
            <a:r>
              <a:rPr lang="en-US" baseline="0" dirty="0"/>
              <a:t> progress of doing project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2242621954671499"/>
          <c:y val="0.1845422031385224"/>
          <c:w val="0.72267581787459323"/>
          <c:h val="0.8154577968614775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start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Лист1!$A$2:$A$9</c:f>
              <c:strCache>
                <c:ptCount val="5"/>
                <c:pt idx="0">
                  <c:v>Paint + 2tables</c:v>
                </c:pt>
                <c:pt idx="1">
                  <c:v>PostgreSQL</c:v>
                </c:pt>
                <c:pt idx="2">
                  <c:v>Searching data</c:v>
                </c:pt>
                <c:pt idx="3">
                  <c:v>Adding attributes to the tables </c:v>
                </c:pt>
                <c:pt idx="4">
                  <c:v>Creating presentation</c:v>
                </c:pt>
              </c:strCache>
            </c:strRef>
          </c:cat>
          <c:val>
            <c:numRef>
              <c:f>Лист1!$B$2:$B$9</c:f>
              <c:numCache>
                <c:formatCode>m/d/yyyy</c:formatCode>
                <c:ptCount val="8"/>
                <c:pt idx="0">
                  <c:v>44146</c:v>
                </c:pt>
                <c:pt idx="1">
                  <c:v>44147</c:v>
                </c:pt>
                <c:pt idx="2">
                  <c:v>44148</c:v>
                </c:pt>
                <c:pt idx="3">
                  <c:v>44151</c:v>
                </c:pt>
                <c:pt idx="4">
                  <c:v>44155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EC-4159-A060-DAFCBFC611C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Лист1!$A$2:$A$9</c:f>
              <c:strCache>
                <c:ptCount val="5"/>
                <c:pt idx="0">
                  <c:v>Paint + 2tables</c:v>
                </c:pt>
                <c:pt idx="1">
                  <c:v>PostgreSQL</c:v>
                </c:pt>
                <c:pt idx="2">
                  <c:v>Searching data</c:v>
                </c:pt>
                <c:pt idx="3">
                  <c:v>Adding attributes to the tables </c:v>
                </c:pt>
                <c:pt idx="4">
                  <c:v>Creating presentation</c:v>
                </c:pt>
              </c:strCache>
            </c:str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EC-4159-A060-DAFCBFC61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5422752"/>
        <c:axId val="565424064"/>
      </c:barChart>
      <c:catAx>
        <c:axId val="565422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5424064"/>
        <c:crosses val="autoZero"/>
        <c:auto val="1"/>
        <c:lblAlgn val="ctr"/>
        <c:lblOffset val="100"/>
        <c:noMultiLvlLbl val="0"/>
      </c:catAx>
      <c:valAx>
        <c:axId val="56542406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542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622de48e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622de48e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622de48e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622de48e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88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622de48e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9622de48e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622de48e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622de48e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77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622de48e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622de48e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622de48e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622de48e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622de48e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622de48e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622de48e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622de48e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9622de48e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9622de48e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622de48e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622de48e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31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 rot="-5400000">
            <a:off x="-637909" y="-1083275"/>
            <a:ext cx="2700755" cy="4867321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D1F7E8">
                  <a:alpha val="27843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/>
          <p:nvPr/>
        </p:nvSpPr>
        <p:spPr>
          <a:xfrm rot="10800000" flipH="1">
            <a:off x="-2300939" y="-11"/>
            <a:ext cx="6872938" cy="1892393"/>
          </a:xfrm>
          <a:custGeom>
            <a:avLst/>
            <a:gdLst/>
            <a:ahLst/>
            <a:cxnLst/>
            <a:rect l="l" t="t" r="r" b="b"/>
            <a:pathLst>
              <a:path w="140436" h="37918" extrusionOk="0">
                <a:moveTo>
                  <a:pt x="1" y="0"/>
                </a:moveTo>
                <a:lnTo>
                  <a:pt x="1" y="37899"/>
                </a:lnTo>
                <a:cubicBezTo>
                  <a:pt x="192" y="37918"/>
                  <a:pt x="365" y="37918"/>
                  <a:pt x="518" y="37918"/>
                </a:cubicBezTo>
                <a:lnTo>
                  <a:pt x="140436" y="37918"/>
                </a:lnTo>
                <a:cubicBezTo>
                  <a:pt x="140416" y="37822"/>
                  <a:pt x="140397" y="37803"/>
                  <a:pt x="140397" y="37803"/>
                </a:cubicBezTo>
                <a:lnTo>
                  <a:pt x="139900" y="37669"/>
                </a:lnTo>
                <a:cubicBezTo>
                  <a:pt x="135057" y="36387"/>
                  <a:pt x="130444" y="34626"/>
                  <a:pt x="126118" y="32118"/>
                </a:cubicBezTo>
                <a:cubicBezTo>
                  <a:pt x="121831" y="29630"/>
                  <a:pt x="117333" y="27563"/>
                  <a:pt x="112529" y="26223"/>
                </a:cubicBezTo>
                <a:cubicBezTo>
                  <a:pt x="109275" y="25323"/>
                  <a:pt x="105963" y="24768"/>
                  <a:pt x="102595" y="24596"/>
                </a:cubicBezTo>
                <a:cubicBezTo>
                  <a:pt x="101710" y="24553"/>
                  <a:pt x="100825" y="24526"/>
                  <a:pt x="99940" y="24526"/>
                </a:cubicBezTo>
                <a:cubicBezTo>
                  <a:pt x="98854" y="24526"/>
                  <a:pt x="97767" y="24567"/>
                  <a:pt x="96680" y="24673"/>
                </a:cubicBezTo>
                <a:cubicBezTo>
                  <a:pt x="94938" y="24845"/>
                  <a:pt x="93139" y="24960"/>
                  <a:pt x="91397" y="25189"/>
                </a:cubicBezTo>
                <a:cubicBezTo>
                  <a:pt x="87799" y="25706"/>
                  <a:pt x="84239" y="26414"/>
                  <a:pt x="80698" y="27161"/>
                </a:cubicBezTo>
                <a:cubicBezTo>
                  <a:pt x="74554" y="28424"/>
                  <a:pt x="68409" y="29764"/>
                  <a:pt x="62150" y="30453"/>
                </a:cubicBezTo>
                <a:cubicBezTo>
                  <a:pt x="59911" y="30721"/>
                  <a:pt x="57691" y="30912"/>
                  <a:pt x="55432" y="31104"/>
                </a:cubicBezTo>
                <a:cubicBezTo>
                  <a:pt x="54341" y="31199"/>
                  <a:pt x="53212" y="31180"/>
                  <a:pt x="52102" y="31219"/>
                </a:cubicBezTo>
                <a:cubicBezTo>
                  <a:pt x="51250" y="31256"/>
                  <a:pt x="50396" y="31274"/>
                  <a:pt x="49542" y="31274"/>
                </a:cubicBezTo>
                <a:cubicBezTo>
                  <a:pt x="47326" y="31274"/>
                  <a:pt x="45106" y="31153"/>
                  <a:pt x="42895" y="30932"/>
                </a:cubicBezTo>
                <a:cubicBezTo>
                  <a:pt x="40502" y="30721"/>
                  <a:pt x="38167" y="30357"/>
                  <a:pt x="35813" y="29879"/>
                </a:cubicBezTo>
                <a:cubicBezTo>
                  <a:pt x="30186" y="28730"/>
                  <a:pt x="24826" y="26855"/>
                  <a:pt x="19811" y="24098"/>
                </a:cubicBezTo>
                <a:cubicBezTo>
                  <a:pt x="14911" y="21400"/>
                  <a:pt x="10528" y="18012"/>
                  <a:pt x="6930" y="13686"/>
                </a:cubicBezTo>
                <a:cubicBezTo>
                  <a:pt x="3676" y="9781"/>
                  <a:pt x="1322" y="5436"/>
                  <a:pt x="211" y="460"/>
                </a:cubicBezTo>
                <a:cubicBezTo>
                  <a:pt x="192" y="287"/>
                  <a:pt x="77" y="153"/>
                  <a:pt x="1" y="0"/>
                </a:cubicBez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-13294" y="3570739"/>
            <a:ext cx="13742645" cy="2407923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D1F7E8">
                  <a:alpha val="49803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581768" y="3441304"/>
            <a:ext cx="2562232" cy="1702184"/>
          </a:xfrm>
          <a:custGeom>
            <a:avLst/>
            <a:gdLst/>
            <a:ahLst/>
            <a:cxnLst/>
            <a:rect l="l" t="t" r="r" b="b"/>
            <a:pathLst>
              <a:path w="29822" h="19428" extrusionOk="0">
                <a:moveTo>
                  <a:pt x="29822" y="0"/>
                </a:moveTo>
                <a:cubicBezTo>
                  <a:pt x="29630" y="268"/>
                  <a:pt x="29420" y="555"/>
                  <a:pt x="29228" y="823"/>
                </a:cubicBezTo>
                <a:cubicBezTo>
                  <a:pt x="25936" y="5436"/>
                  <a:pt x="21821" y="9168"/>
                  <a:pt x="17036" y="12212"/>
                </a:cubicBezTo>
                <a:cubicBezTo>
                  <a:pt x="11906" y="15447"/>
                  <a:pt x="6374" y="17667"/>
                  <a:pt x="517" y="19179"/>
                </a:cubicBezTo>
                <a:cubicBezTo>
                  <a:pt x="326" y="19217"/>
                  <a:pt x="154" y="19294"/>
                  <a:pt x="1" y="19332"/>
                </a:cubicBezTo>
                <a:cubicBezTo>
                  <a:pt x="20" y="19390"/>
                  <a:pt x="20" y="19409"/>
                  <a:pt x="20" y="19428"/>
                </a:cubicBezTo>
                <a:lnTo>
                  <a:pt x="29209" y="19428"/>
                </a:lnTo>
                <a:cubicBezTo>
                  <a:pt x="29401" y="19428"/>
                  <a:pt x="29611" y="19409"/>
                  <a:pt x="29822" y="19409"/>
                </a:cubicBezTo>
                <a:lnTo>
                  <a:pt x="29822" y="0"/>
                </a:lnTo>
                <a:close/>
              </a:path>
            </a:pathLst>
          </a:custGeom>
          <a:gradFill>
            <a:gsLst>
              <a:gs pos="0">
                <a:srgbClr val="D1F7E8">
                  <a:alpha val="55686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694950" y="1554480"/>
            <a:ext cx="3474600" cy="143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6">
  <p:cSld name="CUSTOM_28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0799933" flipH="1">
            <a:off x="-3" y="-991014"/>
            <a:ext cx="10666777" cy="3061035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54F2F2">
                  <a:alpha val="41176"/>
                </a:srgbClr>
              </a:gs>
              <a:gs pos="100000">
                <a:srgbClr val="17A7B7">
                  <a:alpha val="41568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-5400000" flipH="1">
            <a:off x="-139541" y="-1149358"/>
            <a:ext cx="5060259" cy="9119783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5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subTitle" idx="1"/>
          </p:nvPr>
        </p:nvSpPr>
        <p:spPr>
          <a:xfrm>
            <a:off x="5626850" y="2130552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21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subTitle" idx="2"/>
          </p:nvPr>
        </p:nvSpPr>
        <p:spPr>
          <a:xfrm>
            <a:off x="5626850" y="2542032"/>
            <a:ext cx="2743200" cy="139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title + two columns 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/>
          <p:nvPr/>
        </p:nvSpPr>
        <p:spPr>
          <a:xfrm rot="5400000">
            <a:off x="5244074" y="1166336"/>
            <a:ext cx="2622037" cy="5293619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D1F7E8">
                  <a:alpha val="34117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5400000">
            <a:off x="7042232" y="-19713"/>
            <a:ext cx="2647901" cy="1720875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gradFill>
            <a:gsLst>
              <a:gs pos="0">
                <a:srgbClr val="54F2F2"/>
              </a:gs>
              <a:gs pos="100000">
                <a:srgbClr val="17A7B7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 flipH="1">
            <a:off x="-441138" y="-1894162"/>
            <a:ext cx="2700755" cy="4867321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692700" y="457200"/>
            <a:ext cx="77382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9" name="Google Shape;279;p28"/>
          <p:cNvSpPr txBox="1">
            <a:spLocks noGrp="1"/>
          </p:cNvSpPr>
          <p:nvPr>
            <p:ph type="subTitle" idx="1"/>
          </p:nvPr>
        </p:nvSpPr>
        <p:spPr>
          <a:xfrm>
            <a:off x="685800" y="2033379"/>
            <a:ext cx="3222600" cy="9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8"/>
          <p:cNvSpPr txBox="1">
            <a:spLocks noGrp="1"/>
          </p:cNvSpPr>
          <p:nvPr>
            <p:ph type="subTitle" idx="2"/>
          </p:nvPr>
        </p:nvSpPr>
        <p:spPr>
          <a:xfrm>
            <a:off x="685800" y="1490472"/>
            <a:ext cx="3218700" cy="43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ato Black"/>
              <a:buNone/>
              <a:defRPr sz="21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ubTitle" idx="3"/>
          </p:nvPr>
        </p:nvSpPr>
        <p:spPr>
          <a:xfrm>
            <a:off x="685800" y="3411075"/>
            <a:ext cx="3222600" cy="9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8"/>
          <p:cNvSpPr txBox="1">
            <a:spLocks noGrp="1"/>
          </p:cNvSpPr>
          <p:nvPr>
            <p:ph type="subTitle" idx="4"/>
          </p:nvPr>
        </p:nvSpPr>
        <p:spPr>
          <a:xfrm>
            <a:off x="685800" y="2868168"/>
            <a:ext cx="3218700" cy="43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ato Black"/>
              <a:buNone/>
              <a:defRPr sz="21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8108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/>
          <p:nvPr/>
        </p:nvSpPr>
        <p:spPr>
          <a:xfrm rot="5400000" flipH="1">
            <a:off x="5685560" y="-1438242"/>
            <a:ext cx="3418680" cy="6161250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8279121" y="213624"/>
            <a:ext cx="525797" cy="520308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8056650" y="693910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5"/>
          <p:cNvSpPr/>
          <p:nvPr/>
        </p:nvSpPr>
        <p:spPr>
          <a:xfrm rot="-54">
            <a:off x="-2395542" y="2734248"/>
            <a:ext cx="13189306" cy="2658602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54F2F2">
                  <a:alpha val="41176"/>
                </a:srgbClr>
              </a:gs>
              <a:gs pos="100000">
                <a:srgbClr val="17A7B7">
                  <a:alpha val="41568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5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subTitle" idx="1"/>
          </p:nvPr>
        </p:nvSpPr>
        <p:spPr>
          <a:xfrm>
            <a:off x="1524000" y="3392424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subTitle" idx="2"/>
          </p:nvPr>
        </p:nvSpPr>
        <p:spPr>
          <a:xfrm>
            <a:off x="1524000" y="37947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subTitle" idx="3"/>
          </p:nvPr>
        </p:nvSpPr>
        <p:spPr>
          <a:xfrm>
            <a:off x="4876800" y="3392424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subTitle" idx="4"/>
          </p:nvPr>
        </p:nvSpPr>
        <p:spPr>
          <a:xfrm>
            <a:off x="4876800" y="37947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73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 rot="-5400000" flipH="1">
            <a:off x="6616610" y="2633935"/>
            <a:ext cx="3037072" cy="2017695"/>
          </a:xfrm>
          <a:custGeom>
            <a:avLst/>
            <a:gdLst/>
            <a:ahLst/>
            <a:cxnLst/>
            <a:rect l="l" t="t" r="r" b="b"/>
            <a:pathLst>
              <a:path w="29822" h="19428" extrusionOk="0">
                <a:moveTo>
                  <a:pt x="29822" y="0"/>
                </a:moveTo>
                <a:cubicBezTo>
                  <a:pt x="29630" y="268"/>
                  <a:pt x="29420" y="555"/>
                  <a:pt x="29228" y="823"/>
                </a:cubicBezTo>
                <a:cubicBezTo>
                  <a:pt x="25936" y="5436"/>
                  <a:pt x="21821" y="9168"/>
                  <a:pt x="17036" y="12212"/>
                </a:cubicBezTo>
                <a:cubicBezTo>
                  <a:pt x="11906" y="15447"/>
                  <a:pt x="6374" y="17667"/>
                  <a:pt x="517" y="19179"/>
                </a:cubicBezTo>
                <a:cubicBezTo>
                  <a:pt x="326" y="19217"/>
                  <a:pt x="154" y="19294"/>
                  <a:pt x="1" y="19332"/>
                </a:cubicBezTo>
                <a:cubicBezTo>
                  <a:pt x="20" y="19390"/>
                  <a:pt x="20" y="19409"/>
                  <a:pt x="20" y="19428"/>
                </a:cubicBezTo>
                <a:lnTo>
                  <a:pt x="29209" y="19428"/>
                </a:lnTo>
                <a:cubicBezTo>
                  <a:pt x="29401" y="19428"/>
                  <a:pt x="29611" y="19409"/>
                  <a:pt x="29822" y="19409"/>
                </a:cubicBezTo>
                <a:lnTo>
                  <a:pt x="29822" y="0"/>
                </a:lnTo>
                <a:close/>
              </a:path>
            </a:pathLst>
          </a:custGeom>
          <a:gradFill>
            <a:gsLst>
              <a:gs pos="0">
                <a:srgbClr val="D1F7E8">
                  <a:alpha val="21960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-1141263" y="-123663"/>
            <a:ext cx="2647901" cy="1720875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solidFill>
            <a:srgbClr val="82D4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 rot="62" flipH="1">
            <a:off x="-88578" y="3153214"/>
            <a:ext cx="11460356" cy="2008016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54F2F2">
                  <a:alpha val="41176"/>
                </a:srgbClr>
              </a:gs>
              <a:gs pos="100000">
                <a:srgbClr val="17A7B7">
                  <a:alpha val="41568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2286000" y="457200"/>
            <a:ext cx="4572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1"/>
          </p:nvPr>
        </p:nvSpPr>
        <p:spPr>
          <a:xfrm>
            <a:off x="2286000" y="1673425"/>
            <a:ext cx="4572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 Light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7695538" y="3838383"/>
            <a:ext cx="810754" cy="761035"/>
            <a:chOff x="7695538" y="3838383"/>
            <a:chExt cx="810754" cy="761035"/>
          </a:xfrm>
        </p:grpSpPr>
        <p:sp>
          <p:nvSpPr>
            <p:cNvPr id="54" name="Google Shape;54;p7"/>
            <p:cNvSpPr/>
            <p:nvPr/>
          </p:nvSpPr>
          <p:spPr>
            <a:xfrm rot="5400000" flipH="1">
              <a:off x="7693002" y="4105834"/>
              <a:ext cx="496120" cy="491048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rgbClr val="17A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5400000" flipH="1">
              <a:off x="8180801" y="3840091"/>
              <a:ext cx="327199" cy="323783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rgbClr val="82D4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 rot="5400000">
            <a:off x="1186397" y="-2712128"/>
            <a:ext cx="4379140" cy="11716017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D1F7E8">
                  <a:alpha val="21960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5400000">
            <a:off x="1204121" y="-2361854"/>
            <a:ext cx="5011965" cy="11142393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13225" y="1856875"/>
            <a:ext cx="38589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713225" y="2615525"/>
            <a:ext cx="3858900" cy="6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2"/>
          </p:nvPr>
        </p:nvSpPr>
        <p:spPr>
          <a:xfrm>
            <a:off x="6562800" y="2004600"/>
            <a:ext cx="1868100" cy="11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 rot="-10799956">
            <a:off x="-1498021" y="3377336"/>
            <a:ext cx="10716996" cy="2644070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gradFill>
            <a:gsLst>
              <a:gs pos="0">
                <a:srgbClr val="54F2F2"/>
              </a:gs>
              <a:gs pos="100000">
                <a:srgbClr val="17A7B7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0"/>
          <p:cNvSpPr/>
          <p:nvPr/>
        </p:nvSpPr>
        <p:spPr>
          <a:xfrm flipH="1">
            <a:off x="-1899682" y="-2851913"/>
            <a:ext cx="4885059" cy="8803871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0"/>
          <p:cNvSpPr/>
          <p:nvPr/>
        </p:nvSpPr>
        <p:spPr>
          <a:xfrm rot="5400000">
            <a:off x="-867434" y="-3564780"/>
            <a:ext cx="3657066" cy="16759226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54F2F2">
                  <a:alpha val="41176"/>
                </a:srgbClr>
              </a:gs>
              <a:gs pos="100000">
                <a:srgbClr val="17A7B7">
                  <a:alpha val="41568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7828771" y="2800361"/>
            <a:ext cx="525797" cy="520308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7606300" y="3280647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3707025" y="3605875"/>
            <a:ext cx="4723800" cy="140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-1716284" y="3567127"/>
            <a:ext cx="11460356" cy="2008016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D1F7E8"/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flipH="1">
            <a:off x="7096162" y="-62113"/>
            <a:ext cx="2647901" cy="1720875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solidFill>
            <a:srgbClr val="82D4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13225" y="479400"/>
            <a:ext cx="77178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505838" y="1651971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1505838" y="1956746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None/>
              <a:defRPr b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 hasCustomPrompt="1"/>
          </p:nvPr>
        </p:nvSpPr>
        <p:spPr>
          <a:xfrm>
            <a:off x="654450" y="1598590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4"/>
          </p:nvPr>
        </p:nvSpPr>
        <p:spPr>
          <a:xfrm>
            <a:off x="1505838" y="2413181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1505838" y="2717956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None/>
              <a:defRPr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 hasCustomPrompt="1"/>
          </p:nvPr>
        </p:nvSpPr>
        <p:spPr>
          <a:xfrm>
            <a:off x="654450" y="2359412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7"/>
          </p:nvPr>
        </p:nvSpPr>
        <p:spPr>
          <a:xfrm>
            <a:off x="1505838" y="3165050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1505838" y="3469825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None/>
              <a:defRPr b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 hasCustomPrompt="1"/>
          </p:nvPr>
        </p:nvSpPr>
        <p:spPr>
          <a:xfrm>
            <a:off x="654450" y="3127248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3"/>
          </p:nvPr>
        </p:nvSpPr>
        <p:spPr>
          <a:xfrm>
            <a:off x="5351850" y="1651971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5351850" y="1956746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None/>
              <a:defRPr b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 hasCustomPrompt="1"/>
          </p:nvPr>
        </p:nvSpPr>
        <p:spPr>
          <a:xfrm>
            <a:off x="4513350" y="2359412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513350" y="1598590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5351850" y="2413181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8"/>
          </p:nvPr>
        </p:nvSpPr>
        <p:spPr>
          <a:xfrm>
            <a:off x="5351850" y="2717956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None/>
              <a:defRPr b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/>
          <p:nvPr/>
        </p:nvSpPr>
        <p:spPr>
          <a:xfrm flipH="1">
            <a:off x="8056805" y="4264173"/>
            <a:ext cx="372897" cy="369004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9"/>
          </p:nvPr>
        </p:nvSpPr>
        <p:spPr>
          <a:xfrm>
            <a:off x="5351850" y="3165050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20"/>
          </p:nvPr>
        </p:nvSpPr>
        <p:spPr>
          <a:xfrm>
            <a:off x="5351850" y="3469825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None/>
              <a:defRPr b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21" hasCustomPrompt="1"/>
          </p:nvPr>
        </p:nvSpPr>
        <p:spPr>
          <a:xfrm>
            <a:off x="4513350" y="3127248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/>
          <p:nvPr/>
        </p:nvSpPr>
        <p:spPr>
          <a:xfrm flipH="1">
            <a:off x="7688286" y="4049235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_15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-1132221" y="-134284"/>
            <a:ext cx="4577007" cy="2974606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 rot="-5400000">
            <a:off x="-1300290" y="-4008777"/>
            <a:ext cx="4913142" cy="12194288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D1F7E8">
                  <a:alpha val="21960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709748" y="1225385"/>
            <a:ext cx="327199" cy="323783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17A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 rot="5400000">
            <a:off x="4379719" y="-2608930"/>
            <a:ext cx="4416052" cy="12146611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D1F7E8">
                  <a:alpha val="27843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743200" y="3200400"/>
            <a:ext cx="36576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8386197" y="3166450"/>
            <a:ext cx="327199" cy="323783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 idx="2" hasCustomPrompt="1"/>
          </p:nvPr>
        </p:nvSpPr>
        <p:spPr>
          <a:xfrm>
            <a:off x="2743200" y="1629600"/>
            <a:ext cx="3657600" cy="105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19" name="Google Shape;119;p15"/>
          <p:cNvGrpSpPr/>
          <p:nvPr/>
        </p:nvGrpSpPr>
        <p:grpSpPr>
          <a:xfrm>
            <a:off x="7431650" y="3408200"/>
            <a:ext cx="999125" cy="1191225"/>
            <a:chOff x="713225" y="3429000"/>
            <a:chExt cx="999125" cy="1191225"/>
          </a:xfrm>
        </p:grpSpPr>
        <p:sp>
          <p:nvSpPr>
            <p:cNvPr id="120" name="Google Shape;120;p15"/>
            <p:cNvSpPr/>
            <p:nvPr/>
          </p:nvSpPr>
          <p:spPr>
            <a:xfrm>
              <a:off x="713225" y="4504575"/>
              <a:ext cx="999125" cy="115650"/>
            </a:xfrm>
            <a:custGeom>
              <a:avLst/>
              <a:gdLst/>
              <a:ahLst/>
              <a:cxnLst/>
              <a:rect l="l" t="t" r="r" b="b"/>
              <a:pathLst>
                <a:path w="39965" h="4626" extrusionOk="0">
                  <a:moveTo>
                    <a:pt x="2867" y="1"/>
                  </a:moveTo>
                  <a:lnTo>
                    <a:pt x="2867" y="1759"/>
                  </a:lnTo>
                  <a:lnTo>
                    <a:pt x="0" y="1759"/>
                  </a:lnTo>
                  <a:lnTo>
                    <a:pt x="0" y="4625"/>
                  </a:lnTo>
                  <a:lnTo>
                    <a:pt x="39964" y="4625"/>
                  </a:lnTo>
                  <a:lnTo>
                    <a:pt x="39964" y="1759"/>
                  </a:lnTo>
                  <a:lnTo>
                    <a:pt x="37139" y="1759"/>
                  </a:lnTo>
                  <a:lnTo>
                    <a:pt x="371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15"/>
            <p:cNvGrpSpPr/>
            <p:nvPr/>
          </p:nvGrpSpPr>
          <p:grpSpPr>
            <a:xfrm>
              <a:off x="736750" y="3429000"/>
              <a:ext cx="963550" cy="1120600"/>
              <a:chOff x="736750" y="3429000"/>
              <a:chExt cx="963550" cy="11206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1008225" y="3788475"/>
                <a:ext cx="410150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6406" h="2407" extrusionOk="0">
                    <a:moveTo>
                      <a:pt x="1" y="1"/>
                    </a:moveTo>
                    <a:lnTo>
                      <a:pt x="1" y="2407"/>
                    </a:lnTo>
                    <a:lnTo>
                      <a:pt x="16405" y="2407"/>
                    </a:lnTo>
                    <a:lnTo>
                      <a:pt x="16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1374400" y="3676525"/>
                <a:ext cx="325900" cy="640825"/>
              </a:xfrm>
              <a:custGeom>
                <a:avLst/>
                <a:gdLst/>
                <a:ahLst/>
                <a:cxnLst/>
                <a:rect l="l" t="t" r="r" b="b"/>
                <a:pathLst>
                  <a:path w="13036" h="25633" extrusionOk="0">
                    <a:moveTo>
                      <a:pt x="9625" y="3411"/>
                    </a:moveTo>
                    <a:lnTo>
                      <a:pt x="9625" y="21092"/>
                    </a:lnTo>
                    <a:lnTo>
                      <a:pt x="9646" y="21092"/>
                    </a:lnTo>
                    <a:cubicBezTo>
                      <a:pt x="9646" y="22054"/>
                      <a:pt x="9395" y="22829"/>
                      <a:pt x="8893" y="23331"/>
                    </a:cubicBezTo>
                    <a:cubicBezTo>
                      <a:pt x="8433" y="23791"/>
                      <a:pt x="7721" y="24042"/>
                      <a:pt x="6780" y="24042"/>
                    </a:cubicBezTo>
                    <a:cubicBezTo>
                      <a:pt x="3453" y="24042"/>
                      <a:pt x="3348" y="21134"/>
                      <a:pt x="3348" y="21092"/>
                    </a:cubicBezTo>
                    <a:lnTo>
                      <a:pt x="3348" y="3411"/>
                    </a:lnTo>
                    <a:close/>
                    <a:moveTo>
                      <a:pt x="1" y="1"/>
                    </a:moveTo>
                    <a:lnTo>
                      <a:pt x="1" y="3370"/>
                    </a:lnTo>
                    <a:lnTo>
                      <a:pt x="1758" y="3370"/>
                    </a:lnTo>
                    <a:lnTo>
                      <a:pt x="1758" y="21050"/>
                    </a:lnTo>
                    <a:cubicBezTo>
                      <a:pt x="1758" y="22222"/>
                      <a:pt x="2700" y="25632"/>
                      <a:pt x="6801" y="25632"/>
                    </a:cubicBezTo>
                    <a:cubicBezTo>
                      <a:pt x="8182" y="25632"/>
                      <a:pt x="9291" y="25235"/>
                      <a:pt x="10065" y="24461"/>
                    </a:cubicBezTo>
                    <a:cubicBezTo>
                      <a:pt x="10860" y="23666"/>
                      <a:pt x="11299" y="22473"/>
                      <a:pt x="11299" y="21071"/>
                    </a:cubicBezTo>
                    <a:lnTo>
                      <a:pt x="11299" y="9396"/>
                    </a:lnTo>
                    <a:lnTo>
                      <a:pt x="11320" y="9396"/>
                    </a:lnTo>
                    <a:lnTo>
                      <a:pt x="11278" y="6257"/>
                    </a:lnTo>
                    <a:lnTo>
                      <a:pt x="11278" y="3370"/>
                    </a:lnTo>
                    <a:lnTo>
                      <a:pt x="13036" y="3370"/>
                    </a:lnTo>
                    <a:lnTo>
                      <a:pt x="130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1492100" y="3978350"/>
                <a:ext cx="900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819" extrusionOk="0">
                    <a:moveTo>
                      <a:pt x="0" y="1"/>
                    </a:moveTo>
                    <a:lnTo>
                      <a:pt x="0" y="9103"/>
                    </a:lnTo>
                    <a:cubicBezTo>
                      <a:pt x="0" y="9396"/>
                      <a:pt x="230" y="10818"/>
                      <a:pt x="1904" y="10818"/>
                    </a:cubicBezTo>
                    <a:cubicBezTo>
                      <a:pt x="3599" y="10818"/>
                      <a:pt x="3578" y="9291"/>
                      <a:pt x="3578" y="9103"/>
                    </a:cubicBez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1562200" y="3564075"/>
                <a:ext cx="101500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4060" extrusionOk="0">
                    <a:moveTo>
                      <a:pt x="2030" y="1611"/>
                    </a:moveTo>
                    <a:cubicBezTo>
                      <a:pt x="2239" y="1611"/>
                      <a:pt x="2427" y="1800"/>
                      <a:pt x="2427" y="2009"/>
                    </a:cubicBezTo>
                    <a:cubicBezTo>
                      <a:pt x="2427" y="2218"/>
                      <a:pt x="2239" y="2407"/>
                      <a:pt x="2030" y="2407"/>
                    </a:cubicBezTo>
                    <a:cubicBezTo>
                      <a:pt x="1820" y="2407"/>
                      <a:pt x="1653" y="2218"/>
                      <a:pt x="1653" y="2009"/>
                    </a:cubicBezTo>
                    <a:cubicBezTo>
                      <a:pt x="1653" y="1800"/>
                      <a:pt x="1800" y="1611"/>
                      <a:pt x="2030" y="1611"/>
                    </a:cubicBezTo>
                    <a:close/>
                    <a:moveTo>
                      <a:pt x="2030" y="0"/>
                    </a:moveTo>
                    <a:cubicBezTo>
                      <a:pt x="921" y="0"/>
                      <a:pt x="0" y="921"/>
                      <a:pt x="0" y="2030"/>
                    </a:cubicBezTo>
                    <a:cubicBezTo>
                      <a:pt x="0" y="3160"/>
                      <a:pt x="921" y="4060"/>
                      <a:pt x="2030" y="4060"/>
                    </a:cubicBezTo>
                    <a:cubicBezTo>
                      <a:pt x="3160" y="4060"/>
                      <a:pt x="4059" y="3139"/>
                      <a:pt x="4059" y="2030"/>
                    </a:cubicBezTo>
                    <a:cubicBezTo>
                      <a:pt x="4059" y="921"/>
                      <a:pt x="3139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1415725" y="3527450"/>
                <a:ext cx="13080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065" extrusionOk="0">
                    <a:moveTo>
                      <a:pt x="2616" y="1612"/>
                    </a:moveTo>
                    <a:cubicBezTo>
                      <a:pt x="3013" y="1612"/>
                      <a:pt x="3348" y="1884"/>
                      <a:pt x="3474" y="2240"/>
                    </a:cubicBezTo>
                    <a:cubicBezTo>
                      <a:pt x="3557" y="2470"/>
                      <a:pt x="3537" y="2721"/>
                      <a:pt x="3432" y="2951"/>
                    </a:cubicBezTo>
                    <a:cubicBezTo>
                      <a:pt x="3327" y="3160"/>
                      <a:pt x="3139" y="3348"/>
                      <a:pt x="2909" y="3432"/>
                    </a:cubicBezTo>
                    <a:cubicBezTo>
                      <a:pt x="2816" y="3460"/>
                      <a:pt x="2723" y="3474"/>
                      <a:pt x="2630" y="3474"/>
                    </a:cubicBezTo>
                    <a:cubicBezTo>
                      <a:pt x="2241" y="3474"/>
                      <a:pt x="1876" y="3235"/>
                      <a:pt x="1758" y="2846"/>
                    </a:cubicBezTo>
                    <a:cubicBezTo>
                      <a:pt x="1674" y="2616"/>
                      <a:pt x="1695" y="2344"/>
                      <a:pt x="1800" y="2135"/>
                    </a:cubicBezTo>
                    <a:cubicBezTo>
                      <a:pt x="1905" y="1926"/>
                      <a:pt x="2093" y="1758"/>
                      <a:pt x="2323" y="1675"/>
                    </a:cubicBezTo>
                    <a:cubicBezTo>
                      <a:pt x="2428" y="1654"/>
                      <a:pt x="2511" y="1612"/>
                      <a:pt x="2616" y="1612"/>
                    </a:cubicBezTo>
                    <a:close/>
                    <a:moveTo>
                      <a:pt x="2616" y="1"/>
                    </a:moveTo>
                    <a:cubicBezTo>
                      <a:pt x="2323" y="1"/>
                      <a:pt x="2072" y="43"/>
                      <a:pt x="1800" y="126"/>
                    </a:cubicBezTo>
                    <a:cubicBezTo>
                      <a:pt x="1151" y="335"/>
                      <a:pt x="649" y="817"/>
                      <a:pt x="335" y="1403"/>
                    </a:cubicBezTo>
                    <a:cubicBezTo>
                      <a:pt x="42" y="2009"/>
                      <a:pt x="0" y="2721"/>
                      <a:pt x="210" y="3348"/>
                    </a:cubicBezTo>
                    <a:cubicBezTo>
                      <a:pt x="565" y="4395"/>
                      <a:pt x="1549" y="5064"/>
                      <a:pt x="2616" y="5064"/>
                    </a:cubicBezTo>
                    <a:cubicBezTo>
                      <a:pt x="2909" y="5064"/>
                      <a:pt x="3160" y="5022"/>
                      <a:pt x="3432" y="4939"/>
                    </a:cubicBezTo>
                    <a:cubicBezTo>
                      <a:pt x="4081" y="4729"/>
                      <a:pt x="4583" y="4269"/>
                      <a:pt x="4897" y="3662"/>
                    </a:cubicBezTo>
                    <a:cubicBezTo>
                      <a:pt x="5169" y="3056"/>
                      <a:pt x="5231" y="2344"/>
                      <a:pt x="5022" y="1716"/>
                    </a:cubicBezTo>
                    <a:cubicBezTo>
                      <a:pt x="4687" y="712"/>
                      <a:pt x="3704" y="1"/>
                      <a:pt x="26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1536025" y="3429000"/>
                <a:ext cx="76400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830" extrusionOk="0">
                    <a:moveTo>
                      <a:pt x="1466" y="1240"/>
                    </a:moveTo>
                    <a:cubicBezTo>
                      <a:pt x="1528" y="1240"/>
                      <a:pt x="1612" y="1302"/>
                      <a:pt x="1675" y="1407"/>
                    </a:cubicBezTo>
                    <a:cubicBezTo>
                      <a:pt x="1696" y="1449"/>
                      <a:pt x="1696" y="1512"/>
                      <a:pt x="1675" y="1553"/>
                    </a:cubicBezTo>
                    <a:cubicBezTo>
                      <a:pt x="1633" y="1616"/>
                      <a:pt x="1591" y="1637"/>
                      <a:pt x="1486" y="1658"/>
                    </a:cubicBezTo>
                    <a:cubicBezTo>
                      <a:pt x="1403" y="1658"/>
                      <a:pt x="1298" y="1616"/>
                      <a:pt x="1277" y="1532"/>
                    </a:cubicBezTo>
                    <a:cubicBezTo>
                      <a:pt x="1235" y="1407"/>
                      <a:pt x="1277" y="1260"/>
                      <a:pt x="1382" y="1240"/>
                    </a:cubicBezTo>
                    <a:close/>
                    <a:moveTo>
                      <a:pt x="1426" y="1"/>
                    </a:moveTo>
                    <a:cubicBezTo>
                      <a:pt x="1278" y="1"/>
                      <a:pt x="1129" y="22"/>
                      <a:pt x="984" y="68"/>
                    </a:cubicBezTo>
                    <a:cubicBezTo>
                      <a:pt x="629" y="193"/>
                      <a:pt x="336" y="424"/>
                      <a:pt x="189" y="779"/>
                    </a:cubicBezTo>
                    <a:cubicBezTo>
                      <a:pt x="22" y="1114"/>
                      <a:pt x="1" y="1512"/>
                      <a:pt x="106" y="1846"/>
                    </a:cubicBezTo>
                    <a:cubicBezTo>
                      <a:pt x="315" y="2474"/>
                      <a:pt x="859" y="2830"/>
                      <a:pt x="1466" y="2830"/>
                    </a:cubicBezTo>
                    <a:cubicBezTo>
                      <a:pt x="1612" y="2830"/>
                      <a:pt x="1779" y="2809"/>
                      <a:pt x="1905" y="2767"/>
                    </a:cubicBezTo>
                    <a:cubicBezTo>
                      <a:pt x="2637" y="2495"/>
                      <a:pt x="3056" y="1721"/>
                      <a:pt x="2805" y="947"/>
                    </a:cubicBezTo>
                    <a:cubicBezTo>
                      <a:pt x="2603" y="359"/>
                      <a:pt x="2025" y="1"/>
                      <a:pt x="1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736750" y="3676525"/>
                <a:ext cx="325925" cy="640825"/>
              </a:xfrm>
              <a:custGeom>
                <a:avLst/>
                <a:gdLst/>
                <a:ahLst/>
                <a:cxnLst/>
                <a:rect l="l" t="t" r="r" b="b"/>
                <a:pathLst>
                  <a:path w="13037" h="25633" extrusionOk="0">
                    <a:moveTo>
                      <a:pt x="9625" y="3411"/>
                    </a:moveTo>
                    <a:lnTo>
                      <a:pt x="9625" y="21092"/>
                    </a:lnTo>
                    <a:lnTo>
                      <a:pt x="9667" y="21092"/>
                    </a:lnTo>
                    <a:cubicBezTo>
                      <a:pt x="9667" y="22054"/>
                      <a:pt x="9395" y="22829"/>
                      <a:pt x="8893" y="23331"/>
                    </a:cubicBezTo>
                    <a:cubicBezTo>
                      <a:pt x="8433" y="23791"/>
                      <a:pt x="7721" y="24042"/>
                      <a:pt x="6780" y="24042"/>
                    </a:cubicBezTo>
                    <a:cubicBezTo>
                      <a:pt x="3453" y="24042"/>
                      <a:pt x="3348" y="21134"/>
                      <a:pt x="3348" y="21092"/>
                    </a:cubicBezTo>
                    <a:lnTo>
                      <a:pt x="3348" y="3411"/>
                    </a:lnTo>
                    <a:close/>
                    <a:moveTo>
                      <a:pt x="1" y="1"/>
                    </a:moveTo>
                    <a:lnTo>
                      <a:pt x="1" y="3370"/>
                    </a:lnTo>
                    <a:lnTo>
                      <a:pt x="1758" y="3370"/>
                    </a:lnTo>
                    <a:lnTo>
                      <a:pt x="1758" y="21050"/>
                    </a:lnTo>
                    <a:cubicBezTo>
                      <a:pt x="1758" y="22222"/>
                      <a:pt x="2700" y="25632"/>
                      <a:pt x="6801" y="25632"/>
                    </a:cubicBezTo>
                    <a:cubicBezTo>
                      <a:pt x="8203" y="25632"/>
                      <a:pt x="9291" y="25235"/>
                      <a:pt x="10086" y="24461"/>
                    </a:cubicBezTo>
                    <a:cubicBezTo>
                      <a:pt x="10860" y="23666"/>
                      <a:pt x="11299" y="22473"/>
                      <a:pt x="11299" y="21071"/>
                    </a:cubicBezTo>
                    <a:lnTo>
                      <a:pt x="11299" y="9396"/>
                    </a:lnTo>
                    <a:lnTo>
                      <a:pt x="11341" y="9396"/>
                    </a:lnTo>
                    <a:lnTo>
                      <a:pt x="11278" y="6257"/>
                    </a:lnTo>
                    <a:lnTo>
                      <a:pt x="11278" y="3370"/>
                    </a:lnTo>
                    <a:lnTo>
                      <a:pt x="13036" y="3370"/>
                    </a:lnTo>
                    <a:lnTo>
                      <a:pt x="130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854450" y="3978350"/>
                <a:ext cx="905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10819" extrusionOk="0">
                    <a:moveTo>
                      <a:pt x="0" y="1"/>
                    </a:moveTo>
                    <a:lnTo>
                      <a:pt x="0" y="9103"/>
                    </a:lnTo>
                    <a:cubicBezTo>
                      <a:pt x="0" y="9396"/>
                      <a:pt x="231" y="10818"/>
                      <a:pt x="1904" y="10818"/>
                    </a:cubicBezTo>
                    <a:cubicBezTo>
                      <a:pt x="3620" y="10818"/>
                      <a:pt x="3578" y="9291"/>
                      <a:pt x="3578" y="9103"/>
                    </a:cubicBez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925075" y="3564075"/>
                <a:ext cx="101500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4060" extrusionOk="0">
                    <a:moveTo>
                      <a:pt x="2009" y="1611"/>
                    </a:moveTo>
                    <a:cubicBezTo>
                      <a:pt x="2218" y="1611"/>
                      <a:pt x="2406" y="1800"/>
                      <a:pt x="2406" y="2009"/>
                    </a:cubicBezTo>
                    <a:cubicBezTo>
                      <a:pt x="2406" y="2218"/>
                      <a:pt x="2218" y="2407"/>
                      <a:pt x="2009" y="2407"/>
                    </a:cubicBezTo>
                    <a:cubicBezTo>
                      <a:pt x="1820" y="2407"/>
                      <a:pt x="1632" y="2218"/>
                      <a:pt x="1632" y="2009"/>
                    </a:cubicBezTo>
                    <a:cubicBezTo>
                      <a:pt x="1632" y="1800"/>
                      <a:pt x="1820" y="1611"/>
                      <a:pt x="2009" y="1611"/>
                    </a:cubicBezTo>
                    <a:close/>
                    <a:moveTo>
                      <a:pt x="2030" y="0"/>
                    </a:moveTo>
                    <a:cubicBezTo>
                      <a:pt x="900" y="0"/>
                      <a:pt x="0" y="921"/>
                      <a:pt x="0" y="2030"/>
                    </a:cubicBezTo>
                    <a:cubicBezTo>
                      <a:pt x="0" y="3160"/>
                      <a:pt x="921" y="4060"/>
                      <a:pt x="2030" y="4060"/>
                    </a:cubicBezTo>
                    <a:cubicBezTo>
                      <a:pt x="3139" y="4060"/>
                      <a:pt x="4059" y="3139"/>
                      <a:pt x="4059" y="2030"/>
                    </a:cubicBezTo>
                    <a:cubicBezTo>
                      <a:pt x="4059" y="921"/>
                      <a:pt x="3139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778600" y="3527450"/>
                <a:ext cx="13080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065" extrusionOk="0">
                    <a:moveTo>
                      <a:pt x="2595" y="1612"/>
                    </a:moveTo>
                    <a:cubicBezTo>
                      <a:pt x="2993" y="1612"/>
                      <a:pt x="3327" y="1884"/>
                      <a:pt x="3453" y="2240"/>
                    </a:cubicBezTo>
                    <a:cubicBezTo>
                      <a:pt x="3537" y="2470"/>
                      <a:pt x="3516" y="2721"/>
                      <a:pt x="3411" y="2951"/>
                    </a:cubicBezTo>
                    <a:cubicBezTo>
                      <a:pt x="3306" y="3160"/>
                      <a:pt x="3118" y="3348"/>
                      <a:pt x="2888" y="3432"/>
                    </a:cubicBezTo>
                    <a:cubicBezTo>
                      <a:pt x="2796" y="3460"/>
                      <a:pt x="2702" y="3474"/>
                      <a:pt x="2609" y="3474"/>
                    </a:cubicBezTo>
                    <a:cubicBezTo>
                      <a:pt x="2220" y="3474"/>
                      <a:pt x="1856" y="3235"/>
                      <a:pt x="1737" y="2846"/>
                    </a:cubicBezTo>
                    <a:cubicBezTo>
                      <a:pt x="1674" y="2616"/>
                      <a:pt x="1674" y="2344"/>
                      <a:pt x="1779" y="2135"/>
                    </a:cubicBezTo>
                    <a:cubicBezTo>
                      <a:pt x="1884" y="1926"/>
                      <a:pt x="2072" y="1758"/>
                      <a:pt x="2302" y="1675"/>
                    </a:cubicBezTo>
                    <a:cubicBezTo>
                      <a:pt x="2407" y="1654"/>
                      <a:pt x="2490" y="1612"/>
                      <a:pt x="2595" y="1612"/>
                    </a:cubicBezTo>
                    <a:close/>
                    <a:moveTo>
                      <a:pt x="2616" y="1"/>
                    </a:moveTo>
                    <a:cubicBezTo>
                      <a:pt x="2344" y="1"/>
                      <a:pt x="2072" y="43"/>
                      <a:pt x="1821" y="126"/>
                    </a:cubicBezTo>
                    <a:cubicBezTo>
                      <a:pt x="1151" y="335"/>
                      <a:pt x="670" y="817"/>
                      <a:pt x="356" y="1403"/>
                    </a:cubicBezTo>
                    <a:cubicBezTo>
                      <a:pt x="63" y="2009"/>
                      <a:pt x="1" y="2721"/>
                      <a:pt x="210" y="3348"/>
                    </a:cubicBezTo>
                    <a:cubicBezTo>
                      <a:pt x="545" y="4395"/>
                      <a:pt x="1528" y="5064"/>
                      <a:pt x="2616" y="5064"/>
                    </a:cubicBezTo>
                    <a:cubicBezTo>
                      <a:pt x="2909" y="5064"/>
                      <a:pt x="3181" y="5022"/>
                      <a:pt x="3432" y="4939"/>
                    </a:cubicBezTo>
                    <a:cubicBezTo>
                      <a:pt x="4081" y="4729"/>
                      <a:pt x="4583" y="4269"/>
                      <a:pt x="4897" y="3662"/>
                    </a:cubicBezTo>
                    <a:cubicBezTo>
                      <a:pt x="5190" y="3056"/>
                      <a:pt x="5231" y="2344"/>
                      <a:pt x="5022" y="1716"/>
                    </a:cubicBezTo>
                    <a:cubicBezTo>
                      <a:pt x="4687" y="712"/>
                      <a:pt x="3725" y="1"/>
                      <a:pt x="26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898400" y="3429000"/>
                <a:ext cx="7637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2830" extrusionOk="0">
                    <a:moveTo>
                      <a:pt x="1486" y="1240"/>
                    </a:moveTo>
                    <a:cubicBezTo>
                      <a:pt x="1569" y="1240"/>
                      <a:pt x="1674" y="1302"/>
                      <a:pt x="1695" y="1365"/>
                    </a:cubicBezTo>
                    <a:cubicBezTo>
                      <a:pt x="1716" y="1428"/>
                      <a:pt x="1716" y="1470"/>
                      <a:pt x="1695" y="1532"/>
                    </a:cubicBezTo>
                    <a:cubicBezTo>
                      <a:pt x="1674" y="1574"/>
                      <a:pt x="1611" y="1616"/>
                      <a:pt x="1507" y="1637"/>
                    </a:cubicBezTo>
                    <a:cubicBezTo>
                      <a:pt x="1444" y="1637"/>
                      <a:pt x="1339" y="1574"/>
                      <a:pt x="1297" y="1512"/>
                    </a:cubicBezTo>
                    <a:cubicBezTo>
                      <a:pt x="1235" y="1407"/>
                      <a:pt x="1276" y="1260"/>
                      <a:pt x="1423" y="1240"/>
                    </a:cubicBezTo>
                    <a:close/>
                    <a:moveTo>
                      <a:pt x="1446" y="1"/>
                    </a:moveTo>
                    <a:cubicBezTo>
                      <a:pt x="1298" y="1"/>
                      <a:pt x="1149" y="22"/>
                      <a:pt x="1004" y="68"/>
                    </a:cubicBezTo>
                    <a:cubicBezTo>
                      <a:pt x="628" y="193"/>
                      <a:pt x="335" y="424"/>
                      <a:pt x="188" y="779"/>
                    </a:cubicBezTo>
                    <a:cubicBezTo>
                      <a:pt x="21" y="1114"/>
                      <a:pt x="0" y="1512"/>
                      <a:pt x="105" y="1846"/>
                    </a:cubicBezTo>
                    <a:cubicBezTo>
                      <a:pt x="314" y="2474"/>
                      <a:pt x="858" y="2830"/>
                      <a:pt x="1465" y="2830"/>
                    </a:cubicBezTo>
                    <a:cubicBezTo>
                      <a:pt x="1632" y="2830"/>
                      <a:pt x="1779" y="2809"/>
                      <a:pt x="1904" y="2767"/>
                    </a:cubicBezTo>
                    <a:cubicBezTo>
                      <a:pt x="2636" y="2495"/>
                      <a:pt x="3055" y="1721"/>
                      <a:pt x="2804" y="947"/>
                    </a:cubicBezTo>
                    <a:cubicBezTo>
                      <a:pt x="2619" y="359"/>
                      <a:pt x="2044" y="1"/>
                      <a:pt x="14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1196025" y="3823525"/>
                <a:ext cx="60175" cy="72607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9043" extrusionOk="0">
                    <a:moveTo>
                      <a:pt x="1" y="0"/>
                    </a:moveTo>
                    <a:lnTo>
                      <a:pt x="1" y="29042"/>
                    </a:lnTo>
                    <a:lnTo>
                      <a:pt x="2407" y="29042"/>
                    </a:lnTo>
                    <a:lnTo>
                      <a:pt x="2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1169350" y="3847075"/>
                <a:ext cx="113000" cy="83175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3327" extrusionOk="0">
                    <a:moveTo>
                      <a:pt x="0" y="0"/>
                    </a:moveTo>
                    <a:lnTo>
                      <a:pt x="0" y="3327"/>
                    </a:lnTo>
                    <a:lnTo>
                      <a:pt x="4520" y="3327"/>
                    </a:lnTo>
                    <a:lnTo>
                      <a:pt x="4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15"/>
          <p:cNvGrpSpPr/>
          <p:nvPr/>
        </p:nvGrpSpPr>
        <p:grpSpPr>
          <a:xfrm flipH="1">
            <a:off x="1602650" y="1503433"/>
            <a:ext cx="886954" cy="761035"/>
            <a:chOff x="6966038" y="3770183"/>
            <a:chExt cx="886954" cy="761035"/>
          </a:xfrm>
        </p:grpSpPr>
        <p:sp>
          <p:nvSpPr>
            <p:cNvPr id="136" name="Google Shape;136;p15"/>
            <p:cNvSpPr/>
            <p:nvPr/>
          </p:nvSpPr>
          <p:spPr>
            <a:xfrm rot="-5400000">
              <a:off x="7359408" y="4037634"/>
              <a:ext cx="496120" cy="491048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rgbClr val="17A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 rot="-5400000">
              <a:off x="6964330" y="3771891"/>
              <a:ext cx="327199" cy="323783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15"/>
          <p:cNvGrpSpPr/>
          <p:nvPr/>
        </p:nvGrpSpPr>
        <p:grpSpPr>
          <a:xfrm flipH="1">
            <a:off x="7019288" y="2571758"/>
            <a:ext cx="886954" cy="761035"/>
            <a:chOff x="6966038" y="3770183"/>
            <a:chExt cx="886954" cy="761035"/>
          </a:xfrm>
        </p:grpSpPr>
        <p:sp>
          <p:nvSpPr>
            <p:cNvPr id="139" name="Google Shape;139;p15"/>
            <p:cNvSpPr/>
            <p:nvPr/>
          </p:nvSpPr>
          <p:spPr>
            <a:xfrm rot="-5400000">
              <a:off x="7359408" y="4037634"/>
              <a:ext cx="496120" cy="491048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rgbClr val="17A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 rot="-5400000">
              <a:off x="6964330" y="3771891"/>
              <a:ext cx="327199" cy="323783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rgbClr val="82D4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3337500" y="3822192"/>
            <a:ext cx="2469000" cy="4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 Light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 flipH="1">
            <a:off x="-2088634" y="3130902"/>
            <a:ext cx="11460356" cy="2008016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D1F7E8"/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 flipH="1">
            <a:off x="7258649" y="-767188"/>
            <a:ext cx="2647901" cy="1720875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/>
          <p:nvPr/>
        </p:nvSpPr>
        <p:spPr>
          <a:xfrm rot="-5400000">
            <a:off x="-271159" y="-2110763"/>
            <a:ext cx="2700755" cy="4867321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713225" y="475500"/>
            <a:ext cx="7716900" cy="4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1"/>
          </p:nvPr>
        </p:nvSpPr>
        <p:spPr>
          <a:xfrm>
            <a:off x="826175" y="2783400"/>
            <a:ext cx="2211900" cy="8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2"/>
          </p:nvPr>
        </p:nvSpPr>
        <p:spPr>
          <a:xfrm>
            <a:off x="3472650" y="2783400"/>
            <a:ext cx="2211900" cy="8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3"/>
          </p:nvPr>
        </p:nvSpPr>
        <p:spPr>
          <a:xfrm>
            <a:off x="6142025" y="2783400"/>
            <a:ext cx="2211900" cy="8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4"/>
          </p:nvPr>
        </p:nvSpPr>
        <p:spPr>
          <a:xfrm>
            <a:off x="736825" y="2359176"/>
            <a:ext cx="2377500" cy="29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5"/>
          </p:nvPr>
        </p:nvSpPr>
        <p:spPr>
          <a:xfrm>
            <a:off x="3383250" y="2359152"/>
            <a:ext cx="2377500" cy="29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6"/>
          </p:nvPr>
        </p:nvSpPr>
        <p:spPr>
          <a:xfrm>
            <a:off x="6052625" y="2359152"/>
            <a:ext cx="2377500" cy="29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1061236" y="4115385"/>
            <a:ext cx="327199" cy="323783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17A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17"/>
          <p:cNvGrpSpPr/>
          <p:nvPr/>
        </p:nvGrpSpPr>
        <p:grpSpPr>
          <a:xfrm flipH="1">
            <a:off x="501463" y="3678133"/>
            <a:ext cx="886954" cy="761035"/>
            <a:chOff x="6966038" y="3770183"/>
            <a:chExt cx="886954" cy="761035"/>
          </a:xfrm>
        </p:grpSpPr>
        <p:sp>
          <p:nvSpPr>
            <p:cNvPr id="161" name="Google Shape;161;p17"/>
            <p:cNvSpPr/>
            <p:nvPr/>
          </p:nvSpPr>
          <p:spPr>
            <a:xfrm rot="-5400000">
              <a:off x="7359408" y="4037634"/>
              <a:ext cx="496120" cy="491048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rgbClr val="17A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 rot="-5400000">
              <a:off x="6964330" y="3771891"/>
              <a:ext cx="327199" cy="323783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8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 rot="-5400000">
            <a:off x="3571910" y="-3841152"/>
            <a:ext cx="4913142" cy="12194288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D1F7E8">
                  <a:alpha val="21960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/>
          <p:nvPr/>
        </p:nvSpPr>
        <p:spPr>
          <a:xfrm rot="-5400000" flipH="1">
            <a:off x="151871" y="-2189391"/>
            <a:ext cx="5011965" cy="11142393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3337500" y="3196196"/>
            <a:ext cx="24690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title" idx="2" hasCustomPrompt="1"/>
          </p:nvPr>
        </p:nvSpPr>
        <p:spPr>
          <a:xfrm>
            <a:off x="3337500" y="1625396"/>
            <a:ext cx="2469000" cy="105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19"/>
          <p:cNvSpPr/>
          <p:nvPr/>
        </p:nvSpPr>
        <p:spPr>
          <a:xfrm>
            <a:off x="7904971" y="746599"/>
            <a:ext cx="525797" cy="520308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7703225" y="539510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1"/>
          </p:nvPr>
        </p:nvSpPr>
        <p:spPr>
          <a:xfrm>
            <a:off x="3337500" y="3822192"/>
            <a:ext cx="2469000" cy="4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 Light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ato Black"/>
              <a:buNone/>
              <a:defRPr sz="36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8" r:id="rId5"/>
    <p:sldLayoutId id="2147483660" r:id="rId6"/>
    <p:sldLayoutId id="2147483661" r:id="rId7"/>
    <p:sldLayoutId id="2147483663" r:id="rId8"/>
    <p:sldLayoutId id="2147483665" r:id="rId9"/>
    <p:sldLayoutId id="2147483672" r:id="rId10"/>
    <p:sldLayoutId id="2147483691" r:id="rId11"/>
    <p:sldLayoutId id="214748369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q.kz/clinic/almaty/emirme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36n6.kz/poliklinika-n-4-30648/vrachi/pavlodar/" TargetMode="External"/><Relationship Id="rId5" Type="http://schemas.openxmlformats.org/officeDocument/2006/relationships/hyperlink" Target="http://emhana10.kz/" TargetMode="External"/><Relationship Id="rId4" Type="http://schemas.openxmlformats.org/officeDocument/2006/relationships/hyperlink" Target="https://www.2-emhana.kz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Врач и дурка - откуда мем про санитара в колпаке">
            <a:extLst>
              <a:ext uri="{FF2B5EF4-FFF2-40B4-BE49-F238E27FC236}">
                <a16:creationId xmlns:a16="http://schemas.microsoft.com/office/drawing/2014/main" id="{22B293A5-3C02-4491-8057-9A78D485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23" y="1022212"/>
            <a:ext cx="3277984" cy="261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xfrm>
            <a:off x="694949" y="1554480"/>
            <a:ext cx="4824501" cy="143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Healthcare</a:t>
            </a:r>
            <a:br>
              <a:rPr lang="en" dirty="0"/>
            </a:br>
            <a:r>
              <a:rPr lang="en" dirty="0"/>
              <a:t>System Database</a:t>
            </a:r>
            <a:endParaRPr dirty="0"/>
          </a:p>
        </p:txBody>
      </p:sp>
      <p:sp>
        <p:nvSpPr>
          <p:cNvPr id="352" name="Google Shape;352;p40"/>
          <p:cNvSpPr txBox="1">
            <a:spLocks noGrp="1"/>
          </p:cNvSpPr>
          <p:nvPr>
            <p:ph type="subTitle" idx="4294967295"/>
          </p:nvPr>
        </p:nvSpPr>
        <p:spPr>
          <a:xfrm>
            <a:off x="694944" y="3026663"/>
            <a:ext cx="3478800" cy="12258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1D1C4"/>
                </a:solidFill>
              </a:rPr>
              <a:t>SE-2001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1D1C4"/>
                </a:solidFill>
              </a:rPr>
              <a:t>Aliya Aitkozha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1D1C4"/>
                </a:solidFill>
              </a:rPr>
              <a:t>Educational Practice</a:t>
            </a:r>
            <a:endParaRPr dirty="0">
              <a:solidFill>
                <a:srgbClr val="61D1C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4F2A3A-AFEC-4690-A6D7-20DBFA7D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8804"/>
            <a:ext cx="7277100" cy="6191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9B9319-BD07-4C3F-AF57-7B9D10973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473" y="2307288"/>
            <a:ext cx="6143625" cy="1476375"/>
          </a:xfrm>
          <a:prstGeom prst="rect">
            <a:avLst/>
          </a:prstGeom>
        </p:spPr>
      </p:pic>
      <p:sp>
        <p:nvSpPr>
          <p:cNvPr id="10" name="Google Shape;400;p44">
            <a:extLst>
              <a:ext uri="{FF2B5EF4-FFF2-40B4-BE49-F238E27FC236}">
                <a16:creationId xmlns:a16="http://schemas.microsoft.com/office/drawing/2014/main" id="{F385BA13-4B08-4F7C-AA46-5D5901A9B5B1}"/>
              </a:ext>
            </a:extLst>
          </p:cNvPr>
          <p:cNvSpPr txBox="1">
            <a:spLocks/>
          </p:cNvSpPr>
          <p:nvPr/>
        </p:nvSpPr>
        <p:spPr>
          <a:xfrm>
            <a:off x="187285" y="508325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ato Black"/>
              <a:buNone/>
              <a:defRPr sz="36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I M P O R T A N C 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>
            <a:spLocks noGrp="1"/>
          </p:cNvSpPr>
          <p:nvPr>
            <p:ph type="title"/>
          </p:nvPr>
        </p:nvSpPr>
        <p:spPr>
          <a:xfrm>
            <a:off x="2286000" y="457200"/>
            <a:ext cx="4572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 O N C L U S I O N</a:t>
            </a:r>
            <a:endParaRPr dirty="0"/>
          </a:p>
        </p:txBody>
      </p:sp>
      <p:pic>
        <p:nvPicPr>
          <p:cNvPr id="6146" name="Picture 2" descr="In Conclusion Blank Template - Imgflip">
            <a:extLst>
              <a:ext uri="{FF2B5EF4-FFF2-40B4-BE49-F238E27FC236}">
                <a16:creationId xmlns:a16="http://schemas.microsoft.com/office/drawing/2014/main" id="{F9B3B4DD-206E-4882-B5B9-989E093C7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47" y="1248606"/>
            <a:ext cx="5155105" cy="264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77;p42">
            <a:extLst>
              <a:ext uri="{FF2B5EF4-FFF2-40B4-BE49-F238E27FC236}">
                <a16:creationId xmlns:a16="http://schemas.microsoft.com/office/drawing/2014/main" id="{DF5362F9-8532-4A37-AA07-10967C90C2B8}"/>
              </a:ext>
            </a:extLst>
          </p:cNvPr>
          <p:cNvSpPr txBox="1">
            <a:spLocks/>
          </p:cNvSpPr>
          <p:nvPr/>
        </p:nvSpPr>
        <p:spPr>
          <a:xfrm>
            <a:off x="4193953" y="1847623"/>
            <a:ext cx="3136500" cy="11379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Easy to:</a:t>
            </a:r>
          </a:p>
          <a:p>
            <a:r>
              <a:rPr lang="en-US" dirty="0"/>
              <a:t>    use</a:t>
            </a:r>
          </a:p>
          <a:p>
            <a:r>
              <a:rPr lang="en-US" dirty="0"/>
              <a:t>    find information</a:t>
            </a:r>
          </a:p>
          <a:p>
            <a:r>
              <a:rPr lang="en-US" dirty="0"/>
              <a:t>    modify data</a:t>
            </a:r>
          </a:p>
        </p:txBody>
      </p:sp>
    </p:spTree>
    <p:extLst>
      <p:ext uri="{BB962C8B-B14F-4D97-AF65-F5344CB8AC3E}">
        <p14:creationId xmlns:p14="http://schemas.microsoft.com/office/powerpoint/2010/main" val="387027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>
            <a:spLocks noGrp="1"/>
          </p:cNvSpPr>
          <p:nvPr>
            <p:ph type="title"/>
          </p:nvPr>
        </p:nvSpPr>
        <p:spPr>
          <a:xfrm>
            <a:off x="713225" y="479400"/>
            <a:ext cx="77178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 List</a:t>
            </a:r>
            <a:endParaRPr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89DAE2-6CFF-4D2F-B93E-E683AD539F4F}"/>
              </a:ext>
            </a:extLst>
          </p:cNvPr>
          <p:cNvSpPr txBox="1"/>
          <p:nvPr/>
        </p:nvSpPr>
        <p:spPr>
          <a:xfrm>
            <a:off x="192714" y="1028100"/>
            <a:ext cx="875857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1. 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/>
              </a:rPr>
              <a:t>DOQ.kz -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/>
              </a:rPr>
              <a:t>cервис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/>
              </a:rPr>
              <a:t> поиска врача и онлайн записи на прием. (2020). </a:t>
            </a: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  <a:p>
            <a:pPr marL="900000"/>
            <a:r>
              <a:rPr lang="en-US" dirty="0">
                <a:latin typeface="Open Sans"/>
                <a:hlinkClick r:id="rId3"/>
              </a:rPr>
              <a:t>https://doq.kz/clinic/almaty/emirmed</a:t>
            </a: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  <a:p>
            <a:r>
              <a:rPr lang="en-US" dirty="0">
                <a:latin typeface="Open Sans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/>
              </a:rPr>
              <a:t>Администрация — ГКП на ПХВ "Городская поликлиника №2". (2020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).</a:t>
            </a:r>
          </a:p>
          <a:p>
            <a:pPr marL="900000"/>
            <a:r>
              <a:rPr lang="en-US" b="0" i="0" dirty="0">
                <a:solidFill>
                  <a:srgbClr val="000000"/>
                </a:solidFill>
                <a:effectLst/>
                <a:latin typeface="Open Sans"/>
                <a:hlinkClick r:id="rId4"/>
              </a:rPr>
              <a:t>https://www.2-emhana.kz/</a:t>
            </a: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  <a:p>
            <a:r>
              <a:rPr lang="en-US" dirty="0">
                <a:latin typeface="Open Sans"/>
              </a:rPr>
              <a:t>3. 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/>
              </a:rPr>
              <a:t>Врачи - Областная клиническая больница г. Шымкент, Казахстан, Шымкент, ул.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/>
              </a:rPr>
              <a:t>Майлыкожа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/>
              </a:rPr>
              <a:t>, д. 4. (2020). </a:t>
            </a: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  <a:p>
            <a:pPr marL="900000"/>
            <a:r>
              <a:rPr lang="en-US" dirty="0">
                <a:latin typeface="Open Sans"/>
              </a:rPr>
              <a:t>http://okb-trk.kz/%D1%8E%D0%B6%D0%BD%D0%BE-%D0%BA%D0%B0%D0%B7%D0%B0%D1%85%D1%81%D1%82%D0%B0%D0%BD%D1%81%D0%BA%D0%B0%D1%8F-%D0%BE%D0%B1%D0%BB%D0%B0%D1%81%D1%82%D0%BD%D0%B0%D1%8F-%D0%BA%D0%BB%D0%B8%D0%BD%D0%B8%D1%87%D0%B5%D1%81%D0%BA%D0%B0%D1%8F-%D0%B1%D0%BE%D0%BB%D1%8C%D0%BD%D0%B8%D1%86%D0%B0-%D1%88%D1%8B%D0%BC%D0%BA%D0%B5%D0%BD%D1%82/%D0%B2%D1%80%D0%B0%D1%87%D0%B8</a:t>
            </a: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  <a:p>
            <a:r>
              <a:rPr lang="en-US" dirty="0">
                <a:latin typeface="Open Sans"/>
              </a:rPr>
              <a:t>4. 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/>
              </a:rPr>
              <a:t>ГКП на ПХВ "Городская поликлиника №10" г. Астаны – Официальный сайт Поликлиники №10. (2020). </a:t>
            </a:r>
            <a:r>
              <a:rPr lang="en-US" dirty="0">
                <a:latin typeface="Open Sans"/>
              </a:rPr>
              <a:t>   </a:t>
            </a:r>
          </a:p>
          <a:p>
            <a:pPr marL="900000"/>
            <a:r>
              <a:rPr lang="en-US" dirty="0">
                <a:hlinkClick r:id="rId5"/>
              </a:rPr>
              <a:t>http://emhana10.kz/</a:t>
            </a:r>
            <a:r>
              <a:rPr lang="en-US" dirty="0">
                <a:latin typeface="Open Sans"/>
              </a:rPr>
              <a:t> </a:t>
            </a:r>
          </a:p>
          <a:p>
            <a:r>
              <a:rPr lang="en-US" dirty="0">
                <a:latin typeface="Open Sans"/>
              </a:rPr>
              <a:t>5. 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/>
              </a:rPr>
              <a:t>Поликлиника № 4 - 84 врача - Павлодар - 36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n6.kz. (2020).</a:t>
            </a:r>
          </a:p>
          <a:p>
            <a:pPr marL="900000"/>
            <a:r>
              <a:rPr lang="en-US" dirty="0">
                <a:latin typeface="Open Sans"/>
                <a:hlinkClick r:id="rId6"/>
              </a:rPr>
              <a:t>http://36n6.kz/poliklinika-n-4-30648/vrachi/pavlodar/</a:t>
            </a:r>
            <a:endParaRPr lang="en-US" dirty="0">
              <a:latin typeface="Open Sans"/>
            </a:endParaRPr>
          </a:p>
          <a:p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3849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532D2DD-5603-48DB-A77B-271E63E2AAA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What is my purpose? - What is my purpose robot | Meme Generator">
            <a:extLst>
              <a:ext uri="{FF2B5EF4-FFF2-40B4-BE49-F238E27FC236}">
                <a16:creationId xmlns:a16="http://schemas.microsoft.com/office/drawing/2014/main" id="{3A05A869-6041-4C16-A664-EBA3CF624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12" y="444954"/>
            <a:ext cx="5898576" cy="42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414;p46">
            <a:extLst>
              <a:ext uri="{FF2B5EF4-FFF2-40B4-BE49-F238E27FC236}">
                <a16:creationId xmlns:a16="http://schemas.microsoft.com/office/drawing/2014/main" id="{1E6867AA-D38E-4ED4-B12F-0F8C331821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4086" y="726216"/>
            <a:ext cx="1998508" cy="4412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</a:rPr>
              <a:t>*PROJECT*</a:t>
            </a:r>
            <a:endParaRPr sz="20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0"/>
          <p:cNvSpPr txBox="1">
            <a:spLocks noGrp="1"/>
          </p:cNvSpPr>
          <p:nvPr>
            <p:ph type="title"/>
          </p:nvPr>
        </p:nvSpPr>
        <p:spPr>
          <a:xfrm>
            <a:off x="692700" y="457200"/>
            <a:ext cx="77382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</a:t>
            </a:r>
            <a:endParaRPr dirty="0"/>
          </a:p>
        </p:txBody>
      </p:sp>
      <p:sp>
        <p:nvSpPr>
          <p:cNvPr id="627" name="Google Shape;627;p60"/>
          <p:cNvSpPr/>
          <p:nvPr/>
        </p:nvSpPr>
        <p:spPr>
          <a:xfrm>
            <a:off x="5035350" y="3105110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0"/>
          <p:cNvSpPr/>
          <p:nvPr/>
        </p:nvSpPr>
        <p:spPr>
          <a:xfrm>
            <a:off x="5309400" y="3428999"/>
            <a:ext cx="437627" cy="433165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54F2F2"/>
          </a:solidFill>
          <a:ln w="9525" cap="flat" cmpd="sng">
            <a:solidFill>
              <a:srgbClr val="54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73;p42">
            <a:extLst>
              <a:ext uri="{FF2B5EF4-FFF2-40B4-BE49-F238E27FC236}">
                <a16:creationId xmlns:a16="http://schemas.microsoft.com/office/drawing/2014/main" id="{93683E4E-9E95-4149-9D6F-07232842CCC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2700" y="955310"/>
            <a:ext cx="6112138" cy="29068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Introduction 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            - Purpose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Body 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            - What was done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            - Which data was used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            - Importance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6039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>
            <a:spLocks noGrp="1"/>
          </p:cNvSpPr>
          <p:nvPr>
            <p:ph type="title"/>
          </p:nvPr>
        </p:nvSpPr>
        <p:spPr>
          <a:xfrm>
            <a:off x="713225" y="479400"/>
            <a:ext cx="77178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Daily progress</a:t>
            </a:r>
            <a:endParaRPr dirty="0"/>
          </a:p>
        </p:txBody>
      </p:sp>
      <p:sp>
        <p:nvSpPr>
          <p:cNvPr id="364" name="Google Shape;364;p42"/>
          <p:cNvSpPr/>
          <p:nvPr/>
        </p:nvSpPr>
        <p:spPr>
          <a:xfrm>
            <a:off x="4651950" y="3169998"/>
            <a:ext cx="444000" cy="452700"/>
          </a:xfrm>
          <a:prstGeom prst="ellipse">
            <a:avLst/>
          </a:pr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"/>
          <p:cNvSpPr/>
          <p:nvPr/>
        </p:nvSpPr>
        <p:spPr>
          <a:xfrm>
            <a:off x="793050" y="3169998"/>
            <a:ext cx="444000" cy="452700"/>
          </a:xfrm>
          <a:prstGeom prst="ellipse">
            <a:avLst/>
          </a:pr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title" idx="9"/>
          </p:nvPr>
        </p:nvSpPr>
        <p:spPr>
          <a:xfrm>
            <a:off x="654450" y="3127248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7" name="Google Shape;367;p42"/>
          <p:cNvSpPr txBox="1">
            <a:spLocks noGrp="1"/>
          </p:cNvSpPr>
          <p:nvPr>
            <p:ph type="title" idx="21"/>
          </p:nvPr>
        </p:nvSpPr>
        <p:spPr>
          <a:xfrm>
            <a:off x="4513350" y="3127248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68" name="Google Shape;368;p42"/>
          <p:cNvSpPr/>
          <p:nvPr/>
        </p:nvSpPr>
        <p:spPr>
          <a:xfrm>
            <a:off x="4651950" y="2402162"/>
            <a:ext cx="444000" cy="452700"/>
          </a:xfrm>
          <a:prstGeom prst="ellipse">
            <a:avLst/>
          </a:pr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2"/>
          <p:cNvSpPr txBox="1">
            <a:spLocks noGrp="1"/>
          </p:cNvSpPr>
          <p:nvPr>
            <p:ph type="title" idx="15"/>
          </p:nvPr>
        </p:nvSpPr>
        <p:spPr>
          <a:xfrm>
            <a:off x="4513350" y="2359412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70" name="Google Shape;370;p42"/>
          <p:cNvSpPr/>
          <p:nvPr/>
        </p:nvSpPr>
        <p:spPr>
          <a:xfrm>
            <a:off x="793050" y="1641340"/>
            <a:ext cx="444000" cy="452700"/>
          </a:xfrm>
          <a:prstGeom prst="ellipse">
            <a:avLst/>
          </a:pr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2"/>
          <p:cNvSpPr/>
          <p:nvPr/>
        </p:nvSpPr>
        <p:spPr>
          <a:xfrm>
            <a:off x="793050" y="2402162"/>
            <a:ext cx="444000" cy="452700"/>
          </a:xfrm>
          <a:prstGeom prst="ellipse">
            <a:avLst/>
          </a:pr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4651950" y="1641340"/>
            <a:ext cx="444000" cy="452700"/>
          </a:xfrm>
          <a:prstGeom prst="ellipse">
            <a:avLst/>
          </a:pr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 txBox="1">
            <a:spLocks noGrp="1"/>
          </p:cNvSpPr>
          <p:nvPr>
            <p:ph type="subTitle" idx="1"/>
          </p:nvPr>
        </p:nvSpPr>
        <p:spPr>
          <a:xfrm>
            <a:off x="1505838" y="1651971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11.11.20</a:t>
            </a:r>
            <a:endParaRPr dirty="0"/>
          </a:p>
        </p:txBody>
      </p:sp>
      <p:sp>
        <p:nvSpPr>
          <p:cNvPr id="374" name="Google Shape;374;p42"/>
          <p:cNvSpPr txBox="1">
            <a:spLocks noGrp="1"/>
          </p:cNvSpPr>
          <p:nvPr>
            <p:ph type="subTitle" idx="2"/>
          </p:nvPr>
        </p:nvSpPr>
        <p:spPr>
          <a:xfrm>
            <a:off x="1505838" y="1956746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Drawing tables in ‘paint’</a:t>
            </a:r>
            <a:endParaRPr dirty="0"/>
          </a:p>
        </p:txBody>
      </p:sp>
      <p:sp>
        <p:nvSpPr>
          <p:cNvPr id="375" name="Google Shape;375;p42"/>
          <p:cNvSpPr txBox="1">
            <a:spLocks noGrp="1"/>
          </p:cNvSpPr>
          <p:nvPr>
            <p:ph type="title" idx="3"/>
          </p:nvPr>
        </p:nvSpPr>
        <p:spPr>
          <a:xfrm>
            <a:off x="654450" y="1598590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subTitle" idx="4"/>
          </p:nvPr>
        </p:nvSpPr>
        <p:spPr>
          <a:xfrm>
            <a:off x="1505838" y="2413181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12.11.20</a:t>
            </a:r>
            <a:endParaRPr dirty="0"/>
          </a:p>
        </p:txBody>
      </p:sp>
      <p:sp>
        <p:nvSpPr>
          <p:cNvPr id="377" name="Google Shape;377;p42"/>
          <p:cNvSpPr txBox="1">
            <a:spLocks noGrp="1"/>
          </p:cNvSpPr>
          <p:nvPr>
            <p:ph type="subTitle" idx="5"/>
          </p:nvPr>
        </p:nvSpPr>
        <p:spPr>
          <a:xfrm>
            <a:off x="1505838" y="2717956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tables in PostgreSQL</a:t>
            </a:r>
            <a:endParaRPr dirty="0"/>
          </a:p>
        </p:txBody>
      </p:sp>
      <p:sp>
        <p:nvSpPr>
          <p:cNvPr id="378" name="Google Shape;378;p42"/>
          <p:cNvSpPr txBox="1">
            <a:spLocks noGrp="1"/>
          </p:cNvSpPr>
          <p:nvPr>
            <p:ph type="title" idx="6"/>
          </p:nvPr>
        </p:nvSpPr>
        <p:spPr>
          <a:xfrm>
            <a:off x="654450" y="2359412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9" name="Google Shape;379;p42"/>
          <p:cNvSpPr txBox="1">
            <a:spLocks noGrp="1"/>
          </p:cNvSpPr>
          <p:nvPr>
            <p:ph type="subTitle" idx="13"/>
          </p:nvPr>
        </p:nvSpPr>
        <p:spPr>
          <a:xfrm>
            <a:off x="5351850" y="1651971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</a:t>
            </a:r>
            <a:r>
              <a:rPr lang="en-US" dirty="0"/>
              <a:t>7.11.20</a:t>
            </a:r>
            <a:endParaRPr dirty="0"/>
          </a:p>
        </p:txBody>
      </p:sp>
      <p:sp>
        <p:nvSpPr>
          <p:cNvPr id="380" name="Google Shape;380;p42"/>
          <p:cNvSpPr txBox="1">
            <a:spLocks noGrp="1"/>
          </p:cNvSpPr>
          <p:nvPr>
            <p:ph type="subTitle" idx="14"/>
          </p:nvPr>
        </p:nvSpPr>
        <p:spPr>
          <a:xfrm>
            <a:off x="5351850" y="1956746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Adding attributes to the tables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42"/>
          <p:cNvSpPr txBox="1">
            <a:spLocks noGrp="1"/>
          </p:cNvSpPr>
          <p:nvPr>
            <p:ph type="title" idx="16"/>
          </p:nvPr>
        </p:nvSpPr>
        <p:spPr>
          <a:xfrm>
            <a:off x="4513350" y="1598590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17"/>
          </p:nvPr>
        </p:nvSpPr>
        <p:spPr>
          <a:xfrm>
            <a:off x="5351850" y="2413181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18.11.20</a:t>
            </a:r>
            <a:endParaRPr dirty="0"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18"/>
          </p:nvPr>
        </p:nvSpPr>
        <p:spPr>
          <a:xfrm>
            <a:off x="5351850" y="2717956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Adding attributes to the tables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7"/>
          </p:nvPr>
        </p:nvSpPr>
        <p:spPr>
          <a:xfrm>
            <a:off x="1505838" y="3165050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13.11.20</a:t>
            </a:r>
            <a:endParaRPr dirty="0"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8"/>
          </p:nvPr>
        </p:nvSpPr>
        <p:spPr>
          <a:xfrm>
            <a:off x="1505838" y="3469825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Searching data from the Internet</a:t>
            </a:r>
            <a:endParaRPr dirty="0"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19"/>
          </p:nvPr>
        </p:nvSpPr>
        <p:spPr>
          <a:xfrm>
            <a:off x="5351850" y="3165050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19.11.20</a:t>
            </a:r>
            <a:endParaRPr dirty="0"/>
          </a:p>
        </p:txBody>
      </p:sp>
      <p:sp>
        <p:nvSpPr>
          <p:cNvPr id="387" name="Google Shape;387;p42"/>
          <p:cNvSpPr txBox="1">
            <a:spLocks noGrp="1"/>
          </p:cNvSpPr>
          <p:nvPr>
            <p:ph type="subTitle" idx="20"/>
          </p:nvPr>
        </p:nvSpPr>
        <p:spPr>
          <a:xfrm>
            <a:off x="5351850" y="3469825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Adding attributes to the tables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72;p42">
            <a:extLst>
              <a:ext uri="{FF2B5EF4-FFF2-40B4-BE49-F238E27FC236}">
                <a16:creationId xmlns:a16="http://schemas.microsoft.com/office/drawing/2014/main" id="{50F76BB9-407F-4FEE-A4D7-B2442423F81B}"/>
              </a:ext>
            </a:extLst>
          </p:cNvPr>
          <p:cNvSpPr/>
          <p:nvPr/>
        </p:nvSpPr>
        <p:spPr>
          <a:xfrm>
            <a:off x="4650750" y="3959669"/>
            <a:ext cx="444000" cy="452700"/>
          </a:xfrm>
          <a:prstGeom prst="ellipse">
            <a:avLst/>
          </a:pr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79;p42">
            <a:extLst>
              <a:ext uri="{FF2B5EF4-FFF2-40B4-BE49-F238E27FC236}">
                <a16:creationId xmlns:a16="http://schemas.microsoft.com/office/drawing/2014/main" id="{EE05FD1E-5F05-4BEB-8DF1-6D2CA8AC93A8}"/>
              </a:ext>
            </a:extLst>
          </p:cNvPr>
          <p:cNvSpPr txBox="1">
            <a:spLocks/>
          </p:cNvSpPr>
          <p:nvPr/>
        </p:nvSpPr>
        <p:spPr>
          <a:xfrm>
            <a:off x="5350650" y="3970300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 Black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n-US" dirty="0"/>
              <a:t>20</a:t>
            </a:r>
            <a:r>
              <a:rPr lang="ru-RU" dirty="0"/>
              <a:t>.11.20</a:t>
            </a:r>
          </a:p>
        </p:txBody>
      </p:sp>
      <p:sp>
        <p:nvSpPr>
          <p:cNvPr id="37" name="Google Shape;380;p42">
            <a:extLst>
              <a:ext uri="{FF2B5EF4-FFF2-40B4-BE49-F238E27FC236}">
                <a16:creationId xmlns:a16="http://schemas.microsoft.com/office/drawing/2014/main" id="{B0C1618F-9036-4752-8E7C-EFB8F38D0204}"/>
              </a:ext>
            </a:extLst>
          </p:cNvPr>
          <p:cNvSpPr txBox="1">
            <a:spLocks/>
          </p:cNvSpPr>
          <p:nvPr/>
        </p:nvSpPr>
        <p:spPr>
          <a:xfrm>
            <a:off x="5350650" y="4275075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None/>
              <a:defRPr sz="14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n-US" dirty="0"/>
              <a:t>Preparing the presentation</a:t>
            </a:r>
          </a:p>
        </p:txBody>
      </p:sp>
      <p:sp>
        <p:nvSpPr>
          <p:cNvPr id="38" name="Google Shape;381;p42">
            <a:extLst>
              <a:ext uri="{FF2B5EF4-FFF2-40B4-BE49-F238E27FC236}">
                <a16:creationId xmlns:a16="http://schemas.microsoft.com/office/drawing/2014/main" id="{C44C858A-CC0B-4093-9DDB-CE50C84F6629}"/>
              </a:ext>
            </a:extLst>
          </p:cNvPr>
          <p:cNvSpPr txBox="1">
            <a:spLocks/>
          </p:cNvSpPr>
          <p:nvPr/>
        </p:nvSpPr>
        <p:spPr>
          <a:xfrm>
            <a:off x="4512150" y="3916919"/>
            <a:ext cx="721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 Black"/>
              <a:buNone/>
              <a:defRPr sz="22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39" name="Google Shape;372;p42">
            <a:extLst>
              <a:ext uri="{FF2B5EF4-FFF2-40B4-BE49-F238E27FC236}">
                <a16:creationId xmlns:a16="http://schemas.microsoft.com/office/drawing/2014/main" id="{B2A795AB-184C-4DC4-B8C1-C5BAB12F1841}"/>
              </a:ext>
            </a:extLst>
          </p:cNvPr>
          <p:cNvSpPr/>
          <p:nvPr/>
        </p:nvSpPr>
        <p:spPr>
          <a:xfrm>
            <a:off x="805938" y="3962791"/>
            <a:ext cx="444000" cy="452700"/>
          </a:xfrm>
          <a:prstGeom prst="ellipse">
            <a:avLst/>
          </a:pr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379;p42">
            <a:extLst>
              <a:ext uri="{FF2B5EF4-FFF2-40B4-BE49-F238E27FC236}">
                <a16:creationId xmlns:a16="http://schemas.microsoft.com/office/drawing/2014/main" id="{698494E7-35BD-4A01-8ED9-AE56BBA0E4E2}"/>
              </a:ext>
            </a:extLst>
          </p:cNvPr>
          <p:cNvSpPr txBox="1">
            <a:spLocks/>
          </p:cNvSpPr>
          <p:nvPr/>
        </p:nvSpPr>
        <p:spPr>
          <a:xfrm>
            <a:off x="1505838" y="3973422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 Black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ru-RU"/>
              <a:t>16.11.20</a:t>
            </a:r>
            <a:endParaRPr lang="ru-RU" dirty="0"/>
          </a:p>
        </p:txBody>
      </p:sp>
      <p:sp>
        <p:nvSpPr>
          <p:cNvPr id="41" name="Google Shape;380;p42">
            <a:extLst>
              <a:ext uri="{FF2B5EF4-FFF2-40B4-BE49-F238E27FC236}">
                <a16:creationId xmlns:a16="http://schemas.microsoft.com/office/drawing/2014/main" id="{65D12C5F-04BC-4625-8F81-30C03FBA13FF}"/>
              </a:ext>
            </a:extLst>
          </p:cNvPr>
          <p:cNvSpPr txBox="1">
            <a:spLocks/>
          </p:cNvSpPr>
          <p:nvPr/>
        </p:nvSpPr>
        <p:spPr>
          <a:xfrm>
            <a:off x="1505838" y="4275075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None/>
              <a:defRPr sz="14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Black"/>
              <a:buNone/>
              <a:defRPr sz="1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n-US" dirty="0"/>
              <a:t>Adding attributes to the tables </a:t>
            </a:r>
          </a:p>
        </p:txBody>
      </p:sp>
      <p:sp>
        <p:nvSpPr>
          <p:cNvPr id="42" name="Google Shape;381;p42">
            <a:extLst>
              <a:ext uri="{FF2B5EF4-FFF2-40B4-BE49-F238E27FC236}">
                <a16:creationId xmlns:a16="http://schemas.microsoft.com/office/drawing/2014/main" id="{768805E7-627A-4C82-B557-5265FF58ADCD}"/>
              </a:ext>
            </a:extLst>
          </p:cNvPr>
          <p:cNvSpPr txBox="1">
            <a:spLocks/>
          </p:cNvSpPr>
          <p:nvPr/>
        </p:nvSpPr>
        <p:spPr>
          <a:xfrm>
            <a:off x="667338" y="3920041"/>
            <a:ext cx="721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 Black"/>
              <a:buNone/>
              <a:defRPr sz="22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Диаграмма 21">
            <a:extLst>
              <a:ext uri="{FF2B5EF4-FFF2-40B4-BE49-F238E27FC236}">
                <a16:creationId xmlns:a16="http://schemas.microsoft.com/office/drawing/2014/main" id="{B77A661B-CEE2-4005-B89C-331BAC1D2E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012782"/>
              </p:ext>
            </p:extLst>
          </p:nvPr>
        </p:nvGraphicFramePr>
        <p:xfrm>
          <a:off x="694770" y="951752"/>
          <a:ext cx="7754459" cy="3365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Google Shape;363;p42">
            <a:extLst>
              <a:ext uri="{FF2B5EF4-FFF2-40B4-BE49-F238E27FC236}">
                <a16:creationId xmlns:a16="http://schemas.microsoft.com/office/drawing/2014/main" id="{946CBE6D-7F80-4153-867B-EC7AF6AFD7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9400"/>
            <a:ext cx="77178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Daily progress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632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896B4-3995-4B7D-A4DA-7815E8DF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0A74E6-93BF-4A91-BA14-0B0ADD12F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A163028D-026B-4855-AD1F-F94752B807D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7E6902D-58D5-4094-80E3-7C95BBAE5EE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39BD5551-E563-4254-9C8C-3C7443615B1C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fake news meme template thank me later | Meme template, Blank memes, Funny  memes">
            <a:extLst>
              <a:ext uri="{FF2B5EF4-FFF2-40B4-BE49-F238E27FC236}">
                <a16:creationId xmlns:a16="http://schemas.microsoft.com/office/drawing/2014/main" id="{AE41C569-BB7B-4C90-9167-4F7F4856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37" y="0"/>
            <a:ext cx="918482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623;p60">
            <a:extLst>
              <a:ext uri="{FF2B5EF4-FFF2-40B4-BE49-F238E27FC236}">
                <a16:creationId xmlns:a16="http://schemas.microsoft.com/office/drawing/2014/main" id="{9FB070B2-3C32-4955-81D2-034A6AA166D8}"/>
              </a:ext>
            </a:extLst>
          </p:cNvPr>
          <p:cNvSpPr txBox="1">
            <a:spLocks/>
          </p:cNvSpPr>
          <p:nvPr/>
        </p:nvSpPr>
        <p:spPr>
          <a:xfrm>
            <a:off x="196580" y="3969656"/>
            <a:ext cx="766054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ato Black"/>
              <a:buNone/>
              <a:defRPr sz="36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OMG, Aliya made a Database !!</a:t>
            </a:r>
          </a:p>
        </p:txBody>
      </p:sp>
      <p:sp>
        <p:nvSpPr>
          <p:cNvPr id="9" name="Google Shape;373;p42">
            <a:extLst>
              <a:ext uri="{FF2B5EF4-FFF2-40B4-BE49-F238E27FC236}">
                <a16:creationId xmlns:a16="http://schemas.microsoft.com/office/drawing/2014/main" id="{E2A4C059-4A38-4C31-BB60-BBFD3777E37F}"/>
              </a:ext>
            </a:extLst>
          </p:cNvPr>
          <p:cNvSpPr txBox="1">
            <a:spLocks/>
          </p:cNvSpPr>
          <p:nvPr/>
        </p:nvSpPr>
        <p:spPr>
          <a:xfrm>
            <a:off x="889150" y="4758141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b="1" dirty="0"/>
              <a:t>IS IT REALITY ?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DBC7160-5C76-47F4-AE76-A53B347C9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2" y="-3187"/>
            <a:ext cx="7513631" cy="31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6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46"/>
          <p:cNvGrpSpPr/>
          <p:nvPr/>
        </p:nvGrpSpPr>
        <p:grpSpPr>
          <a:xfrm rot="-1387286">
            <a:off x="6413937" y="2559450"/>
            <a:ext cx="1296386" cy="1517767"/>
            <a:chOff x="7542150" y="819675"/>
            <a:chExt cx="1601845" cy="1875389"/>
          </a:xfrm>
        </p:grpSpPr>
        <p:sp>
          <p:nvSpPr>
            <p:cNvPr id="418" name="Google Shape;418;p46"/>
            <p:cNvSpPr/>
            <p:nvPr/>
          </p:nvSpPr>
          <p:spPr>
            <a:xfrm>
              <a:off x="7681941" y="819675"/>
              <a:ext cx="226014" cy="189191"/>
            </a:xfrm>
            <a:custGeom>
              <a:avLst/>
              <a:gdLst/>
              <a:ahLst/>
              <a:cxnLst/>
              <a:rect l="l" t="t" r="r" b="b"/>
              <a:pathLst>
                <a:path w="5211" h="4362" extrusionOk="0">
                  <a:moveTo>
                    <a:pt x="3111" y="0"/>
                  </a:moveTo>
                  <a:cubicBezTo>
                    <a:pt x="2918" y="0"/>
                    <a:pt x="2718" y="58"/>
                    <a:pt x="2532" y="178"/>
                  </a:cubicBezTo>
                  <a:lnTo>
                    <a:pt x="586" y="1454"/>
                  </a:lnTo>
                  <a:cubicBezTo>
                    <a:pt x="188" y="1726"/>
                    <a:pt x="0" y="2186"/>
                    <a:pt x="84" y="2647"/>
                  </a:cubicBezTo>
                  <a:lnTo>
                    <a:pt x="628" y="3714"/>
                  </a:lnTo>
                  <a:cubicBezTo>
                    <a:pt x="882" y="4120"/>
                    <a:pt x="1382" y="4362"/>
                    <a:pt x="1852" y="4362"/>
                  </a:cubicBezTo>
                  <a:cubicBezTo>
                    <a:pt x="1963" y="4362"/>
                    <a:pt x="2072" y="4348"/>
                    <a:pt x="2176" y="4320"/>
                  </a:cubicBezTo>
                  <a:lnTo>
                    <a:pt x="4373" y="3651"/>
                  </a:lnTo>
                  <a:cubicBezTo>
                    <a:pt x="4938" y="3483"/>
                    <a:pt x="5210" y="2898"/>
                    <a:pt x="4917" y="2354"/>
                  </a:cubicBezTo>
                  <a:lnTo>
                    <a:pt x="3976" y="554"/>
                  </a:lnTo>
                  <a:cubicBezTo>
                    <a:pt x="3787" y="190"/>
                    <a:pt x="3460" y="0"/>
                    <a:pt x="3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6"/>
            <p:cNvSpPr/>
            <p:nvPr/>
          </p:nvSpPr>
          <p:spPr>
            <a:xfrm>
              <a:off x="8174701" y="820109"/>
              <a:ext cx="225103" cy="188757"/>
            </a:xfrm>
            <a:custGeom>
              <a:avLst/>
              <a:gdLst/>
              <a:ahLst/>
              <a:cxnLst/>
              <a:rect l="l" t="t" r="r" b="b"/>
              <a:pathLst>
                <a:path w="5190" h="4352" extrusionOk="0">
                  <a:moveTo>
                    <a:pt x="2104" y="0"/>
                  </a:moveTo>
                  <a:cubicBezTo>
                    <a:pt x="1746" y="0"/>
                    <a:pt x="1407" y="199"/>
                    <a:pt x="1214" y="544"/>
                  </a:cubicBezTo>
                  <a:lnTo>
                    <a:pt x="273" y="2344"/>
                  </a:lnTo>
                  <a:cubicBezTo>
                    <a:pt x="1" y="2888"/>
                    <a:pt x="252" y="3473"/>
                    <a:pt x="817" y="3641"/>
                  </a:cubicBezTo>
                  <a:lnTo>
                    <a:pt x="3035" y="4310"/>
                  </a:lnTo>
                  <a:cubicBezTo>
                    <a:pt x="3139" y="4338"/>
                    <a:pt x="3247" y="4352"/>
                    <a:pt x="3357" y="4352"/>
                  </a:cubicBezTo>
                  <a:cubicBezTo>
                    <a:pt x="3821" y="4352"/>
                    <a:pt x="4308" y="4110"/>
                    <a:pt x="4562" y="3704"/>
                  </a:cubicBezTo>
                  <a:lnTo>
                    <a:pt x="4604" y="3725"/>
                  </a:lnTo>
                  <a:lnTo>
                    <a:pt x="5127" y="2657"/>
                  </a:lnTo>
                  <a:cubicBezTo>
                    <a:pt x="5190" y="2218"/>
                    <a:pt x="5001" y="1716"/>
                    <a:pt x="4625" y="1444"/>
                  </a:cubicBezTo>
                  <a:lnTo>
                    <a:pt x="2658" y="168"/>
                  </a:lnTo>
                  <a:cubicBezTo>
                    <a:pt x="2480" y="53"/>
                    <a:pt x="2289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6"/>
            <p:cNvSpPr/>
            <p:nvPr/>
          </p:nvSpPr>
          <p:spPr>
            <a:xfrm>
              <a:off x="8375258" y="936261"/>
              <a:ext cx="144344" cy="353052"/>
            </a:xfrm>
            <a:custGeom>
              <a:avLst/>
              <a:gdLst/>
              <a:ahLst/>
              <a:cxnLst/>
              <a:rect l="l" t="t" r="r" b="b"/>
              <a:pathLst>
                <a:path w="3328" h="8140" extrusionOk="0">
                  <a:moveTo>
                    <a:pt x="503" y="0"/>
                  </a:moveTo>
                  <a:lnTo>
                    <a:pt x="1" y="1047"/>
                  </a:lnTo>
                  <a:cubicBezTo>
                    <a:pt x="880" y="1988"/>
                    <a:pt x="2114" y="4039"/>
                    <a:pt x="1696" y="7951"/>
                  </a:cubicBezTo>
                  <a:lnTo>
                    <a:pt x="2784" y="8140"/>
                  </a:lnTo>
                  <a:cubicBezTo>
                    <a:pt x="3328" y="3369"/>
                    <a:pt x="1570" y="963"/>
                    <a:pt x="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6"/>
            <p:cNvSpPr/>
            <p:nvPr/>
          </p:nvSpPr>
          <p:spPr>
            <a:xfrm>
              <a:off x="7563056" y="934440"/>
              <a:ext cx="145211" cy="353963"/>
            </a:xfrm>
            <a:custGeom>
              <a:avLst/>
              <a:gdLst/>
              <a:ahLst/>
              <a:cxnLst/>
              <a:rect l="l" t="t" r="r" b="b"/>
              <a:pathLst>
                <a:path w="3348" h="8161" extrusionOk="0">
                  <a:moveTo>
                    <a:pt x="2825" y="1"/>
                  </a:moveTo>
                  <a:lnTo>
                    <a:pt x="2825" y="21"/>
                  </a:lnTo>
                  <a:cubicBezTo>
                    <a:pt x="1758" y="984"/>
                    <a:pt x="0" y="3390"/>
                    <a:pt x="544" y="8161"/>
                  </a:cubicBezTo>
                  <a:lnTo>
                    <a:pt x="1695" y="8014"/>
                  </a:lnTo>
                  <a:cubicBezTo>
                    <a:pt x="1695" y="8014"/>
                    <a:pt x="1674" y="8014"/>
                    <a:pt x="1653" y="7993"/>
                  </a:cubicBezTo>
                  <a:cubicBezTo>
                    <a:pt x="1193" y="4081"/>
                    <a:pt x="2490" y="2009"/>
                    <a:pt x="3348" y="1068"/>
                  </a:cubicBezTo>
                  <a:lnTo>
                    <a:pt x="28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6"/>
            <p:cNvSpPr/>
            <p:nvPr/>
          </p:nvSpPr>
          <p:spPr>
            <a:xfrm>
              <a:off x="8633934" y="1154947"/>
              <a:ext cx="510061" cy="511882"/>
            </a:xfrm>
            <a:custGeom>
              <a:avLst/>
              <a:gdLst/>
              <a:ahLst/>
              <a:cxnLst/>
              <a:rect l="l" t="t" r="r" b="b"/>
              <a:pathLst>
                <a:path w="11760" h="11802" extrusionOk="0">
                  <a:moveTo>
                    <a:pt x="5880" y="3600"/>
                  </a:moveTo>
                  <a:cubicBezTo>
                    <a:pt x="7156" y="3600"/>
                    <a:pt x="8181" y="4604"/>
                    <a:pt x="8181" y="5901"/>
                  </a:cubicBezTo>
                  <a:cubicBezTo>
                    <a:pt x="8181" y="7178"/>
                    <a:pt x="7156" y="8203"/>
                    <a:pt x="5880" y="8203"/>
                  </a:cubicBezTo>
                  <a:cubicBezTo>
                    <a:pt x="4624" y="8203"/>
                    <a:pt x="3578" y="7157"/>
                    <a:pt x="3578" y="5901"/>
                  </a:cubicBezTo>
                  <a:cubicBezTo>
                    <a:pt x="3578" y="4604"/>
                    <a:pt x="4603" y="3600"/>
                    <a:pt x="5880" y="3600"/>
                  </a:cubicBezTo>
                  <a:close/>
                  <a:moveTo>
                    <a:pt x="5880" y="1"/>
                  </a:moveTo>
                  <a:cubicBezTo>
                    <a:pt x="2636" y="1"/>
                    <a:pt x="0" y="2658"/>
                    <a:pt x="0" y="5901"/>
                  </a:cubicBezTo>
                  <a:cubicBezTo>
                    <a:pt x="0" y="6362"/>
                    <a:pt x="42" y="6780"/>
                    <a:pt x="147" y="7220"/>
                  </a:cubicBezTo>
                  <a:cubicBezTo>
                    <a:pt x="816" y="9626"/>
                    <a:pt x="2908" y="11467"/>
                    <a:pt x="5440" y="11781"/>
                  </a:cubicBezTo>
                  <a:cubicBezTo>
                    <a:pt x="5587" y="11781"/>
                    <a:pt x="5754" y="11802"/>
                    <a:pt x="5880" y="11802"/>
                  </a:cubicBezTo>
                  <a:cubicBezTo>
                    <a:pt x="9144" y="11781"/>
                    <a:pt x="11759" y="9145"/>
                    <a:pt x="11759" y="5901"/>
                  </a:cubicBezTo>
                  <a:cubicBezTo>
                    <a:pt x="11759" y="2658"/>
                    <a:pt x="9123" y="1"/>
                    <a:pt x="5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6"/>
            <p:cNvSpPr/>
            <p:nvPr/>
          </p:nvSpPr>
          <p:spPr>
            <a:xfrm>
              <a:off x="7542150" y="1278387"/>
              <a:ext cx="998305" cy="668891"/>
            </a:xfrm>
            <a:custGeom>
              <a:avLst/>
              <a:gdLst/>
              <a:ahLst/>
              <a:cxnLst/>
              <a:rect l="l" t="t" r="r" b="b"/>
              <a:pathLst>
                <a:path w="23017" h="15422" extrusionOk="0">
                  <a:moveTo>
                    <a:pt x="2177" y="1"/>
                  </a:moveTo>
                  <a:lnTo>
                    <a:pt x="1026" y="147"/>
                  </a:lnTo>
                  <a:cubicBezTo>
                    <a:pt x="336" y="503"/>
                    <a:pt x="1" y="1298"/>
                    <a:pt x="210" y="2051"/>
                  </a:cubicBezTo>
                  <a:cubicBezTo>
                    <a:pt x="315" y="2490"/>
                    <a:pt x="2072" y="8642"/>
                    <a:pt x="5839" y="12199"/>
                  </a:cubicBezTo>
                  <a:cubicBezTo>
                    <a:pt x="5922" y="13078"/>
                    <a:pt x="6425" y="13894"/>
                    <a:pt x="7220" y="14375"/>
                  </a:cubicBezTo>
                  <a:cubicBezTo>
                    <a:pt x="7805" y="14689"/>
                    <a:pt x="8370" y="14919"/>
                    <a:pt x="8956" y="15107"/>
                  </a:cubicBezTo>
                  <a:cubicBezTo>
                    <a:pt x="9856" y="15317"/>
                    <a:pt x="10839" y="15421"/>
                    <a:pt x="11823" y="15421"/>
                  </a:cubicBezTo>
                  <a:cubicBezTo>
                    <a:pt x="12158" y="15421"/>
                    <a:pt x="12471" y="15421"/>
                    <a:pt x="12785" y="15400"/>
                  </a:cubicBezTo>
                  <a:cubicBezTo>
                    <a:pt x="13727" y="15233"/>
                    <a:pt x="14689" y="14919"/>
                    <a:pt x="15568" y="14438"/>
                  </a:cubicBezTo>
                  <a:cubicBezTo>
                    <a:pt x="16384" y="13998"/>
                    <a:pt x="16907" y="13224"/>
                    <a:pt x="17012" y="12345"/>
                  </a:cubicBezTo>
                  <a:cubicBezTo>
                    <a:pt x="20904" y="8830"/>
                    <a:pt x="22703" y="2490"/>
                    <a:pt x="22808" y="2135"/>
                  </a:cubicBezTo>
                  <a:cubicBezTo>
                    <a:pt x="23017" y="1361"/>
                    <a:pt x="22661" y="586"/>
                    <a:pt x="21992" y="210"/>
                  </a:cubicBezTo>
                  <a:lnTo>
                    <a:pt x="20904" y="42"/>
                  </a:lnTo>
                  <a:cubicBezTo>
                    <a:pt x="20297" y="147"/>
                    <a:pt x="19774" y="586"/>
                    <a:pt x="19627" y="1214"/>
                  </a:cubicBezTo>
                  <a:cubicBezTo>
                    <a:pt x="19104" y="3118"/>
                    <a:pt x="17556" y="7052"/>
                    <a:pt x="15275" y="9395"/>
                  </a:cubicBezTo>
                  <a:cubicBezTo>
                    <a:pt x="14955" y="9276"/>
                    <a:pt x="14615" y="9213"/>
                    <a:pt x="14273" y="9213"/>
                  </a:cubicBezTo>
                  <a:cubicBezTo>
                    <a:pt x="13831" y="9213"/>
                    <a:pt x="13386" y="9318"/>
                    <a:pt x="12974" y="9542"/>
                  </a:cubicBezTo>
                  <a:cubicBezTo>
                    <a:pt x="12513" y="9793"/>
                    <a:pt x="12032" y="9918"/>
                    <a:pt x="11551" y="9918"/>
                  </a:cubicBezTo>
                  <a:lnTo>
                    <a:pt x="11425" y="9918"/>
                  </a:lnTo>
                  <a:cubicBezTo>
                    <a:pt x="10944" y="9918"/>
                    <a:pt x="10442" y="9772"/>
                    <a:pt x="9919" y="9479"/>
                  </a:cubicBezTo>
                  <a:cubicBezTo>
                    <a:pt x="9487" y="9245"/>
                    <a:pt x="9026" y="9134"/>
                    <a:pt x="8571" y="9134"/>
                  </a:cubicBezTo>
                  <a:cubicBezTo>
                    <a:pt x="8253" y="9134"/>
                    <a:pt x="7939" y="9188"/>
                    <a:pt x="7638" y="9291"/>
                  </a:cubicBezTo>
                  <a:cubicBezTo>
                    <a:pt x="5420" y="6926"/>
                    <a:pt x="3935" y="3076"/>
                    <a:pt x="3411" y="1193"/>
                  </a:cubicBezTo>
                  <a:cubicBezTo>
                    <a:pt x="3244" y="586"/>
                    <a:pt x="2742" y="147"/>
                    <a:pt x="2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6"/>
            <p:cNvSpPr/>
            <p:nvPr/>
          </p:nvSpPr>
          <p:spPr>
            <a:xfrm>
              <a:off x="7785386" y="1469878"/>
              <a:ext cx="934764" cy="1225186"/>
            </a:xfrm>
            <a:custGeom>
              <a:avLst/>
              <a:gdLst/>
              <a:ahLst/>
              <a:cxnLst/>
              <a:rect l="l" t="t" r="r" b="b"/>
              <a:pathLst>
                <a:path w="21552" h="28248" extrusionOk="0">
                  <a:moveTo>
                    <a:pt x="19794" y="0"/>
                  </a:moveTo>
                  <a:cubicBezTo>
                    <a:pt x="17409" y="1863"/>
                    <a:pt x="14856" y="5838"/>
                    <a:pt x="16760" y="11948"/>
                  </a:cubicBezTo>
                  <a:cubicBezTo>
                    <a:pt x="18016" y="15923"/>
                    <a:pt x="17618" y="19962"/>
                    <a:pt x="15777" y="22535"/>
                  </a:cubicBezTo>
                  <a:cubicBezTo>
                    <a:pt x="14982" y="23602"/>
                    <a:pt x="13538" y="24920"/>
                    <a:pt x="11278" y="24920"/>
                  </a:cubicBezTo>
                  <a:cubicBezTo>
                    <a:pt x="8307" y="24920"/>
                    <a:pt x="5378" y="23351"/>
                    <a:pt x="4122" y="21133"/>
                  </a:cubicBezTo>
                  <a:cubicBezTo>
                    <a:pt x="3683" y="20296"/>
                    <a:pt x="3285" y="19062"/>
                    <a:pt x="4081" y="17786"/>
                  </a:cubicBezTo>
                  <a:cubicBezTo>
                    <a:pt x="5734" y="15128"/>
                    <a:pt x="6612" y="12638"/>
                    <a:pt x="7052" y="11027"/>
                  </a:cubicBezTo>
                  <a:lnTo>
                    <a:pt x="7052" y="11027"/>
                  </a:lnTo>
                  <a:cubicBezTo>
                    <a:pt x="6801" y="11048"/>
                    <a:pt x="6508" y="11048"/>
                    <a:pt x="6257" y="11048"/>
                  </a:cubicBezTo>
                  <a:cubicBezTo>
                    <a:pt x="5357" y="11048"/>
                    <a:pt x="4499" y="10985"/>
                    <a:pt x="3683" y="10797"/>
                  </a:cubicBezTo>
                  <a:cubicBezTo>
                    <a:pt x="3265" y="12157"/>
                    <a:pt x="2532" y="14019"/>
                    <a:pt x="1277" y="16028"/>
                  </a:cubicBezTo>
                  <a:cubicBezTo>
                    <a:pt x="21" y="18037"/>
                    <a:pt x="0" y="20506"/>
                    <a:pt x="1235" y="22723"/>
                  </a:cubicBezTo>
                  <a:cubicBezTo>
                    <a:pt x="3055" y="26008"/>
                    <a:pt x="7094" y="28247"/>
                    <a:pt x="11278" y="28247"/>
                  </a:cubicBezTo>
                  <a:cubicBezTo>
                    <a:pt x="14145" y="28247"/>
                    <a:pt x="16677" y="26908"/>
                    <a:pt x="18434" y="24523"/>
                  </a:cubicBezTo>
                  <a:cubicBezTo>
                    <a:pt x="20945" y="21091"/>
                    <a:pt x="21531" y="16028"/>
                    <a:pt x="19920" y="10985"/>
                  </a:cubicBezTo>
                  <a:cubicBezTo>
                    <a:pt x="18518" y="6487"/>
                    <a:pt x="20234" y="3997"/>
                    <a:pt x="21552" y="2846"/>
                  </a:cubicBezTo>
                  <a:cubicBezTo>
                    <a:pt x="20736" y="2051"/>
                    <a:pt x="20129" y="1088"/>
                    <a:pt x="19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DATA DATA EVERYWHERE | Make a Meme">
            <a:extLst>
              <a:ext uri="{FF2B5EF4-FFF2-40B4-BE49-F238E27FC236}">
                <a16:creationId xmlns:a16="http://schemas.microsoft.com/office/drawing/2014/main" id="{E2F96E65-6130-43C6-A21B-D70A9C3F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99" y="953013"/>
            <a:ext cx="6256402" cy="351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amumed - Управляй своим здоровьем - Google Play-ko aplikazioak">
            <a:extLst>
              <a:ext uri="{FF2B5EF4-FFF2-40B4-BE49-F238E27FC236}">
                <a16:creationId xmlns:a16="http://schemas.microsoft.com/office/drawing/2014/main" id="{53A2A0EE-255D-4D21-A183-BEB8CDD35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15" y="962738"/>
            <a:ext cx="815119" cy="81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400;p44">
            <a:extLst>
              <a:ext uri="{FF2B5EF4-FFF2-40B4-BE49-F238E27FC236}">
                <a16:creationId xmlns:a16="http://schemas.microsoft.com/office/drawing/2014/main" id="{30528EEC-05E8-4F33-B67D-B59A3692C2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3799" y="221881"/>
            <a:ext cx="4572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Which data was used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>
            <a:spLocks noGrp="1"/>
          </p:cNvSpPr>
          <p:nvPr>
            <p:ph type="title"/>
          </p:nvPr>
        </p:nvSpPr>
        <p:spPr>
          <a:xfrm>
            <a:off x="2286000" y="457200"/>
            <a:ext cx="4572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M P O R T A N C E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2CDB2BF-9BDD-4D17-BF25-20023D740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1513"/>
            <a:ext cx="6067425" cy="5238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42C068-9D26-47CB-B479-9E43B3F69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186" y="1985388"/>
            <a:ext cx="5505450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E78878-7CD3-407A-9A90-043250FC0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44" y="1832845"/>
            <a:ext cx="7250111" cy="1477810"/>
          </a:xfrm>
          <a:prstGeom prst="rect">
            <a:avLst/>
          </a:prstGeom>
        </p:spPr>
      </p:pic>
      <p:sp>
        <p:nvSpPr>
          <p:cNvPr id="8" name="Google Shape;400;p44">
            <a:extLst>
              <a:ext uri="{FF2B5EF4-FFF2-40B4-BE49-F238E27FC236}">
                <a16:creationId xmlns:a16="http://schemas.microsoft.com/office/drawing/2014/main" id="{F2414082-B86A-47C7-AB7A-7BB73B74A5EB}"/>
              </a:ext>
            </a:extLst>
          </p:cNvPr>
          <p:cNvSpPr txBox="1">
            <a:spLocks/>
          </p:cNvSpPr>
          <p:nvPr/>
        </p:nvSpPr>
        <p:spPr>
          <a:xfrm>
            <a:off x="2286000" y="45720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ato Black"/>
              <a:buNone/>
              <a:defRPr sz="36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I M P O R T A N C 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dical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6989"/>
      </a:accent1>
      <a:accent2>
        <a:srgbClr val="17A7B7"/>
      </a:accent2>
      <a:accent3>
        <a:srgbClr val="54F2F2"/>
      </a:accent3>
      <a:accent4>
        <a:srgbClr val="90E0EF"/>
      </a:accent4>
      <a:accent5>
        <a:srgbClr val="82D4C5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503</Words>
  <Application>Microsoft Office PowerPoint</Application>
  <PresentationFormat>Экран (16:9)</PresentationFormat>
  <Paragraphs>62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Lato</vt:lpstr>
      <vt:lpstr>Arial</vt:lpstr>
      <vt:lpstr>Lato Black</vt:lpstr>
      <vt:lpstr>Lato Light</vt:lpstr>
      <vt:lpstr>Open Sans</vt:lpstr>
      <vt:lpstr>Medical Newsletter by Slidesgo</vt:lpstr>
      <vt:lpstr>Healthcare System Database</vt:lpstr>
      <vt:lpstr>Презентация PowerPoint</vt:lpstr>
      <vt:lpstr>STRUCTURE</vt:lpstr>
      <vt:lpstr>Daily progress</vt:lpstr>
      <vt:lpstr>Daily progress</vt:lpstr>
      <vt:lpstr>Презентация PowerPoint</vt:lpstr>
      <vt:lpstr>Which data was used</vt:lpstr>
      <vt:lpstr>I M P O R T A N C E</vt:lpstr>
      <vt:lpstr>Презентация PowerPoint</vt:lpstr>
      <vt:lpstr>Презентация PowerPoint</vt:lpstr>
      <vt:lpstr>C O N C L U S I O N</vt:lpstr>
      <vt:lpstr>Reference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Newsletter</dc:title>
  <cp:lastModifiedBy>Aliya Aitkozha</cp:lastModifiedBy>
  <cp:revision>36</cp:revision>
  <dcterms:modified xsi:type="dcterms:W3CDTF">2020-11-21T07:49:26Z</dcterms:modified>
</cp:coreProperties>
</file>