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120741/" TargetMode="External"/><Relationship Id="rId2" Type="http://schemas.openxmlformats.org/officeDocument/2006/relationships/hyperlink" Target="https://www.slideshare.net/mohammedarif89/midpoint-circle-algo?qid=33e02b6e-628f-4b43-afcb-ea838ebf72c9&amp;v=&amp;b=&amp;from_search=2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udyresearch.in/2018/03/11/bresenhams-circle-algorithm/" TargetMode="External"/><Relationship Id="rId4" Type="http://schemas.openxmlformats.org/officeDocument/2006/relationships/hyperlink" Target="https://en.wikipedia.org/wiki/Midpoint_circle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72179D-6C4B-9781-60CC-77E7BD95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791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404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3442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 Selected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SE Selected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 : Center 0,0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Final Pixels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(1,10)</a:t>
            </a:r>
          </a:p>
          <a:p>
            <a:pPr marL="1243584" lvl="4" indent="0">
              <a:buNone/>
            </a:pPr>
            <a:r>
              <a:rPr lang="en-US" sz="2800" dirty="0"/>
              <a:t>  (2,10)</a:t>
            </a:r>
          </a:p>
          <a:p>
            <a:pPr marL="1243584" lvl="4" indent="0">
              <a:buNone/>
            </a:pPr>
            <a:r>
              <a:rPr lang="en-US" sz="2800" dirty="0"/>
              <a:t>  (3,10)</a:t>
            </a:r>
          </a:p>
          <a:p>
            <a:pPr marL="1243584" lvl="4" indent="0">
              <a:buNone/>
            </a:pPr>
            <a:r>
              <a:rPr lang="en-US" sz="2800" dirty="0"/>
              <a:t>   (4,9)</a:t>
            </a:r>
          </a:p>
          <a:p>
            <a:pPr marL="1243584" lvl="4" indent="0">
              <a:buNone/>
            </a:pPr>
            <a:r>
              <a:rPr lang="en-US" sz="2800" dirty="0"/>
              <a:t>   (5,9)</a:t>
            </a:r>
          </a:p>
          <a:p>
            <a:pPr marL="1243584" lvl="4" indent="0">
              <a:buNone/>
            </a:pPr>
            <a:r>
              <a:rPr lang="en-US" sz="2800" dirty="0"/>
              <a:t>   (6,8)</a:t>
            </a:r>
          </a:p>
          <a:p>
            <a:pPr marL="1243584" lvl="4" indent="0">
              <a:buNone/>
            </a:pPr>
            <a:r>
              <a:rPr lang="en-US" sz="2800" dirty="0"/>
              <a:t>   (7,7)</a:t>
            </a:r>
          </a:p>
        </p:txBody>
      </p:sp>
    </p:spTree>
    <p:extLst>
      <p:ext uri="{BB962C8B-B14F-4D97-AF65-F5344CB8AC3E}">
        <p14:creationId xmlns:p14="http://schemas.microsoft.com/office/powerpoint/2010/main" val="37106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(Question): if center is not 0,0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(Derivation)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(Mathematics)</a:t>
            </a: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(3,12)</a:t>
            </a:r>
          </a:p>
          <a:p>
            <a:pPr marL="1243584" lvl="4" indent="0">
              <a:buNone/>
            </a:pPr>
            <a:r>
              <a:rPr lang="en-US" sz="2800" dirty="0"/>
              <a:t>  (4,12)</a:t>
            </a:r>
          </a:p>
          <a:p>
            <a:pPr marL="1243584" lvl="4" indent="0">
              <a:buNone/>
            </a:pPr>
            <a:r>
              <a:rPr lang="en-US" sz="2800" dirty="0"/>
              <a:t>  (5,12)</a:t>
            </a:r>
          </a:p>
          <a:p>
            <a:pPr marL="1243584" lvl="4" indent="0">
              <a:buNone/>
            </a:pPr>
            <a:r>
              <a:rPr lang="en-US" sz="2800" dirty="0"/>
              <a:t>   (6,11)</a:t>
            </a:r>
          </a:p>
          <a:p>
            <a:pPr marL="1243584" lvl="4" indent="0">
              <a:buNone/>
            </a:pPr>
            <a:r>
              <a:rPr lang="en-US" sz="2800" dirty="0"/>
              <a:t>   (7,11)</a:t>
            </a:r>
          </a:p>
          <a:p>
            <a:pPr marL="1243584" lvl="4" indent="0">
              <a:buNone/>
            </a:pPr>
            <a:r>
              <a:rPr lang="en-US" sz="2800" dirty="0"/>
              <a:t>   (8,10)</a:t>
            </a:r>
          </a:p>
          <a:p>
            <a:pPr marL="1243584" lvl="4" indent="0">
              <a:buNone/>
            </a:pPr>
            <a:r>
              <a:rPr lang="en-US" sz="2800" dirty="0"/>
              <a:t>   (9,9)</a:t>
            </a:r>
          </a:p>
        </p:txBody>
      </p:sp>
    </p:spTree>
    <p:extLst>
      <p:ext uri="{BB962C8B-B14F-4D97-AF65-F5344CB8AC3E}">
        <p14:creationId xmlns:p14="http://schemas.microsoft.com/office/powerpoint/2010/main" val="410482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https://www.slideshare.net/mohammedarif89/midpoint-circle-algo?</a:t>
            </a:r>
          </a:p>
          <a:p>
            <a:pPr lvl="0" algn="just"/>
            <a:r>
              <a:rPr lang="en-US" dirty="0" err="1">
                <a:hlinkClick r:id="rId2"/>
              </a:rPr>
              <a:t>qid</a:t>
            </a:r>
            <a:r>
              <a:rPr lang="en-US" dirty="0">
                <a:hlinkClick r:id="rId2"/>
              </a:rPr>
              <a:t>=33e02b6e-628f-4b43-afcb-ea838ebf72c9&amp;v=&amp;b=&amp;</a:t>
            </a:r>
            <a:r>
              <a:rPr lang="en-US" dirty="0" err="1">
                <a:hlinkClick r:id="rId2"/>
              </a:rPr>
              <a:t>from_search</a:t>
            </a:r>
            <a:r>
              <a:rPr lang="en-US" dirty="0">
                <a:hlinkClick r:id="rId2"/>
              </a:rPr>
              <a:t>=2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https://slideplayer.com/slide/9120741/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4"/>
              </a:rPr>
              <a:t>https://en.wikipedia.org/wiki/Midpoint_circle_algorithm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5"/>
              </a:rPr>
              <a:t>https://studyresearch.in/2018/03/11/bresenhams-circle-algorithm/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In computer graphics, the midpoint circle algorithm is an algorithm used to determine the points needed for rasterizing a circle. </a:t>
            </a:r>
            <a:r>
              <a:rPr lang="en-US" sz="2800" dirty="0" err="1"/>
              <a:t>Bresenham's</a:t>
            </a:r>
            <a:r>
              <a:rPr lang="en-US" sz="2800" dirty="0"/>
              <a:t> circle </a:t>
            </a:r>
            <a:r>
              <a:rPr lang="en-US" sz="2800" dirty="0" err="1"/>
              <a:t>algorithmis</a:t>
            </a:r>
            <a:r>
              <a:rPr lang="en-US" sz="2800" dirty="0"/>
              <a:t> derived from the midpoint circle algorithm</a:t>
            </a:r>
          </a:p>
          <a:p>
            <a:pPr algn="just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41526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chose E/SE</a:t>
            </a:r>
            <a:endParaRPr lang="x-none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dstart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36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445</TotalTime>
  <Words>494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Spectrum</vt:lpstr>
      <vt:lpstr>Scan Conversation (Part 1)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43</cp:revision>
  <dcterms:created xsi:type="dcterms:W3CDTF">2018-12-10T17:20:29Z</dcterms:created>
  <dcterms:modified xsi:type="dcterms:W3CDTF">2022-06-11T19:06:28Z</dcterms:modified>
</cp:coreProperties>
</file>