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1" r:id="rId6"/>
    <p:sldId id="295" r:id="rId7"/>
    <p:sldId id="296" r:id="rId8"/>
    <p:sldId id="297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6" r:id="rId22"/>
    <p:sldId id="318" r:id="rId23"/>
    <p:sldId id="317" r:id="rId24"/>
    <p:sldId id="319" r:id="rId25"/>
    <p:sldId id="320" r:id="rId26"/>
    <p:sldId id="321" r:id="rId27"/>
    <p:sldId id="322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745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8120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2" y="2182760"/>
            <a:ext cx="3950207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2090799"/>
            <a:ext cx="6459794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2227007"/>
            <a:ext cx="5510636" cy="3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91973" imgH="710891" progId="Equation.3">
                  <p:embed/>
                </p:oleObj>
              </mc:Choice>
              <mc:Fallback>
                <p:oleObj name="Equation" r:id="rId5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8114" y="4164555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597</TotalTime>
  <Words>713</Words>
  <Application>Microsoft Office PowerPoint</Application>
  <PresentationFormat>On-screen Show (4:3)</PresentationFormat>
  <Paragraphs>155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54</cp:revision>
  <dcterms:created xsi:type="dcterms:W3CDTF">2018-12-10T17:20:29Z</dcterms:created>
  <dcterms:modified xsi:type="dcterms:W3CDTF">2021-11-09T03:11:18Z</dcterms:modified>
</cp:coreProperties>
</file>