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4" r:id="rId2"/>
    <p:sldId id="279" r:id="rId3"/>
    <p:sldId id="280" r:id="rId4"/>
    <p:sldId id="281" r:id="rId5"/>
    <p:sldId id="282" r:id="rId6"/>
    <p:sldId id="283" r:id="rId7"/>
    <p:sldId id="263" r:id="rId8"/>
    <p:sldId id="265" r:id="rId9"/>
    <p:sldId id="288" r:id="rId10"/>
    <p:sldId id="284" r:id="rId11"/>
    <p:sldId id="289" r:id="rId12"/>
    <p:sldId id="290" r:id="rId13"/>
    <p:sldId id="291" r:id="rId14"/>
    <p:sldId id="292" r:id="rId15"/>
    <p:sldId id="293" r:id="rId16"/>
    <p:sldId id="295" r:id="rId17"/>
    <p:sldId id="296" r:id="rId18"/>
    <p:sldId id="297" r:id="rId19"/>
    <p:sldId id="299" r:id="rId20"/>
    <p:sldId id="300" r:id="rId21"/>
    <p:sldId id="301" r:id="rId22"/>
    <p:sldId id="30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2F15EA-2264-469F-93AE-A04CC4FF4DDA}"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3A92D-7B3D-4E11-99A3-F55D857479BA}" type="slidenum">
              <a:rPr lang="en-US" smtClean="0"/>
              <a:t>‹#›</a:t>
            </a:fld>
            <a:endParaRPr lang="en-US"/>
          </a:p>
        </p:txBody>
      </p:sp>
    </p:spTree>
    <p:extLst>
      <p:ext uri="{BB962C8B-B14F-4D97-AF65-F5344CB8AC3E}">
        <p14:creationId xmlns:p14="http://schemas.microsoft.com/office/powerpoint/2010/main" val="4230048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B00980B-4F35-47BD-BBCD-E0E506257E36}" type="slidenum">
              <a:rPr lang="en-US" altLang="en-US" smtClean="0"/>
              <a:pPr>
                <a:defRPr/>
              </a:pPr>
              <a:t>3</a:t>
            </a:fld>
            <a:endParaRPr lang="en-US" altLang="en-US"/>
          </a:p>
        </p:txBody>
      </p:sp>
    </p:spTree>
    <p:extLst>
      <p:ext uri="{BB962C8B-B14F-4D97-AF65-F5344CB8AC3E}">
        <p14:creationId xmlns:p14="http://schemas.microsoft.com/office/powerpoint/2010/main" val="467170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B00980B-4F35-47BD-BBCD-E0E506257E36}" type="slidenum">
              <a:rPr lang="en-US" altLang="en-US" smtClean="0"/>
              <a:pPr>
                <a:defRPr/>
              </a:pPr>
              <a:t>10</a:t>
            </a:fld>
            <a:endParaRPr lang="en-US" altLang="en-US"/>
          </a:p>
        </p:txBody>
      </p:sp>
    </p:spTree>
    <p:extLst>
      <p:ext uri="{BB962C8B-B14F-4D97-AF65-F5344CB8AC3E}">
        <p14:creationId xmlns:p14="http://schemas.microsoft.com/office/powerpoint/2010/main" val="3643137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FF60-E627-CA4B-3FF1-CECCF09D0F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0FB822-3A87-945C-A1C8-C07D258942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94D77C-34AA-F23E-8E7A-E98B00A0188B}"/>
              </a:ext>
            </a:extLst>
          </p:cNvPr>
          <p:cNvSpPr>
            <a:spLocks noGrp="1"/>
          </p:cNvSpPr>
          <p:nvPr>
            <p:ph type="dt" sz="half" idx="10"/>
          </p:nvPr>
        </p:nvSpPr>
        <p:spPr/>
        <p:txBody>
          <a:bodyPr/>
          <a:lstStyle/>
          <a:p>
            <a:fld id="{CB37C55F-0812-4C46-9BDE-AED736D2D314}" type="datetimeFigureOut">
              <a:rPr lang="en-US" smtClean="0"/>
              <a:t>6/25/2024</a:t>
            </a:fld>
            <a:endParaRPr lang="en-US"/>
          </a:p>
        </p:txBody>
      </p:sp>
      <p:sp>
        <p:nvSpPr>
          <p:cNvPr id="5" name="Footer Placeholder 4">
            <a:extLst>
              <a:ext uri="{FF2B5EF4-FFF2-40B4-BE49-F238E27FC236}">
                <a16:creationId xmlns:a16="http://schemas.microsoft.com/office/drawing/2014/main" id="{B1E49939-6A6A-C38A-5B46-49CE103EB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1AB44-04EB-9E25-0BEC-CF53C5901B3A}"/>
              </a:ext>
            </a:extLst>
          </p:cNvPr>
          <p:cNvSpPr>
            <a:spLocks noGrp="1"/>
          </p:cNvSpPr>
          <p:nvPr>
            <p:ph type="sldNum" sz="quarter" idx="12"/>
          </p:nvPr>
        </p:nvSpPr>
        <p:spPr/>
        <p:txBody>
          <a:bodyPr/>
          <a:lstStyle/>
          <a:p>
            <a:fld id="{B747532E-A37D-4162-A1AA-944B50B6F2E9}" type="slidenum">
              <a:rPr lang="en-US" smtClean="0"/>
              <a:t>‹#›</a:t>
            </a:fld>
            <a:endParaRPr lang="en-US"/>
          </a:p>
        </p:txBody>
      </p:sp>
    </p:spTree>
    <p:extLst>
      <p:ext uri="{BB962C8B-B14F-4D97-AF65-F5344CB8AC3E}">
        <p14:creationId xmlns:p14="http://schemas.microsoft.com/office/powerpoint/2010/main" val="1173125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888F-98E6-37A3-D0F0-5D47F04FA9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2A7545-A38B-8A26-5FBB-296BCFAE22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C0490-69A2-F9FA-4674-3B2932920EE4}"/>
              </a:ext>
            </a:extLst>
          </p:cNvPr>
          <p:cNvSpPr>
            <a:spLocks noGrp="1"/>
          </p:cNvSpPr>
          <p:nvPr>
            <p:ph type="dt" sz="half" idx="10"/>
          </p:nvPr>
        </p:nvSpPr>
        <p:spPr/>
        <p:txBody>
          <a:bodyPr/>
          <a:lstStyle/>
          <a:p>
            <a:fld id="{CB37C55F-0812-4C46-9BDE-AED736D2D314}" type="datetimeFigureOut">
              <a:rPr lang="en-US" smtClean="0"/>
              <a:t>6/25/2024</a:t>
            </a:fld>
            <a:endParaRPr lang="en-US"/>
          </a:p>
        </p:txBody>
      </p:sp>
      <p:sp>
        <p:nvSpPr>
          <p:cNvPr id="5" name="Footer Placeholder 4">
            <a:extLst>
              <a:ext uri="{FF2B5EF4-FFF2-40B4-BE49-F238E27FC236}">
                <a16:creationId xmlns:a16="http://schemas.microsoft.com/office/drawing/2014/main" id="{565E634C-5055-5251-7AF3-3D8EEE87C3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EB082F-1500-C4E7-4A95-89C6C2EB6D58}"/>
              </a:ext>
            </a:extLst>
          </p:cNvPr>
          <p:cNvSpPr>
            <a:spLocks noGrp="1"/>
          </p:cNvSpPr>
          <p:nvPr>
            <p:ph type="sldNum" sz="quarter" idx="12"/>
          </p:nvPr>
        </p:nvSpPr>
        <p:spPr/>
        <p:txBody>
          <a:bodyPr/>
          <a:lstStyle/>
          <a:p>
            <a:fld id="{B747532E-A37D-4162-A1AA-944B50B6F2E9}" type="slidenum">
              <a:rPr lang="en-US" smtClean="0"/>
              <a:t>‹#›</a:t>
            </a:fld>
            <a:endParaRPr lang="en-US"/>
          </a:p>
        </p:txBody>
      </p:sp>
    </p:spTree>
    <p:extLst>
      <p:ext uri="{BB962C8B-B14F-4D97-AF65-F5344CB8AC3E}">
        <p14:creationId xmlns:p14="http://schemas.microsoft.com/office/powerpoint/2010/main" val="2730463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7B19CD-EF02-41DC-1EB8-D3EC78B8EC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D66FD0-4E8A-7375-0F36-5682B55D6B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92EA2-0158-FC6C-8FB1-AA1DD2981CFB}"/>
              </a:ext>
            </a:extLst>
          </p:cNvPr>
          <p:cNvSpPr>
            <a:spLocks noGrp="1"/>
          </p:cNvSpPr>
          <p:nvPr>
            <p:ph type="dt" sz="half" idx="10"/>
          </p:nvPr>
        </p:nvSpPr>
        <p:spPr/>
        <p:txBody>
          <a:bodyPr/>
          <a:lstStyle/>
          <a:p>
            <a:fld id="{CB37C55F-0812-4C46-9BDE-AED736D2D314}" type="datetimeFigureOut">
              <a:rPr lang="en-US" smtClean="0"/>
              <a:t>6/25/2024</a:t>
            </a:fld>
            <a:endParaRPr lang="en-US"/>
          </a:p>
        </p:txBody>
      </p:sp>
      <p:sp>
        <p:nvSpPr>
          <p:cNvPr id="5" name="Footer Placeholder 4">
            <a:extLst>
              <a:ext uri="{FF2B5EF4-FFF2-40B4-BE49-F238E27FC236}">
                <a16:creationId xmlns:a16="http://schemas.microsoft.com/office/drawing/2014/main" id="{5C57B73C-BAAD-22B9-E703-59A1E857F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3E1C00-C056-E351-454C-5FC1B9A8DCB8}"/>
              </a:ext>
            </a:extLst>
          </p:cNvPr>
          <p:cNvSpPr>
            <a:spLocks noGrp="1"/>
          </p:cNvSpPr>
          <p:nvPr>
            <p:ph type="sldNum" sz="quarter" idx="12"/>
          </p:nvPr>
        </p:nvSpPr>
        <p:spPr/>
        <p:txBody>
          <a:bodyPr/>
          <a:lstStyle/>
          <a:p>
            <a:fld id="{B747532E-A37D-4162-A1AA-944B50B6F2E9}" type="slidenum">
              <a:rPr lang="en-US" smtClean="0"/>
              <a:t>‹#›</a:t>
            </a:fld>
            <a:endParaRPr lang="en-US"/>
          </a:p>
        </p:txBody>
      </p:sp>
    </p:spTree>
    <p:extLst>
      <p:ext uri="{BB962C8B-B14F-4D97-AF65-F5344CB8AC3E}">
        <p14:creationId xmlns:p14="http://schemas.microsoft.com/office/powerpoint/2010/main" val="2495287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191C-8BF4-5037-245F-E514A044F7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0F83F-4F08-EDE1-4FE3-C1305D858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438A1-0F0B-0750-BD07-960EDC530B70}"/>
              </a:ext>
            </a:extLst>
          </p:cNvPr>
          <p:cNvSpPr>
            <a:spLocks noGrp="1"/>
          </p:cNvSpPr>
          <p:nvPr>
            <p:ph type="dt" sz="half" idx="10"/>
          </p:nvPr>
        </p:nvSpPr>
        <p:spPr/>
        <p:txBody>
          <a:bodyPr/>
          <a:lstStyle/>
          <a:p>
            <a:fld id="{CB37C55F-0812-4C46-9BDE-AED736D2D314}" type="datetimeFigureOut">
              <a:rPr lang="en-US" smtClean="0"/>
              <a:t>6/25/2024</a:t>
            </a:fld>
            <a:endParaRPr lang="en-US"/>
          </a:p>
        </p:txBody>
      </p:sp>
      <p:sp>
        <p:nvSpPr>
          <p:cNvPr id="5" name="Footer Placeholder 4">
            <a:extLst>
              <a:ext uri="{FF2B5EF4-FFF2-40B4-BE49-F238E27FC236}">
                <a16:creationId xmlns:a16="http://schemas.microsoft.com/office/drawing/2014/main" id="{DD7FA974-4FD3-7F94-1409-3C41D7F43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3033A-0F3D-4A2F-A9EE-6EDD4D4C292B}"/>
              </a:ext>
            </a:extLst>
          </p:cNvPr>
          <p:cNvSpPr>
            <a:spLocks noGrp="1"/>
          </p:cNvSpPr>
          <p:nvPr>
            <p:ph type="sldNum" sz="quarter" idx="12"/>
          </p:nvPr>
        </p:nvSpPr>
        <p:spPr/>
        <p:txBody>
          <a:bodyPr/>
          <a:lstStyle/>
          <a:p>
            <a:fld id="{B747532E-A37D-4162-A1AA-944B50B6F2E9}" type="slidenum">
              <a:rPr lang="en-US" smtClean="0"/>
              <a:t>‹#›</a:t>
            </a:fld>
            <a:endParaRPr lang="en-US"/>
          </a:p>
        </p:txBody>
      </p:sp>
    </p:spTree>
    <p:extLst>
      <p:ext uri="{BB962C8B-B14F-4D97-AF65-F5344CB8AC3E}">
        <p14:creationId xmlns:p14="http://schemas.microsoft.com/office/powerpoint/2010/main" val="154135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23E84-72F2-3F41-90C2-BEAAE3BAB9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BE37B2-7087-906D-D6C1-C61628C1E5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4F7884-7D58-88DA-CEFF-EAF0D9BEC323}"/>
              </a:ext>
            </a:extLst>
          </p:cNvPr>
          <p:cNvSpPr>
            <a:spLocks noGrp="1"/>
          </p:cNvSpPr>
          <p:nvPr>
            <p:ph type="dt" sz="half" idx="10"/>
          </p:nvPr>
        </p:nvSpPr>
        <p:spPr/>
        <p:txBody>
          <a:bodyPr/>
          <a:lstStyle/>
          <a:p>
            <a:fld id="{CB37C55F-0812-4C46-9BDE-AED736D2D314}" type="datetimeFigureOut">
              <a:rPr lang="en-US" smtClean="0"/>
              <a:t>6/25/2024</a:t>
            </a:fld>
            <a:endParaRPr lang="en-US"/>
          </a:p>
        </p:txBody>
      </p:sp>
      <p:sp>
        <p:nvSpPr>
          <p:cNvPr id="5" name="Footer Placeholder 4">
            <a:extLst>
              <a:ext uri="{FF2B5EF4-FFF2-40B4-BE49-F238E27FC236}">
                <a16:creationId xmlns:a16="http://schemas.microsoft.com/office/drawing/2014/main" id="{102A4003-38F5-0266-20DD-318027A2A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727B1-EE8C-9256-B43D-4366086F6D83}"/>
              </a:ext>
            </a:extLst>
          </p:cNvPr>
          <p:cNvSpPr>
            <a:spLocks noGrp="1"/>
          </p:cNvSpPr>
          <p:nvPr>
            <p:ph type="sldNum" sz="quarter" idx="12"/>
          </p:nvPr>
        </p:nvSpPr>
        <p:spPr/>
        <p:txBody>
          <a:bodyPr/>
          <a:lstStyle/>
          <a:p>
            <a:fld id="{B747532E-A37D-4162-A1AA-944B50B6F2E9}" type="slidenum">
              <a:rPr lang="en-US" smtClean="0"/>
              <a:t>‹#›</a:t>
            </a:fld>
            <a:endParaRPr lang="en-US"/>
          </a:p>
        </p:txBody>
      </p:sp>
    </p:spTree>
    <p:extLst>
      <p:ext uri="{BB962C8B-B14F-4D97-AF65-F5344CB8AC3E}">
        <p14:creationId xmlns:p14="http://schemas.microsoft.com/office/powerpoint/2010/main" val="3442815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473E-93B1-31AA-3064-D0D98528F1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B6D4C2-82C1-886F-CABA-FC41E6A0B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5EAE30-EB63-7ED3-B9E4-C62B7D4C70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40DCC3-A93C-4A6B-2D9F-F5C5C94BC06A}"/>
              </a:ext>
            </a:extLst>
          </p:cNvPr>
          <p:cNvSpPr>
            <a:spLocks noGrp="1"/>
          </p:cNvSpPr>
          <p:nvPr>
            <p:ph type="dt" sz="half" idx="10"/>
          </p:nvPr>
        </p:nvSpPr>
        <p:spPr/>
        <p:txBody>
          <a:bodyPr/>
          <a:lstStyle/>
          <a:p>
            <a:fld id="{CB37C55F-0812-4C46-9BDE-AED736D2D314}" type="datetimeFigureOut">
              <a:rPr lang="en-US" smtClean="0"/>
              <a:t>6/25/2024</a:t>
            </a:fld>
            <a:endParaRPr lang="en-US"/>
          </a:p>
        </p:txBody>
      </p:sp>
      <p:sp>
        <p:nvSpPr>
          <p:cNvPr id="6" name="Footer Placeholder 5">
            <a:extLst>
              <a:ext uri="{FF2B5EF4-FFF2-40B4-BE49-F238E27FC236}">
                <a16:creationId xmlns:a16="http://schemas.microsoft.com/office/drawing/2014/main" id="{CD440723-EDF9-262D-DA53-B108C6B81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1A53E3-162B-422E-1FD1-E4132F7164EF}"/>
              </a:ext>
            </a:extLst>
          </p:cNvPr>
          <p:cNvSpPr>
            <a:spLocks noGrp="1"/>
          </p:cNvSpPr>
          <p:nvPr>
            <p:ph type="sldNum" sz="quarter" idx="12"/>
          </p:nvPr>
        </p:nvSpPr>
        <p:spPr/>
        <p:txBody>
          <a:bodyPr/>
          <a:lstStyle/>
          <a:p>
            <a:fld id="{B747532E-A37D-4162-A1AA-944B50B6F2E9}" type="slidenum">
              <a:rPr lang="en-US" smtClean="0"/>
              <a:t>‹#›</a:t>
            </a:fld>
            <a:endParaRPr lang="en-US"/>
          </a:p>
        </p:txBody>
      </p:sp>
    </p:spTree>
    <p:extLst>
      <p:ext uri="{BB962C8B-B14F-4D97-AF65-F5344CB8AC3E}">
        <p14:creationId xmlns:p14="http://schemas.microsoft.com/office/powerpoint/2010/main" val="400082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105-CDDE-DFBE-FF98-777B9126BF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7D2F8D8-D118-499B-17ED-3D5F577469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AA87CA-E909-2ACC-28F7-AAD9F5EE12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91E9BD-1042-2D79-685E-0945E90BA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D0BEA-E3C8-3D23-083A-8470A0114B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15B72D-9A99-6668-36C0-AB98F30A9A56}"/>
              </a:ext>
            </a:extLst>
          </p:cNvPr>
          <p:cNvSpPr>
            <a:spLocks noGrp="1"/>
          </p:cNvSpPr>
          <p:nvPr>
            <p:ph type="dt" sz="half" idx="10"/>
          </p:nvPr>
        </p:nvSpPr>
        <p:spPr/>
        <p:txBody>
          <a:bodyPr/>
          <a:lstStyle/>
          <a:p>
            <a:fld id="{CB37C55F-0812-4C46-9BDE-AED736D2D314}" type="datetimeFigureOut">
              <a:rPr lang="en-US" smtClean="0"/>
              <a:t>6/25/2024</a:t>
            </a:fld>
            <a:endParaRPr lang="en-US"/>
          </a:p>
        </p:txBody>
      </p:sp>
      <p:sp>
        <p:nvSpPr>
          <p:cNvPr id="8" name="Footer Placeholder 7">
            <a:extLst>
              <a:ext uri="{FF2B5EF4-FFF2-40B4-BE49-F238E27FC236}">
                <a16:creationId xmlns:a16="http://schemas.microsoft.com/office/drawing/2014/main" id="{1ED856DC-6E2B-BC4C-D086-8B34487E3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E77DB1-3D0A-0B74-3BCD-519E70CC2B3E}"/>
              </a:ext>
            </a:extLst>
          </p:cNvPr>
          <p:cNvSpPr>
            <a:spLocks noGrp="1"/>
          </p:cNvSpPr>
          <p:nvPr>
            <p:ph type="sldNum" sz="quarter" idx="12"/>
          </p:nvPr>
        </p:nvSpPr>
        <p:spPr/>
        <p:txBody>
          <a:bodyPr/>
          <a:lstStyle/>
          <a:p>
            <a:fld id="{B747532E-A37D-4162-A1AA-944B50B6F2E9}" type="slidenum">
              <a:rPr lang="en-US" smtClean="0"/>
              <a:t>‹#›</a:t>
            </a:fld>
            <a:endParaRPr lang="en-US"/>
          </a:p>
        </p:txBody>
      </p:sp>
    </p:spTree>
    <p:extLst>
      <p:ext uri="{BB962C8B-B14F-4D97-AF65-F5344CB8AC3E}">
        <p14:creationId xmlns:p14="http://schemas.microsoft.com/office/powerpoint/2010/main" val="360689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2816-856B-92FA-739E-60AFB9935D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C4BF43-F439-ED66-0618-296C783365B2}"/>
              </a:ext>
            </a:extLst>
          </p:cNvPr>
          <p:cNvSpPr>
            <a:spLocks noGrp="1"/>
          </p:cNvSpPr>
          <p:nvPr>
            <p:ph type="dt" sz="half" idx="10"/>
          </p:nvPr>
        </p:nvSpPr>
        <p:spPr/>
        <p:txBody>
          <a:bodyPr/>
          <a:lstStyle/>
          <a:p>
            <a:fld id="{CB37C55F-0812-4C46-9BDE-AED736D2D314}" type="datetimeFigureOut">
              <a:rPr lang="en-US" smtClean="0"/>
              <a:t>6/25/2024</a:t>
            </a:fld>
            <a:endParaRPr lang="en-US"/>
          </a:p>
        </p:txBody>
      </p:sp>
      <p:sp>
        <p:nvSpPr>
          <p:cNvPr id="4" name="Footer Placeholder 3">
            <a:extLst>
              <a:ext uri="{FF2B5EF4-FFF2-40B4-BE49-F238E27FC236}">
                <a16:creationId xmlns:a16="http://schemas.microsoft.com/office/drawing/2014/main" id="{4BA4E0D2-5CF3-3E6A-53B7-3AFC8F3B6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6FF20B-3B87-6858-3091-E3287180772C}"/>
              </a:ext>
            </a:extLst>
          </p:cNvPr>
          <p:cNvSpPr>
            <a:spLocks noGrp="1"/>
          </p:cNvSpPr>
          <p:nvPr>
            <p:ph type="sldNum" sz="quarter" idx="12"/>
          </p:nvPr>
        </p:nvSpPr>
        <p:spPr/>
        <p:txBody>
          <a:bodyPr/>
          <a:lstStyle/>
          <a:p>
            <a:fld id="{B747532E-A37D-4162-A1AA-944B50B6F2E9}" type="slidenum">
              <a:rPr lang="en-US" smtClean="0"/>
              <a:t>‹#›</a:t>
            </a:fld>
            <a:endParaRPr lang="en-US"/>
          </a:p>
        </p:txBody>
      </p:sp>
    </p:spTree>
    <p:extLst>
      <p:ext uri="{BB962C8B-B14F-4D97-AF65-F5344CB8AC3E}">
        <p14:creationId xmlns:p14="http://schemas.microsoft.com/office/powerpoint/2010/main" val="2686832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971AF-65C1-8EE7-F385-767EDB4583E0}"/>
              </a:ext>
            </a:extLst>
          </p:cNvPr>
          <p:cNvSpPr>
            <a:spLocks noGrp="1"/>
          </p:cNvSpPr>
          <p:nvPr>
            <p:ph type="dt" sz="half" idx="10"/>
          </p:nvPr>
        </p:nvSpPr>
        <p:spPr/>
        <p:txBody>
          <a:bodyPr/>
          <a:lstStyle/>
          <a:p>
            <a:fld id="{CB37C55F-0812-4C46-9BDE-AED736D2D314}" type="datetimeFigureOut">
              <a:rPr lang="en-US" smtClean="0"/>
              <a:t>6/25/2024</a:t>
            </a:fld>
            <a:endParaRPr lang="en-US"/>
          </a:p>
        </p:txBody>
      </p:sp>
      <p:sp>
        <p:nvSpPr>
          <p:cNvPr id="3" name="Footer Placeholder 2">
            <a:extLst>
              <a:ext uri="{FF2B5EF4-FFF2-40B4-BE49-F238E27FC236}">
                <a16:creationId xmlns:a16="http://schemas.microsoft.com/office/drawing/2014/main" id="{421D2206-D18B-4AE6-10C8-2CFFBFFA8C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86BE9A-47A0-90A1-E67D-253251EF45BA}"/>
              </a:ext>
            </a:extLst>
          </p:cNvPr>
          <p:cNvSpPr>
            <a:spLocks noGrp="1"/>
          </p:cNvSpPr>
          <p:nvPr>
            <p:ph type="sldNum" sz="quarter" idx="12"/>
          </p:nvPr>
        </p:nvSpPr>
        <p:spPr/>
        <p:txBody>
          <a:bodyPr/>
          <a:lstStyle/>
          <a:p>
            <a:fld id="{B747532E-A37D-4162-A1AA-944B50B6F2E9}" type="slidenum">
              <a:rPr lang="en-US" smtClean="0"/>
              <a:t>‹#›</a:t>
            </a:fld>
            <a:endParaRPr lang="en-US"/>
          </a:p>
        </p:txBody>
      </p:sp>
    </p:spTree>
    <p:extLst>
      <p:ext uri="{BB962C8B-B14F-4D97-AF65-F5344CB8AC3E}">
        <p14:creationId xmlns:p14="http://schemas.microsoft.com/office/powerpoint/2010/main" val="12473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A32F8-60B3-1CB8-4EF8-850E152982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FA2D9D-F26D-6E3E-1928-31E2CA07B2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E7E450-A18D-4E23-9D70-19F2311126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74A36C-E307-E9ED-06F0-6E2E9D792786}"/>
              </a:ext>
            </a:extLst>
          </p:cNvPr>
          <p:cNvSpPr>
            <a:spLocks noGrp="1"/>
          </p:cNvSpPr>
          <p:nvPr>
            <p:ph type="dt" sz="half" idx="10"/>
          </p:nvPr>
        </p:nvSpPr>
        <p:spPr/>
        <p:txBody>
          <a:bodyPr/>
          <a:lstStyle/>
          <a:p>
            <a:fld id="{CB37C55F-0812-4C46-9BDE-AED736D2D314}" type="datetimeFigureOut">
              <a:rPr lang="en-US" smtClean="0"/>
              <a:t>6/25/2024</a:t>
            </a:fld>
            <a:endParaRPr lang="en-US"/>
          </a:p>
        </p:txBody>
      </p:sp>
      <p:sp>
        <p:nvSpPr>
          <p:cNvPr id="6" name="Footer Placeholder 5">
            <a:extLst>
              <a:ext uri="{FF2B5EF4-FFF2-40B4-BE49-F238E27FC236}">
                <a16:creationId xmlns:a16="http://schemas.microsoft.com/office/drawing/2014/main" id="{273FFB4B-970D-B158-8D18-2136DDD80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AF2F4-E3CD-6D3B-18DE-1D99D68E05D9}"/>
              </a:ext>
            </a:extLst>
          </p:cNvPr>
          <p:cNvSpPr>
            <a:spLocks noGrp="1"/>
          </p:cNvSpPr>
          <p:nvPr>
            <p:ph type="sldNum" sz="quarter" idx="12"/>
          </p:nvPr>
        </p:nvSpPr>
        <p:spPr/>
        <p:txBody>
          <a:bodyPr/>
          <a:lstStyle/>
          <a:p>
            <a:fld id="{B747532E-A37D-4162-A1AA-944B50B6F2E9}" type="slidenum">
              <a:rPr lang="en-US" smtClean="0"/>
              <a:t>‹#›</a:t>
            </a:fld>
            <a:endParaRPr lang="en-US"/>
          </a:p>
        </p:txBody>
      </p:sp>
    </p:spTree>
    <p:extLst>
      <p:ext uri="{BB962C8B-B14F-4D97-AF65-F5344CB8AC3E}">
        <p14:creationId xmlns:p14="http://schemas.microsoft.com/office/powerpoint/2010/main" val="395584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18C9-44CC-934A-642D-2D3029C725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C2CB1-7F75-D75C-63BF-2AD620D8F2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1FD973-C92B-E343-986C-35D75FCB37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C37BC-1741-D5B1-7018-71E936657D38}"/>
              </a:ext>
            </a:extLst>
          </p:cNvPr>
          <p:cNvSpPr>
            <a:spLocks noGrp="1"/>
          </p:cNvSpPr>
          <p:nvPr>
            <p:ph type="dt" sz="half" idx="10"/>
          </p:nvPr>
        </p:nvSpPr>
        <p:spPr/>
        <p:txBody>
          <a:bodyPr/>
          <a:lstStyle/>
          <a:p>
            <a:fld id="{CB37C55F-0812-4C46-9BDE-AED736D2D314}" type="datetimeFigureOut">
              <a:rPr lang="en-US" smtClean="0"/>
              <a:t>6/25/2024</a:t>
            </a:fld>
            <a:endParaRPr lang="en-US"/>
          </a:p>
        </p:txBody>
      </p:sp>
      <p:sp>
        <p:nvSpPr>
          <p:cNvPr id="6" name="Footer Placeholder 5">
            <a:extLst>
              <a:ext uri="{FF2B5EF4-FFF2-40B4-BE49-F238E27FC236}">
                <a16:creationId xmlns:a16="http://schemas.microsoft.com/office/drawing/2014/main" id="{92B03C8D-2F9C-BC97-3038-D53E7DAA2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D4F6C-F2D7-5C37-26A5-63B59400BCF3}"/>
              </a:ext>
            </a:extLst>
          </p:cNvPr>
          <p:cNvSpPr>
            <a:spLocks noGrp="1"/>
          </p:cNvSpPr>
          <p:nvPr>
            <p:ph type="sldNum" sz="quarter" idx="12"/>
          </p:nvPr>
        </p:nvSpPr>
        <p:spPr/>
        <p:txBody>
          <a:bodyPr/>
          <a:lstStyle/>
          <a:p>
            <a:fld id="{B747532E-A37D-4162-A1AA-944B50B6F2E9}" type="slidenum">
              <a:rPr lang="en-US" smtClean="0"/>
              <a:t>‹#›</a:t>
            </a:fld>
            <a:endParaRPr lang="en-US"/>
          </a:p>
        </p:txBody>
      </p:sp>
    </p:spTree>
    <p:extLst>
      <p:ext uri="{BB962C8B-B14F-4D97-AF65-F5344CB8AC3E}">
        <p14:creationId xmlns:p14="http://schemas.microsoft.com/office/powerpoint/2010/main" val="2499275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CC8278-8B66-B357-5363-7FBCEE117C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44ABF5-7023-CD1B-EA4C-14FD388B1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4C495-11DF-6AAB-C88B-360E73AEA5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37C55F-0812-4C46-9BDE-AED736D2D314}" type="datetimeFigureOut">
              <a:rPr lang="en-US" smtClean="0"/>
              <a:t>6/25/2024</a:t>
            </a:fld>
            <a:endParaRPr lang="en-US"/>
          </a:p>
        </p:txBody>
      </p:sp>
      <p:sp>
        <p:nvSpPr>
          <p:cNvPr id="5" name="Footer Placeholder 4">
            <a:extLst>
              <a:ext uri="{FF2B5EF4-FFF2-40B4-BE49-F238E27FC236}">
                <a16:creationId xmlns:a16="http://schemas.microsoft.com/office/drawing/2014/main" id="{749D3BDC-DC16-60B6-BE57-32B45E794E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BA955AE-C379-422D-5173-600230FDAA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47532E-A37D-4162-A1AA-944B50B6F2E9}" type="slidenum">
              <a:rPr lang="en-US" smtClean="0"/>
              <a:t>‹#›</a:t>
            </a:fld>
            <a:endParaRPr lang="en-US"/>
          </a:p>
        </p:txBody>
      </p:sp>
    </p:spTree>
    <p:extLst>
      <p:ext uri="{BB962C8B-B14F-4D97-AF65-F5344CB8AC3E}">
        <p14:creationId xmlns:p14="http://schemas.microsoft.com/office/powerpoint/2010/main" val="596211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14D46288-9ADF-457D-A326-C58DF3AB5ED9}"/>
              </a:ext>
            </a:extLst>
          </p:cNvPr>
          <p:cNvSpPr>
            <a:spLocks noGrp="1"/>
          </p:cNvSpPr>
          <p:nvPr>
            <p:ph type="title"/>
          </p:nvPr>
        </p:nvSpPr>
        <p:spPr/>
        <p:txBody>
          <a:bodyPr rtlCol="0">
            <a:normAutofit/>
          </a:bodyPr>
          <a:lstStyle/>
          <a:p>
            <a:pPr eaLnBrk="1" fontAlgn="auto" hangingPunct="1">
              <a:spcAft>
                <a:spcPts val="0"/>
              </a:spcAft>
              <a:defRPr/>
            </a:pPr>
            <a:r>
              <a:rPr lang="en-US" altLang="en-US" sz="2400" dirty="0">
                <a:solidFill>
                  <a:schemeClr val="tx1">
                    <a:lumMod val="95000"/>
                    <a:lumOff val="5000"/>
                  </a:schemeClr>
                </a:solidFill>
                <a:latin typeface="Calibri" panose="020F0502020204030204" pitchFamily="34" charset="0"/>
                <a:cs typeface="Calibri" panose="020F0502020204030204" pitchFamily="34" charset="0"/>
              </a:rPr>
              <a:t>Data Input</a:t>
            </a:r>
          </a:p>
        </p:txBody>
      </p:sp>
      <p:sp>
        <p:nvSpPr>
          <p:cNvPr id="4099" name="Content Placeholder 2">
            <a:extLst>
              <a:ext uri="{FF2B5EF4-FFF2-40B4-BE49-F238E27FC236}">
                <a16:creationId xmlns:a16="http://schemas.microsoft.com/office/drawing/2014/main" id="{6F2D5C82-FF8C-5096-D8F5-3B2957ED0D16}"/>
              </a:ext>
            </a:extLst>
          </p:cNvPr>
          <p:cNvSpPr>
            <a:spLocks noGrp="1"/>
          </p:cNvSpPr>
          <p:nvPr>
            <p:ph idx="1"/>
          </p:nvPr>
        </p:nvSpPr>
        <p:spPr/>
        <p:txBody>
          <a:bodyPr rtlCol="0">
            <a:normAutofit/>
          </a:bodyPr>
          <a:lstStyle/>
          <a:p>
            <a:pPr marL="228600" lvl="1" indent="0" eaLnBrk="1" fontAlgn="auto" hangingPunct="1">
              <a:spcAft>
                <a:spcPts val="0"/>
              </a:spcAft>
              <a:buClr>
                <a:schemeClr val="accent1">
                  <a:lumMod val="75000"/>
                </a:schemeClr>
              </a:buClr>
              <a:buFont typeface="Corbel" panose="020B0503020204020204" pitchFamily="34" charset="0"/>
              <a:buNone/>
              <a:defRPr/>
            </a:pPr>
            <a:endParaRPr lang="en-US" dirty="0">
              <a:solidFill>
                <a:srgbClr val="000000"/>
              </a:solidFill>
              <a:latin typeface="Nunito" panose="020B0604020202020204" pitchFamily="2" charset="0"/>
            </a:endParaRPr>
          </a:p>
          <a:p>
            <a:pPr marL="571500" lvl="1" indent="-342900" eaLnBrk="1" fontAlgn="auto" hangingPunct="1">
              <a:spcAft>
                <a:spcPts val="0"/>
              </a:spcAft>
              <a:buClr>
                <a:schemeClr val="accent1">
                  <a:lumMod val="75000"/>
                </a:schemeClr>
              </a:buClr>
              <a:buFont typeface="Wingdings" panose="05000000000000000000" pitchFamily="2" charset="2"/>
              <a:buChar char="Ø"/>
              <a:defRPr/>
            </a:pPr>
            <a:endParaRPr lang="en-US" dirty="0">
              <a:solidFill>
                <a:srgbClr val="000000"/>
              </a:solidFill>
              <a:latin typeface="Nunito" panose="020B0604020202020204" pitchFamily="2" charset="0"/>
            </a:endParaRPr>
          </a:p>
          <a:p>
            <a:pPr marL="501650" lvl="2" indent="0" eaLnBrk="1" fontAlgn="auto" hangingPunct="1">
              <a:spcAft>
                <a:spcPts val="0"/>
              </a:spcAft>
              <a:buClr>
                <a:schemeClr val="accent1">
                  <a:lumMod val="75000"/>
                </a:schemeClr>
              </a:buClr>
              <a:buFont typeface="Corbel" panose="020B0503020204020204" pitchFamily="34" charset="0"/>
              <a:buNone/>
              <a:defRPr/>
            </a:pPr>
            <a:endParaRPr lang="en-US" dirty="0">
              <a:solidFill>
                <a:srgbClr val="000000"/>
              </a:solidFill>
              <a:latin typeface="Nunito" panose="020B0604020202020204" pitchFamily="2" charset="0"/>
            </a:endParaRPr>
          </a:p>
          <a:p>
            <a:pPr marL="342900" indent="-342900" eaLnBrk="1" fontAlgn="auto" hangingPunct="1">
              <a:spcAft>
                <a:spcPts val="0"/>
              </a:spcAft>
              <a:buClr>
                <a:schemeClr val="accent1">
                  <a:lumMod val="75000"/>
                </a:schemeClr>
              </a:buClr>
              <a:buFont typeface="Wingdings" panose="05000000000000000000" pitchFamily="2" charset="2"/>
              <a:buChar char="Ø"/>
              <a:defRPr/>
            </a:pPr>
            <a:endParaRPr lang="en-US" dirty="0">
              <a:solidFill>
                <a:srgbClr val="000000"/>
              </a:solidFill>
              <a:latin typeface="Nunito" panose="020B0604020202020204" pitchFamily="2" charset="0"/>
            </a:endParaRPr>
          </a:p>
        </p:txBody>
      </p:sp>
      <p:pic>
        <p:nvPicPr>
          <p:cNvPr id="5124" name="Picture 4">
            <a:extLst>
              <a:ext uri="{FF2B5EF4-FFF2-40B4-BE49-F238E27FC236}">
                <a16:creationId xmlns:a16="http://schemas.microsoft.com/office/drawing/2014/main" id="{06E5EBB6-4B10-2F4D-A750-EDF2706847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13" y="1662113"/>
            <a:ext cx="7791450" cy="371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Reading Data from a csv file</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buFont typeface="Corbel" panose="020B0503020204020204" pitchFamily="34" charset="0"/>
              <a:buNone/>
              <a:defRPr/>
            </a:pPr>
            <a:r>
              <a:rPr lang="en-US" sz="1800" dirty="0" err="1">
                <a:latin typeface="Times New Roman" panose="02020603050405020304" pitchFamily="18" charset="0"/>
                <a:cs typeface="Times New Roman" panose="02020603050405020304" pitchFamily="18" charset="0"/>
              </a:rPr>
              <a:t>mydataframe</a:t>
            </a:r>
            <a:r>
              <a:rPr lang="en-US" sz="1800" dirty="0">
                <a:latin typeface="Times New Roman" panose="02020603050405020304" pitchFamily="18" charset="0"/>
                <a:cs typeface="Times New Roman" panose="02020603050405020304" pitchFamily="18" charset="0"/>
              </a:rPr>
              <a:t> &lt;- read.csv(file, header=</a:t>
            </a:r>
            <a:r>
              <a:rPr lang="en-US" sz="1800" dirty="0" err="1">
                <a:latin typeface="Times New Roman" panose="02020603050405020304" pitchFamily="18" charset="0"/>
                <a:cs typeface="Times New Roman" panose="02020603050405020304" pitchFamily="18" charset="0"/>
              </a:rPr>
              <a:t>logical_value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sep</a:t>
            </a:r>
            <a:r>
              <a:rPr lang="en-US" sz="1800" dirty="0">
                <a:latin typeface="Times New Roman" panose="02020603050405020304" pitchFamily="18" charset="0"/>
                <a:cs typeface="Times New Roman" panose="02020603050405020304" pitchFamily="18" charset="0"/>
              </a:rPr>
              <a:t>="delimiter")</a:t>
            </a:r>
          </a:p>
          <a:p>
            <a:pPr marL="46037" indent="0">
              <a:buFont typeface="Corbel" panose="020B0503020204020204" pitchFamily="34" charset="0"/>
              <a:buNone/>
              <a:defRPr/>
            </a:pPr>
            <a:r>
              <a:rPr lang="en-US" sz="1800" dirty="0" err="1">
                <a:latin typeface="Times New Roman" panose="02020603050405020304" pitchFamily="18" charset="0"/>
                <a:cs typeface="Times New Roman" panose="02020603050405020304" pitchFamily="18" charset="0"/>
              </a:rPr>
              <a:t>mydata</a:t>
            </a:r>
            <a:r>
              <a:rPr lang="en-US" sz="1800" dirty="0">
                <a:latin typeface="Times New Roman" panose="02020603050405020304" pitchFamily="18" charset="0"/>
                <a:cs typeface="Times New Roman" panose="02020603050405020304" pitchFamily="18" charset="0"/>
              </a:rPr>
              <a:t>&lt;- read.csv("D:/Iris.csv",header = </a:t>
            </a:r>
            <a:r>
              <a:rPr lang="en-US" sz="1800" dirty="0" err="1">
                <a:latin typeface="Times New Roman" panose="02020603050405020304" pitchFamily="18" charset="0"/>
                <a:cs typeface="Times New Roman" panose="02020603050405020304" pitchFamily="18" charset="0"/>
              </a:rPr>
              <a:t>TRUE,sep</a:t>
            </a:r>
            <a:r>
              <a:rPr lang="en-US" sz="1800" dirty="0">
                <a:latin typeface="Times New Roman" panose="02020603050405020304" pitchFamily="18" charset="0"/>
                <a:cs typeface="Times New Roman" panose="02020603050405020304" pitchFamily="18" charset="0"/>
              </a:rPr>
              <a:t> = ",")</a:t>
            </a:r>
          </a:p>
          <a:p>
            <a:pPr marL="46037" indent="0">
              <a:buFont typeface="Corbel" panose="020B0503020204020204" pitchFamily="34" charset="0"/>
              <a:buNone/>
              <a:defRPr/>
            </a:pPr>
            <a:r>
              <a:rPr lang="en-US" sz="1800" dirty="0" err="1">
                <a:latin typeface="Times New Roman" panose="02020603050405020304" pitchFamily="18" charset="0"/>
                <a:cs typeface="Times New Roman" panose="02020603050405020304" pitchFamily="18" charset="0"/>
              </a:rPr>
              <a:t>mydata</a:t>
            </a:r>
            <a:endParaRPr lang="en-US" sz="1800" dirty="0">
              <a:latin typeface="Times New Roman" panose="02020603050405020304" pitchFamily="18" charset="0"/>
              <a:cs typeface="Times New Roman" panose="02020603050405020304" pitchFamily="18" charset="0"/>
            </a:endParaRPr>
          </a:p>
          <a:p>
            <a:pPr marL="46037" indent="0">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5" name="Picture 4">
            <a:extLst>
              <a:ext uri="{FF2B5EF4-FFF2-40B4-BE49-F238E27FC236}">
                <a16:creationId xmlns:a16="http://schemas.microsoft.com/office/drawing/2014/main" id="{3699AA9A-BED7-3505-F093-21D726C272FA}"/>
              </a:ext>
            </a:extLst>
          </p:cNvPr>
          <p:cNvPicPr>
            <a:picLocks noChangeAspect="1"/>
          </p:cNvPicPr>
          <p:nvPr/>
        </p:nvPicPr>
        <p:blipFill>
          <a:blip r:embed="rId3"/>
          <a:stretch>
            <a:fillRect/>
          </a:stretch>
        </p:blipFill>
        <p:spPr>
          <a:xfrm>
            <a:off x="1292685" y="2866941"/>
            <a:ext cx="6782149" cy="32577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Selecting Data</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buFont typeface="Corbel" panose="020B0503020204020204" pitchFamily="34" charset="0"/>
              <a:buNone/>
              <a:defRPr/>
            </a:pPr>
            <a:r>
              <a:rPr lang="en-US" sz="1800" dirty="0">
                <a:latin typeface="Times New Roman" panose="02020603050405020304" pitchFamily="18" charset="0"/>
                <a:cs typeface="Times New Roman" panose="02020603050405020304" pitchFamily="18" charset="0"/>
              </a:rPr>
              <a:t>How to select rows in R for Dataset :</a:t>
            </a:r>
          </a:p>
          <a:p>
            <a:pPr marL="46037" indent="0">
              <a:buFont typeface="Corbel" panose="020B0503020204020204" pitchFamily="34" charset="0"/>
              <a:buNone/>
              <a:defRPr/>
            </a:pPr>
            <a:r>
              <a:rPr lang="en-US" altLang="en-US" dirty="0">
                <a:solidFill>
                  <a:schemeClr val="accent4"/>
                </a:solidFill>
              </a:rPr>
              <a:t>#selecting the 5th to 10th row of the iris dataset.</a:t>
            </a:r>
          </a:p>
          <a:p>
            <a:pPr marL="46037" indent="0">
              <a:buFont typeface="Corbel" panose="020B0503020204020204" pitchFamily="34" charset="0"/>
              <a:buNone/>
              <a:defRPr/>
            </a:pPr>
            <a:r>
              <a:rPr lang="en-US" altLang="en-US" dirty="0" err="1">
                <a:solidFill>
                  <a:schemeClr val="tx2"/>
                </a:solidFill>
              </a:rPr>
              <a:t>mydata</a:t>
            </a:r>
            <a:r>
              <a:rPr lang="en-US" altLang="en-US" dirty="0">
                <a:solidFill>
                  <a:schemeClr val="tx2"/>
                </a:solidFill>
              </a:rPr>
              <a:t>[5:10,]</a:t>
            </a:r>
          </a:p>
          <a:p>
            <a:pPr marL="46037" indent="0">
              <a:buFont typeface="Corbel" panose="020B0503020204020204" pitchFamily="34" charset="0"/>
              <a:buNone/>
              <a:defRPr/>
            </a:pPr>
            <a:endParaRPr lang="en-US" altLang="en-US" dirty="0">
              <a:solidFill>
                <a:schemeClr val="accent4"/>
              </a:solidFill>
            </a:endParaRPr>
          </a:p>
          <a:p>
            <a:pPr marL="46037" indent="0">
              <a:buFont typeface="Corbel" panose="020B0503020204020204" pitchFamily="34" charset="0"/>
              <a:buNone/>
              <a:defRPr/>
            </a:pPr>
            <a:endParaRPr lang="en-US" altLang="en-US" dirty="0">
              <a:solidFill>
                <a:schemeClr val="accent4"/>
              </a:solidFill>
            </a:endParaRP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3" name="Picture 2">
            <a:extLst>
              <a:ext uri="{FF2B5EF4-FFF2-40B4-BE49-F238E27FC236}">
                <a16:creationId xmlns:a16="http://schemas.microsoft.com/office/drawing/2014/main" id="{9A8C63D3-619B-9295-CB7A-8C0187D5843D}"/>
              </a:ext>
            </a:extLst>
          </p:cNvPr>
          <p:cNvPicPr>
            <a:picLocks noChangeAspect="1"/>
          </p:cNvPicPr>
          <p:nvPr/>
        </p:nvPicPr>
        <p:blipFill>
          <a:blip r:embed="rId2"/>
          <a:stretch>
            <a:fillRect/>
          </a:stretch>
        </p:blipFill>
        <p:spPr>
          <a:xfrm>
            <a:off x="1133474" y="3517228"/>
            <a:ext cx="8644469" cy="1715172"/>
          </a:xfrm>
          <a:prstGeom prst="rect">
            <a:avLst/>
          </a:prstGeom>
        </p:spPr>
      </p:pic>
    </p:spTree>
    <p:extLst>
      <p:ext uri="{BB962C8B-B14F-4D97-AF65-F5344CB8AC3E}">
        <p14:creationId xmlns:p14="http://schemas.microsoft.com/office/powerpoint/2010/main" val="218277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Selecting Data</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buFont typeface="Corbel" panose="020B0503020204020204" pitchFamily="34" charset="0"/>
              <a:buNone/>
              <a:defRPr/>
            </a:pPr>
            <a:r>
              <a:rPr lang="en-US" dirty="0">
                <a:latin typeface="Times New Roman" panose="02020603050405020304" pitchFamily="18" charset="0"/>
                <a:cs typeface="Times New Roman" panose="02020603050405020304" pitchFamily="18" charset="0"/>
              </a:rPr>
              <a:t>How to select columns in R</a:t>
            </a:r>
          </a:p>
          <a:p>
            <a:pPr marL="46037" indent="0">
              <a:buFont typeface="Corbel" panose="020B0503020204020204" pitchFamily="34" charset="0"/>
              <a:buNone/>
              <a:defRPr/>
            </a:pPr>
            <a:endParaRPr lang="en-US" sz="1800" dirty="0">
              <a:latin typeface="Times New Roman" panose="02020603050405020304" pitchFamily="18" charset="0"/>
              <a:cs typeface="Times New Roman" panose="02020603050405020304" pitchFamily="18" charset="0"/>
            </a:endParaRPr>
          </a:p>
          <a:p>
            <a:pPr marL="46037" indent="0">
              <a:buFont typeface="Corbel" panose="020B0503020204020204" pitchFamily="34" charset="0"/>
              <a:buNone/>
              <a:defRPr/>
            </a:pPr>
            <a:r>
              <a:rPr lang="en-US" altLang="en-US" sz="1800" dirty="0"/>
              <a:t>We can select column values in R simply by using the “</a:t>
            </a:r>
            <a:r>
              <a:rPr lang="en-US" altLang="en-US" sz="1800" dirty="0" err="1"/>
              <a:t>dataframe</a:t>
            </a:r>
            <a:r>
              <a:rPr lang="en-US" altLang="en-US" sz="1800" dirty="0"/>
              <a:t> name + $ + column name “. In the example below we will be selecting the Species column of the dataset</a:t>
            </a:r>
          </a:p>
          <a:p>
            <a:pPr marL="46037" indent="0">
              <a:buFont typeface="Corbel" panose="020B0503020204020204" pitchFamily="34" charset="0"/>
              <a:buNone/>
              <a:defRPr/>
            </a:pPr>
            <a:r>
              <a:rPr lang="en-US" altLang="en-US" dirty="0" err="1">
                <a:solidFill>
                  <a:schemeClr val="tx2"/>
                </a:solidFill>
              </a:rPr>
              <a:t>mydata$Species</a:t>
            </a:r>
            <a:endParaRPr lang="en-US" altLang="en-US" dirty="0">
              <a:solidFill>
                <a:schemeClr val="tx2"/>
              </a:solidFill>
            </a:endParaRPr>
          </a:p>
          <a:p>
            <a:pPr marL="46037" indent="0">
              <a:buFont typeface="Corbel" panose="020B0503020204020204" pitchFamily="34" charset="0"/>
              <a:buNone/>
              <a:defRPr/>
            </a:pPr>
            <a:endParaRPr lang="en-US" altLang="en-US" dirty="0">
              <a:solidFill>
                <a:schemeClr val="accent4"/>
              </a:solidFill>
            </a:endParaRPr>
          </a:p>
          <a:p>
            <a:pPr marL="46037" indent="0">
              <a:buFont typeface="Corbel" panose="020B0503020204020204" pitchFamily="34" charset="0"/>
              <a:buNone/>
              <a:defRPr/>
            </a:pPr>
            <a:endParaRPr lang="en-US" altLang="en-US" dirty="0">
              <a:solidFill>
                <a:schemeClr val="accent4"/>
              </a:solidFill>
            </a:endParaRP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6" name="Picture 5">
            <a:extLst>
              <a:ext uri="{FF2B5EF4-FFF2-40B4-BE49-F238E27FC236}">
                <a16:creationId xmlns:a16="http://schemas.microsoft.com/office/drawing/2014/main" id="{9E6F68E9-9D40-EB8A-B952-DFFF40C0821E}"/>
              </a:ext>
            </a:extLst>
          </p:cNvPr>
          <p:cNvPicPr>
            <a:picLocks noChangeAspect="1"/>
          </p:cNvPicPr>
          <p:nvPr/>
        </p:nvPicPr>
        <p:blipFill>
          <a:blip r:embed="rId2"/>
          <a:stretch>
            <a:fillRect/>
          </a:stretch>
        </p:blipFill>
        <p:spPr>
          <a:xfrm>
            <a:off x="1139825" y="3868060"/>
            <a:ext cx="7582290" cy="1625684"/>
          </a:xfrm>
          <a:prstGeom prst="rect">
            <a:avLst/>
          </a:prstGeom>
        </p:spPr>
      </p:pic>
    </p:spTree>
    <p:extLst>
      <p:ext uri="{BB962C8B-B14F-4D97-AF65-F5344CB8AC3E}">
        <p14:creationId xmlns:p14="http://schemas.microsoft.com/office/powerpoint/2010/main" val="246115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Selecting Data</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buFont typeface="Corbel" panose="020B0503020204020204" pitchFamily="34" charset="0"/>
              <a:buNone/>
              <a:defRPr/>
            </a:pPr>
            <a:r>
              <a:rPr lang="en-US" dirty="0">
                <a:latin typeface="Times New Roman" panose="02020603050405020304" pitchFamily="18" charset="0"/>
                <a:cs typeface="Times New Roman" panose="02020603050405020304" pitchFamily="18" charset="0"/>
              </a:rPr>
              <a:t>How to select subset data in R</a:t>
            </a:r>
            <a:endParaRPr lang="en-US" sz="1800" dirty="0">
              <a:latin typeface="Times New Roman" panose="02020603050405020304" pitchFamily="18" charset="0"/>
              <a:cs typeface="Times New Roman" panose="02020603050405020304" pitchFamily="18" charset="0"/>
            </a:endParaRPr>
          </a:p>
          <a:p>
            <a:pPr marL="46037" indent="0">
              <a:lnSpc>
                <a:spcPct val="150000"/>
              </a:lnSpc>
              <a:buFont typeface="Corbel" panose="020B0503020204020204" pitchFamily="34" charset="0"/>
              <a:buNone/>
              <a:defRPr/>
            </a:pPr>
            <a:r>
              <a:rPr lang="en-US" altLang="en-US" sz="1800" dirty="0"/>
              <a:t>We can subset data in R using the “subset()” function. We can use this function to subset data based on particular conditions. Let’s say we wanted to view the observations where Species is equal to virginica. We can do this very simply using the code as follows: </a:t>
            </a:r>
          </a:p>
          <a:p>
            <a:pPr marL="46037" indent="0">
              <a:buFont typeface="Corbel" panose="020B0503020204020204" pitchFamily="34" charset="0"/>
              <a:buNone/>
              <a:defRPr/>
            </a:pPr>
            <a:r>
              <a:rPr lang="en-US" altLang="en-US" dirty="0">
                <a:solidFill>
                  <a:schemeClr val="accent4"/>
                </a:solidFill>
              </a:rPr>
              <a:t>subset(</a:t>
            </a:r>
            <a:r>
              <a:rPr lang="en-US" altLang="en-US" dirty="0" err="1">
                <a:solidFill>
                  <a:schemeClr val="accent4"/>
                </a:solidFill>
              </a:rPr>
              <a:t>mydata,Species</a:t>
            </a:r>
            <a:r>
              <a:rPr lang="en-US" altLang="en-US" dirty="0">
                <a:solidFill>
                  <a:schemeClr val="accent4"/>
                </a:solidFill>
              </a:rPr>
              <a:t>=="Iris-virginica")</a:t>
            </a:r>
          </a:p>
          <a:p>
            <a:pPr marL="46037" indent="0">
              <a:buFont typeface="Corbel" panose="020B0503020204020204" pitchFamily="34" charset="0"/>
              <a:buNone/>
              <a:defRPr/>
            </a:pPr>
            <a:endParaRPr lang="en-US" altLang="en-US" dirty="0">
              <a:solidFill>
                <a:schemeClr val="accent4"/>
              </a:solidFill>
            </a:endParaRPr>
          </a:p>
          <a:p>
            <a:pPr marL="46037" indent="0">
              <a:buFont typeface="Corbel" panose="020B0503020204020204" pitchFamily="34" charset="0"/>
              <a:buNone/>
              <a:defRPr/>
            </a:pPr>
            <a:endParaRPr lang="en-US" altLang="en-US" dirty="0">
              <a:solidFill>
                <a:schemeClr val="accent4"/>
              </a:solidFill>
            </a:endParaRP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3" name="Picture 2">
            <a:extLst>
              <a:ext uri="{FF2B5EF4-FFF2-40B4-BE49-F238E27FC236}">
                <a16:creationId xmlns:a16="http://schemas.microsoft.com/office/drawing/2014/main" id="{E2CD5A1F-BE23-954C-D186-EE1625742459}"/>
              </a:ext>
            </a:extLst>
          </p:cNvPr>
          <p:cNvPicPr>
            <a:picLocks noChangeAspect="1"/>
          </p:cNvPicPr>
          <p:nvPr/>
        </p:nvPicPr>
        <p:blipFill>
          <a:blip r:embed="rId2"/>
          <a:stretch>
            <a:fillRect/>
          </a:stretch>
        </p:blipFill>
        <p:spPr>
          <a:xfrm>
            <a:off x="1139825" y="4107767"/>
            <a:ext cx="7594990" cy="1873346"/>
          </a:xfrm>
          <a:prstGeom prst="rect">
            <a:avLst/>
          </a:prstGeom>
        </p:spPr>
      </p:pic>
    </p:spTree>
    <p:extLst>
      <p:ext uri="{BB962C8B-B14F-4D97-AF65-F5344CB8AC3E}">
        <p14:creationId xmlns:p14="http://schemas.microsoft.com/office/powerpoint/2010/main" val="1730049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Selecting Data</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buFont typeface="Corbel" panose="020B0503020204020204" pitchFamily="34" charset="0"/>
              <a:buNone/>
              <a:defRPr/>
            </a:pPr>
            <a:r>
              <a:rPr lang="en-US" dirty="0">
                <a:latin typeface="Times New Roman" panose="02020603050405020304" pitchFamily="18" charset="0"/>
                <a:cs typeface="Times New Roman" panose="02020603050405020304" pitchFamily="18" charset="0"/>
              </a:rPr>
              <a:t>How to select subset data in R</a:t>
            </a:r>
            <a:endParaRPr lang="en-US" sz="1800" dirty="0">
              <a:latin typeface="Times New Roman" panose="02020603050405020304" pitchFamily="18" charset="0"/>
              <a:cs typeface="Times New Roman" panose="02020603050405020304" pitchFamily="18" charset="0"/>
            </a:endParaRPr>
          </a:p>
          <a:p>
            <a:pPr marL="46037" indent="0">
              <a:lnSpc>
                <a:spcPct val="150000"/>
              </a:lnSpc>
              <a:buFont typeface="Corbel" panose="020B0503020204020204" pitchFamily="34" charset="0"/>
              <a:buNone/>
              <a:defRPr/>
            </a:pPr>
            <a:r>
              <a:rPr lang="en-US" altLang="en-US" sz="1800" dirty="0"/>
              <a:t>Now, let’s say we want to view observations that have Petal length greater than or equal to 6. We can do this using the code below.</a:t>
            </a:r>
          </a:p>
          <a:p>
            <a:pPr marL="46037" indent="0">
              <a:lnSpc>
                <a:spcPct val="150000"/>
              </a:lnSpc>
              <a:buFont typeface="Corbel" panose="020B0503020204020204" pitchFamily="34" charset="0"/>
              <a:buNone/>
              <a:defRPr/>
            </a:pPr>
            <a:r>
              <a:rPr lang="en-US" altLang="en-US" dirty="0">
                <a:solidFill>
                  <a:schemeClr val="accent4"/>
                </a:solidFill>
              </a:rPr>
              <a:t>subset(</a:t>
            </a:r>
            <a:r>
              <a:rPr lang="en-US" altLang="en-US" dirty="0" err="1">
                <a:solidFill>
                  <a:schemeClr val="accent4"/>
                </a:solidFill>
              </a:rPr>
              <a:t>mydata,PetalLengthCm</a:t>
            </a:r>
            <a:r>
              <a:rPr lang="en-US" altLang="en-US" dirty="0">
                <a:solidFill>
                  <a:schemeClr val="accent4"/>
                </a:solidFill>
              </a:rPr>
              <a:t>&gt;=6)</a:t>
            </a:r>
          </a:p>
          <a:p>
            <a:pPr marL="46037" indent="0">
              <a:buFont typeface="Corbel" panose="020B0503020204020204" pitchFamily="34" charset="0"/>
              <a:buNone/>
              <a:defRPr/>
            </a:pPr>
            <a:endParaRPr lang="en-US" altLang="en-US" dirty="0">
              <a:solidFill>
                <a:schemeClr val="accent4"/>
              </a:solidFill>
            </a:endParaRP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4" name="Picture 3">
            <a:extLst>
              <a:ext uri="{FF2B5EF4-FFF2-40B4-BE49-F238E27FC236}">
                <a16:creationId xmlns:a16="http://schemas.microsoft.com/office/drawing/2014/main" id="{47960EFF-DCE7-082C-FCFD-2E1F2CEAB7C4}"/>
              </a:ext>
            </a:extLst>
          </p:cNvPr>
          <p:cNvPicPr>
            <a:picLocks noChangeAspect="1"/>
          </p:cNvPicPr>
          <p:nvPr/>
        </p:nvPicPr>
        <p:blipFill>
          <a:blip r:embed="rId2"/>
          <a:stretch>
            <a:fillRect/>
          </a:stretch>
        </p:blipFill>
        <p:spPr>
          <a:xfrm>
            <a:off x="1179512" y="3873420"/>
            <a:ext cx="8382431" cy="1562180"/>
          </a:xfrm>
          <a:prstGeom prst="rect">
            <a:avLst/>
          </a:prstGeom>
        </p:spPr>
      </p:pic>
    </p:spTree>
    <p:extLst>
      <p:ext uri="{BB962C8B-B14F-4D97-AF65-F5344CB8AC3E}">
        <p14:creationId xmlns:p14="http://schemas.microsoft.com/office/powerpoint/2010/main" val="4188065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7"/>
            <a:ext cx="9875838" cy="617233"/>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Manipulating Data</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43000" y="1164920"/>
            <a:ext cx="10121074" cy="5078608"/>
          </a:xfrm>
        </p:spPr>
        <p:txBody>
          <a:bodyPr rtlCol="0">
            <a:normAutofit/>
          </a:bodyPr>
          <a:lstStyle/>
          <a:p>
            <a:pPr marL="46037" indent="0">
              <a:lnSpc>
                <a:spcPct val="150000"/>
              </a:lnSpc>
              <a:buFont typeface="Corbel" panose="020B0503020204020204" pitchFamily="34" charset="0"/>
              <a:buNone/>
              <a:defRPr/>
            </a:pPr>
            <a:r>
              <a:rPr lang="en-US" altLang="en-US" sz="1600" dirty="0"/>
              <a:t>To manipulate the data, R provides a library called </a:t>
            </a:r>
            <a:r>
              <a:rPr lang="en-US" altLang="en-US" sz="1600" dirty="0" err="1"/>
              <a:t>dplyr</a:t>
            </a:r>
            <a:r>
              <a:rPr lang="en-US" altLang="en-US" sz="1600" dirty="0"/>
              <a:t> which consists of many built-in methods to manipulate the data. So to use the data manipulation function, first need to import the </a:t>
            </a:r>
            <a:r>
              <a:rPr lang="en-US" altLang="en-US" sz="1600" dirty="0" err="1"/>
              <a:t>dplyr</a:t>
            </a:r>
            <a:r>
              <a:rPr lang="en-US" altLang="en-US" sz="1600" dirty="0"/>
              <a:t> package using library(</a:t>
            </a:r>
            <a:r>
              <a:rPr lang="en-US" altLang="en-US" sz="1600" dirty="0" err="1"/>
              <a:t>dplyr</a:t>
            </a:r>
            <a:r>
              <a:rPr lang="en-US" altLang="en-US" sz="1600" dirty="0"/>
              <a:t>) line of code. Below is the list of a few data manipulation functions present in </a:t>
            </a:r>
            <a:r>
              <a:rPr lang="en-US" altLang="en-US" sz="1600" dirty="0" err="1"/>
              <a:t>dplyr</a:t>
            </a:r>
            <a:r>
              <a:rPr lang="en-US" altLang="en-US" sz="1600" dirty="0"/>
              <a:t> package.</a:t>
            </a:r>
          </a:p>
        </p:txBody>
      </p:sp>
      <p:pic>
        <p:nvPicPr>
          <p:cNvPr id="3" name="Picture 2">
            <a:extLst>
              <a:ext uri="{FF2B5EF4-FFF2-40B4-BE49-F238E27FC236}">
                <a16:creationId xmlns:a16="http://schemas.microsoft.com/office/drawing/2014/main" id="{75063FB4-8B97-9874-9EBA-7FE36636CE4C}"/>
              </a:ext>
            </a:extLst>
          </p:cNvPr>
          <p:cNvPicPr>
            <a:picLocks noChangeAspect="1"/>
          </p:cNvPicPr>
          <p:nvPr/>
        </p:nvPicPr>
        <p:blipFill>
          <a:blip r:embed="rId2"/>
          <a:stretch>
            <a:fillRect/>
          </a:stretch>
        </p:blipFill>
        <p:spPr>
          <a:xfrm>
            <a:off x="3758349" y="2254685"/>
            <a:ext cx="3744741" cy="4346532"/>
          </a:xfrm>
          <a:prstGeom prst="rect">
            <a:avLst/>
          </a:prstGeom>
        </p:spPr>
      </p:pic>
    </p:spTree>
    <p:extLst>
      <p:ext uri="{BB962C8B-B14F-4D97-AF65-F5344CB8AC3E}">
        <p14:creationId xmlns:p14="http://schemas.microsoft.com/office/powerpoint/2010/main" val="3168250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filter() method</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buNone/>
              <a:defRPr/>
            </a:pPr>
            <a:r>
              <a:rPr lang="en-US" altLang="en-US" sz="1800" dirty="0"/>
              <a:t>The filter() function is used to produce the subset of the data that satisfies the condition specified in the filter() method. In this condition, we can use conditional operators, logical operators, NA values, range operators etc. to filter out data. Syntax of filter() function is given below-</a:t>
            </a:r>
            <a:endParaRPr lang="en-US" sz="1800" dirty="0">
              <a:latin typeface="Times New Roman" panose="02020603050405020304" pitchFamily="18" charset="0"/>
              <a:cs typeface="Times New Roman" panose="02020603050405020304" pitchFamily="18" charset="0"/>
            </a:endParaRPr>
          </a:p>
          <a:p>
            <a:pPr marL="46037" indent="0">
              <a:lnSpc>
                <a:spcPct val="150000"/>
              </a:lnSpc>
              <a:buFont typeface="Corbel" panose="020B0503020204020204" pitchFamily="34" charset="0"/>
              <a:buNone/>
              <a:defRPr/>
            </a:pPr>
            <a:r>
              <a:rPr lang="en-US" altLang="en-US" sz="2000" dirty="0">
                <a:solidFill>
                  <a:schemeClr val="accent4"/>
                </a:solidFill>
                <a:latin typeface="Times New Roman" panose="02020603050405020304" pitchFamily="18" charset="0"/>
                <a:cs typeface="Times New Roman" panose="02020603050405020304" pitchFamily="18" charset="0"/>
              </a:rPr>
              <a:t>filter(</a:t>
            </a:r>
            <a:r>
              <a:rPr lang="en-US" altLang="en-US" sz="2000" dirty="0" err="1">
                <a:solidFill>
                  <a:schemeClr val="accent4"/>
                </a:solidFill>
                <a:latin typeface="Times New Roman" panose="02020603050405020304" pitchFamily="18" charset="0"/>
                <a:cs typeface="Times New Roman" panose="02020603050405020304" pitchFamily="18" charset="0"/>
              </a:rPr>
              <a:t>dataframeName</a:t>
            </a:r>
            <a:r>
              <a:rPr lang="en-US" altLang="en-US" sz="2000" dirty="0">
                <a:solidFill>
                  <a:schemeClr val="accent4"/>
                </a:solidFill>
                <a:latin typeface="Times New Roman" panose="02020603050405020304" pitchFamily="18" charset="0"/>
                <a:cs typeface="Times New Roman" panose="02020603050405020304" pitchFamily="18" charset="0"/>
              </a:rPr>
              <a:t>, condition)</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6" name="Picture 5">
            <a:extLst>
              <a:ext uri="{FF2B5EF4-FFF2-40B4-BE49-F238E27FC236}">
                <a16:creationId xmlns:a16="http://schemas.microsoft.com/office/drawing/2014/main" id="{772969B9-059E-E4EC-690A-B52C56E998AC}"/>
              </a:ext>
            </a:extLst>
          </p:cNvPr>
          <p:cNvPicPr>
            <a:picLocks noChangeAspect="1"/>
          </p:cNvPicPr>
          <p:nvPr/>
        </p:nvPicPr>
        <p:blipFill>
          <a:blip r:embed="rId2"/>
          <a:stretch>
            <a:fillRect/>
          </a:stretch>
        </p:blipFill>
        <p:spPr>
          <a:xfrm>
            <a:off x="1179512" y="3040816"/>
            <a:ext cx="5335912" cy="1631392"/>
          </a:xfrm>
          <a:prstGeom prst="rect">
            <a:avLst/>
          </a:prstGeom>
        </p:spPr>
      </p:pic>
      <p:pic>
        <p:nvPicPr>
          <p:cNvPr id="8" name="Picture 7">
            <a:extLst>
              <a:ext uri="{FF2B5EF4-FFF2-40B4-BE49-F238E27FC236}">
                <a16:creationId xmlns:a16="http://schemas.microsoft.com/office/drawing/2014/main" id="{04590B48-7F87-0CC5-C39F-939745303EAE}"/>
              </a:ext>
            </a:extLst>
          </p:cNvPr>
          <p:cNvPicPr>
            <a:picLocks noChangeAspect="1"/>
          </p:cNvPicPr>
          <p:nvPr/>
        </p:nvPicPr>
        <p:blipFill>
          <a:blip r:embed="rId3"/>
          <a:stretch>
            <a:fillRect/>
          </a:stretch>
        </p:blipFill>
        <p:spPr>
          <a:xfrm>
            <a:off x="8433922" y="3040816"/>
            <a:ext cx="2350988" cy="1314518"/>
          </a:xfrm>
          <a:prstGeom prst="rect">
            <a:avLst/>
          </a:prstGeom>
        </p:spPr>
      </p:pic>
    </p:spTree>
    <p:extLst>
      <p:ext uri="{BB962C8B-B14F-4D97-AF65-F5344CB8AC3E}">
        <p14:creationId xmlns:p14="http://schemas.microsoft.com/office/powerpoint/2010/main" val="1681547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distinct() method</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buNone/>
              <a:defRPr/>
            </a:pPr>
            <a:r>
              <a:rPr lang="en-US" altLang="en-US" sz="1800" dirty="0"/>
              <a:t>The distinct() method removes duplicate rows from data frame or based on the specified columns. The syntax of distinct() method is given below-</a:t>
            </a:r>
            <a:endParaRPr lang="en-US" sz="1800" dirty="0">
              <a:latin typeface="Times New Roman" panose="02020603050405020304" pitchFamily="18" charset="0"/>
              <a:cs typeface="Times New Roman" panose="02020603050405020304" pitchFamily="18" charset="0"/>
            </a:endParaRPr>
          </a:p>
          <a:p>
            <a:pPr marL="46037" indent="0">
              <a:lnSpc>
                <a:spcPct val="150000"/>
              </a:lnSpc>
              <a:buFont typeface="Corbel" panose="020B0503020204020204" pitchFamily="34" charset="0"/>
              <a:buNone/>
              <a:defRPr/>
            </a:pPr>
            <a:r>
              <a:rPr lang="en-US" altLang="en-US" sz="2000" dirty="0">
                <a:solidFill>
                  <a:schemeClr val="accent4"/>
                </a:solidFill>
                <a:latin typeface="Times New Roman" panose="02020603050405020304" pitchFamily="18" charset="0"/>
                <a:cs typeface="Times New Roman" panose="02020603050405020304" pitchFamily="18" charset="0"/>
              </a:rPr>
              <a:t>distinct(</a:t>
            </a:r>
            <a:r>
              <a:rPr lang="en-US" altLang="en-US" sz="2000" dirty="0" err="1">
                <a:solidFill>
                  <a:schemeClr val="accent4"/>
                </a:solidFill>
                <a:latin typeface="Times New Roman" panose="02020603050405020304" pitchFamily="18" charset="0"/>
                <a:cs typeface="Times New Roman" panose="02020603050405020304" pitchFamily="18" charset="0"/>
              </a:rPr>
              <a:t>dataframeName</a:t>
            </a:r>
            <a:r>
              <a:rPr lang="en-US" altLang="en-US" sz="2000" dirty="0">
                <a:solidFill>
                  <a:schemeClr val="accent4"/>
                </a:solidFill>
                <a:latin typeface="Times New Roman" panose="02020603050405020304" pitchFamily="18" charset="0"/>
                <a:cs typeface="Times New Roman" panose="02020603050405020304" pitchFamily="18" charset="0"/>
              </a:rPr>
              <a:t>, col1, col2,.., .</a:t>
            </a:r>
            <a:r>
              <a:rPr lang="en-US" altLang="en-US" sz="2000" dirty="0" err="1">
                <a:solidFill>
                  <a:schemeClr val="accent4"/>
                </a:solidFill>
                <a:latin typeface="Times New Roman" panose="02020603050405020304" pitchFamily="18" charset="0"/>
                <a:cs typeface="Times New Roman" panose="02020603050405020304" pitchFamily="18" charset="0"/>
              </a:rPr>
              <a:t>keep_all</a:t>
            </a:r>
            <a:r>
              <a:rPr lang="en-US" altLang="en-US" sz="2000" dirty="0">
                <a:solidFill>
                  <a:schemeClr val="accent4"/>
                </a:solidFill>
                <a:latin typeface="Times New Roman" panose="02020603050405020304" pitchFamily="18" charset="0"/>
                <a:cs typeface="Times New Roman" panose="02020603050405020304" pitchFamily="18" charset="0"/>
              </a:rPr>
              <a:t>=TRUE)</a:t>
            </a:r>
            <a:endParaRPr lang="en-US" altLang="en-US" dirty="0"/>
          </a:p>
        </p:txBody>
      </p:sp>
      <p:pic>
        <p:nvPicPr>
          <p:cNvPr id="10" name="Picture 9">
            <a:extLst>
              <a:ext uri="{FF2B5EF4-FFF2-40B4-BE49-F238E27FC236}">
                <a16:creationId xmlns:a16="http://schemas.microsoft.com/office/drawing/2014/main" id="{0A578740-5ED6-E563-712F-8F2876C834BA}"/>
              </a:ext>
            </a:extLst>
          </p:cNvPr>
          <p:cNvPicPr>
            <a:picLocks noChangeAspect="1"/>
          </p:cNvPicPr>
          <p:nvPr/>
        </p:nvPicPr>
        <p:blipFill>
          <a:blip r:embed="rId2"/>
          <a:stretch>
            <a:fillRect/>
          </a:stretch>
        </p:blipFill>
        <p:spPr>
          <a:xfrm>
            <a:off x="9110671" y="3603534"/>
            <a:ext cx="1696615" cy="1523977"/>
          </a:xfrm>
          <a:prstGeom prst="rect">
            <a:avLst/>
          </a:prstGeom>
        </p:spPr>
      </p:pic>
      <p:pic>
        <p:nvPicPr>
          <p:cNvPr id="12" name="Picture 11">
            <a:extLst>
              <a:ext uri="{FF2B5EF4-FFF2-40B4-BE49-F238E27FC236}">
                <a16:creationId xmlns:a16="http://schemas.microsoft.com/office/drawing/2014/main" id="{A61D44AD-E78F-E5E5-E6AE-9693064FE45F}"/>
              </a:ext>
            </a:extLst>
          </p:cNvPr>
          <p:cNvPicPr>
            <a:picLocks noChangeAspect="1"/>
          </p:cNvPicPr>
          <p:nvPr/>
        </p:nvPicPr>
        <p:blipFill>
          <a:blip r:embed="rId3"/>
          <a:stretch>
            <a:fillRect/>
          </a:stretch>
        </p:blipFill>
        <p:spPr>
          <a:xfrm>
            <a:off x="9110671" y="2359364"/>
            <a:ext cx="1901817" cy="1119299"/>
          </a:xfrm>
          <a:prstGeom prst="rect">
            <a:avLst/>
          </a:prstGeom>
        </p:spPr>
      </p:pic>
      <p:pic>
        <p:nvPicPr>
          <p:cNvPr id="14" name="Picture 13">
            <a:extLst>
              <a:ext uri="{FF2B5EF4-FFF2-40B4-BE49-F238E27FC236}">
                <a16:creationId xmlns:a16="http://schemas.microsoft.com/office/drawing/2014/main" id="{B34B0E08-A62C-3CF7-6B67-4BDC112778BF}"/>
              </a:ext>
            </a:extLst>
          </p:cNvPr>
          <p:cNvPicPr>
            <a:picLocks noChangeAspect="1"/>
          </p:cNvPicPr>
          <p:nvPr/>
        </p:nvPicPr>
        <p:blipFill>
          <a:blip r:embed="rId4"/>
          <a:stretch>
            <a:fillRect/>
          </a:stretch>
        </p:blipFill>
        <p:spPr>
          <a:xfrm>
            <a:off x="1358592" y="2811879"/>
            <a:ext cx="5994708" cy="666784"/>
          </a:xfrm>
          <a:prstGeom prst="rect">
            <a:avLst/>
          </a:prstGeom>
        </p:spPr>
      </p:pic>
      <p:sp>
        <p:nvSpPr>
          <p:cNvPr id="15" name="Arrow: Right 14">
            <a:extLst>
              <a:ext uri="{FF2B5EF4-FFF2-40B4-BE49-F238E27FC236}">
                <a16:creationId xmlns:a16="http://schemas.microsoft.com/office/drawing/2014/main" id="{6074D9B9-2B55-6022-3612-A06369CE8A1E}"/>
              </a:ext>
            </a:extLst>
          </p:cNvPr>
          <p:cNvSpPr/>
          <p:nvPr/>
        </p:nvSpPr>
        <p:spPr>
          <a:xfrm>
            <a:off x="7452986" y="2991826"/>
            <a:ext cx="1553228" cy="1534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B7072EF7-3CAC-91EE-D302-F1FCC0A08DAC}"/>
              </a:ext>
            </a:extLst>
          </p:cNvPr>
          <p:cNvPicPr>
            <a:picLocks noChangeAspect="1"/>
          </p:cNvPicPr>
          <p:nvPr/>
        </p:nvPicPr>
        <p:blipFill>
          <a:blip r:embed="rId5"/>
          <a:stretch>
            <a:fillRect/>
          </a:stretch>
        </p:blipFill>
        <p:spPr>
          <a:xfrm>
            <a:off x="3333575" y="4061824"/>
            <a:ext cx="2495678" cy="457223"/>
          </a:xfrm>
          <a:prstGeom prst="rect">
            <a:avLst/>
          </a:prstGeom>
        </p:spPr>
      </p:pic>
      <p:sp>
        <p:nvSpPr>
          <p:cNvPr id="19" name="Arrow: Right 18">
            <a:extLst>
              <a:ext uri="{FF2B5EF4-FFF2-40B4-BE49-F238E27FC236}">
                <a16:creationId xmlns:a16="http://schemas.microsoft.com/office/drawing/2014/main" id="{2147B9FB-4654-AA60-5917-BB31F4FE0D82}"/>
              </a:ext>
            </a:extLst>
          </p:cNvPr>
          <p:cNvSpPr/>
          <p:nvPr/>
        </p:nvSpPr>
        <p:spPr>
          <a:xfrm>
            <a:off x="5060515" y="4313690"/>
            <a:ext cx="4043806" cy="1534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CC9F86D3-F22B-92F0-1C4E-915CF626AC24}"/>
              </a:ext>
            </a:extLst>
          </p:cNvPr>
          <p:cNvPicPr>
            <a:picLocks noChangeAspect="1"/>
          </p:cNvPicPr>
          <p:nvPr/>
        </p:nvPicPr>
        <p:blipFill>
          <a:blip r:embed="rId6"/>
          <a:stretch>
            <a:fillRect/>
          </a:stretch>
        </p:blipFill>
        <p:spPr>
          <a:xfrm>
            <a:off x="3333575" y="5674232"/>
            <a:ext cx="4216617" cy="482625"/>
          </a:xfrm>
          <a:prstGeom prst="rect">
            <a:avLst/>
          </a:prstGeom>
        </p:spPr>
      </p:pic>
      <p:sp>
        <p:nvSpPr>
          <p:cNvPr id="22" name="Arrow: Right 21">
            <a:extLst>
              <a:ext uri="{FF2B5EF4-FFF2-40B4-BE49-F238E27FC236}">
                <a16:creationId xmlns:a16="http://schemas.microsoft.com/office/drawing/2014/main" id="{D6B03538-4F42-1178-2876-08B439A52819}"/>
              </a:ext>
            </a:extLst>
          </p:cNvPr>
          <p:cNvSpPr/>
          <p:nvPr/>
        </p:nvSpPr>
        <p:spPr>
          <a:xfrm>
            <a:off x="7452985" y="5728702"/>
            <a:ext cx="1567381" cy="1534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FDDE405-FC90-1B18-ABC4-B69530F8653B}"/>
              </a:ext>
            </a:extLst>
          </p:cNvPr>
          <p:cNvPicPr>
            <a:picLocks noChangeAspect="1"/>
          </p:cNvPicPr>
          <p:nvPr/>
        </p:nvPicPr>
        <p:blipFill>
          <a:blip r:embed="rId7"/>
          <a:stretch>
            <a:fillRect/>
          </a:stretch>
        </p:blipFill>
        <p:spPr>
          <a:xfrm>
            <a:off x="9110671" y="5205982"/>
            <a:ext cx="2311519" cy="997001"/>
          </a:xfrm>
          <a:prstGeom prst="rect">
            <a:avLst/>
          </a:prstGeom>
        </p:spPr>
      </p:pic>
    </p:spTree>
    <p:extLst>
      <p:ext uri="{BB962C8B-B14F-4D97-AF65-F5344CB8AC3E}">
        <p14:creationId xmlns:p14="http://schemas.microsoft.com/office/powerpoint/2010/main" val="194293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arrange() method</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buNone/>
              <a:defRPr/>
            </a:pPr>
            <a:r>
              <a:rPr lang="en-US" altLang="en-US" sz="1800" dirty="0"/>
              <a:t>In R, the arrange() method is used to order the rows based on a specified column. The syntax of arrange() method is specified below-</a:t>
            </a:r>
          </a:p>
          <a:p>
            <a:pPr marL="46037" indent="0">
              <a:buNone/>
              <a:defRPr/>
            </a:pPr>
            <a:r>
              <a:rPr lang="en-US" altLang="en-US" sz="2000" dirty="0">
                <a:solidFill>
                  <a:schemeClr val="accent4"/>
                </a:solidFill>
                <a:latin typeface="Times New Roman" panose="02020603050405020304" pitchFamily="18" charset="0"/>
                <a:cs typeface="Times New Roman" panose="02020603050405020304" pitchFamily="18" charset="0"/>
              </a:rPr>
              <a:t>arrange(</a:t>
            </a:r>
            <a:r>
              <a:rPr lang="en-US" altLang="en-US" sz="2000" dirty="0" err="1">
                <a:solidFill>
                  <a:schemeClr val="accent4"/>
                </a:solidFill>
                <a:latin typeface="Times New Roman" panose="02020603050405020304" pitchFamily="18" charset="0"/>
                <a:cs typeface="Times New Roman" panose="02020603050405020304" pitchFamily="18" charset="0"/>
              </a:rPr>
              <a:t>dataframeName</a:t>
            </a:r>
            <a:r>
              <a:rPr lang="en-US" altLang="en-US" sz="2000" dirty="0">
                <a:solidFill>
                  <a:schemeClr val="accent4"/>
                </a:solidFill>
                <a:latin typeface="Times New Roman" panose="02020603050405020304" pitchFamily="18" charset="0"/>
                <a:cs typeface="Times New Roman" panose="02020603050405020304" pitchFamily="18" charset="0"/>
              </a:rPr>
              <a:t>, </a:t>
            </a:r>
            <a:r>
              <a:rPr lang="en-US" altLang="en-US" sz="2000" dirty="0" err="1">
                <a:solidFill>
                  <a:schemeClr val="accent4"/>
                </a:solidFill>
                <a:latin typeface="Times New Roman" panose="02020603050405020304" pitchFamily="18" charset="0"/>
                <a:cs typeface="Times New Roman" panose="02020603050405020304" pitchFamily="18" charset="0"/>
              </a:rPr>
              <a:t>columnName</a:t>
            </a:r>
            <a:r>
              <a:rPr lang="en-US" altLang="en-US" sz="2000" dirty="0">
                <a:solidFill>
                  <a:schemeClr val="accent4"/>
                </a:solidFill>
                <a:latin typeface="Times New Roman" panose="02020603050405020304" pitchFamily="18" charset="0"/>
                <a:cs typeface="Times New Roman" panose="02020603050405020304" pitchFamily="18" charset="0"/>
              </a:rPr>
              <a:t>)</a:t>
            </a:r>
          </a:p>
          <a:p>
            <a:pPr marL="46037" indent="0">
              <a:buNone/>
              <a:defRPr/>
            </a:pPr>
            <a:endParaRPr lang="en-US" altLang="en-US" dirty="0"/>
          </a:p>
        </p:txBody>
      </p:sp>
      <p:pic>
        <p:nvPicPr>
          <p:cNvPr id="5" name="Picture 4">
            <a:extLst>
              <a:ext uri="{FF2B5EF4-FFF2-40B4-BE49-F238E27FC236}">
                <a16:creationId xmlns:a16="http://schemas.microsoft.com/office/drawing/2014/main" id="{A0162CFD-99CD-C874-0BC1-FC931B41645F}"/>
              </a:ext>
            </a:extLst>
          </p:cNvPr>
          <p:cNvPicPr>
            <a:picLocks noChangeAspect="1"/>
          </p:cNvPicPr>
          <p:nvPr/>
        </p:nvPicPr>
        <p:blipFill>
          <a:blip r:embed="rId2"/>
          <a:stretch>
            <a:fillRect/>
          </a:stretch>
        </p:blipFill>
        <p:spPr>
          <a:xfrm>
            <a:off x="1265085" y="2762215"/>
            <a:ext cx="5067560" cy="1333569"/>
          </a:xfrm>
          <a:prstGeom prst="rect">
            <a:avLst/>
          </a:prstGeom>
        </p:spPr>
      </p:pic>
      <p:pic>
        <p:nvPicPr>
          <p:cNvPr id="9" name="Picture 8">
            <a:extLst>
              <a:ext uri="{FF2B5EF4-FFF2-40B4-BE49-F238E27FC236}">
                <a16:creationId xmlns:a16="http://schemas.microsoft.com/office/drawing/2014/main" id="{0A6EE176-6380-68E4-FF93-0B3E7F359C17}"/>
              </a:ext>
            </a:extLst>
          </p:cNvPr>
          <p:cNvPicPr>
            <a:picLocks noChangeAspect="1"/>
          </p:cNvPicPr>
          <p:nvPr/>
        </p:nvPicPr>
        <p:blipFill>
          <a:blip r:embed="rId3"/>
          <a:stretch>
            <a:fillRect/>
          </a:stretch>
        </p:blipFill>
        <p:spPr>
          <a:xfrm>
            <a:off x="1313123" y="4434661"/>
            <a:ext cx="2279767" cy="1441524"/>
          </a:xfrm>
          <a:prstGeom prst="rect">
            <a:avLst/>
          </a:prstGeom>
        </p:spPr>
      </p:pic>
    </p:spTree>
    <p:extLst>
      <p:ext uri="{BB962C8B-B14F-4D97-AF65-F5344CB8AC3E}">
        <p14:creationId xmlns:p14="http://schemas.microsoft.com/office/powerpoint/2010/main" val="3640907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select() method</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lgn="just">
              <a:buNone/>
              <a:defRPr/>
            </a:pPr>
            <a:r>
              <a:rPr lang="en-US" altLang="en-US" sz="1800" dirty="0"/>
              <a:t>The select() method is used to extract the required columns as a table by specifying the required column names in select() method. The syntax of select() method is mentioned below-</a:t>
            </a:r>
          </a:p>
          <a:p>
            <a:pPr marL="46037" indent="0">
              <a:buNone/>
              <a:defRPr/>
            </a:pPr>
            <a:r>
              <a:rPr lang="en-US" altLang="en-US" sz="2000" dirty="0">
                <a:solidFill>
                  <a:schemeClr val="accent4"/>
                </a:solidFill>
                <a:latin typeface="Times New Roman" panose="02020603050405020304" pitchFamily="18" charset="0"/>
                <a:cs typeface="Times New Roman" panose="02020603050405020304" pitchFamily="18" charset="0"/>
              </a:rPr>
              <a:t>select(</a:t>
            </a:r>
            <a:r>
              <a:rPr lang="en-US" altLang="en-US" sz="2000" dirty="0" err="1">
                <a:solidFill>
                  <a:schemeClr val="accent4"/>
                </a:solidFill>
                <a:latin typeface="Times New Roman" panose="02020603050405020304" pitchFamily="18" charset="0"/>
                <a:cs typeface="Times New Roman" panose="02020603050405020304" pitchFamily="18" charset="0"/>
              </a:rPr>
              <a:t>dataframeName</a:t>
            </a:r>
            <a:r>
              <a:rPr lang="en-US" altLang="en-US" sz="2000" dirty="0">
                <a:solidFill>
                  <a:schemeClr val="accent4"/>
                </a:solidFill>
                <a:latin typeface="Times New Roman" panose="02020603050405020304" pitchFamily="18" charset="0"/>
                <a:cs typeface="Times New Roman" panose="02020603050405020304" pitchFamily="18" charset="0"/>
              </a:rPr>
              <a:t>, col1,col2,…)</a:t>
            </a:r>
            <a:endParaRPr lang="en-US" altLang="en-US" dirty="0"/>
          </a:p>
        </p:txBody>
      </p:sp>
      <p:pic>
        <p:nvPicPr>
          <p:cNvPr id="3" name="Picture 2">
            <a:extLst>
              <a:ext uri="{FF2B5EF4-FFF2-40B4-BE49-F238E27FC236}">
                <a16:creationId xmlns:a16="http://schemas.microsoft.com/office/drawing/2014/main" id="{9CE10B8C-53F7-3433-F7AF-D71A2AF169EE}"/>
              </a:ext>
            </a:extLst>
          </p:cNvPr>
          <p:cNvPicPr>
            <a:picLocks noChangeAspect="1"/>
          </p:cNvPicPr>
          <p:nvPr/>
        </p:nvPicPr>
        <p:blipFill>
          <a:blip r:embed="rId2"/>
          <a:stretch>
            <a:fillRect/>
          </a:stretch>
        </p:blipFill>
        <p:spPr>
          <a:xfrm>
            <a:off x="1313123" y="2735941"/>
            <a:ext cx="5143764" cy="1511378"/>
          </a:xfrm>
          <a:prstGeom prst="rect">
            <a:avLst/>
          </a:prstGeom>
        </p:spPr>
      </p:pic>
      <p:pic>
        <p:nvPicPr>
          <p:cNvPr id="6" name="Picture 5">
            <a:extLst>
              <a:ext uri="{FF2B5EF4-FFF2-40B4-BE49-F238E27FC236}">
                <a16:creationId xmlns:a16="http://schemas.microsoft.com/office/drawing/2014/main" id="{003C3CFB-13E3-425C-52BE-0F11486D86B0}"/>
              </a:ext>
            </a:extLst>
          </p:cNvPr>
          <p:cNvPicPr>
            <a:picLocks noChangeAspect="1"/>
          </p:cNvPicPr>
          <p:nvPr/>
        </p:nvPicPr>
        <p:blipFill>
          <a:blip r:embed="rId3"/>
          <a:stretch>
            <a:fillRect/>
          </a:stretch>
        </p:blipFill>
        <p:spPr>
          <a:xfrm>
            <a:off x="1475961" y="4412566"/>
            <a:ext cx="1460575" cy="1555830"/>
          </a:xfrm>
          <a:prstGeom prst="rect">
            <a:avLst/>
          </a:prstGeom>
        </p:spPr>
      </p:pic>
    </p:spTree>
    <p:extLst>
      <p:ext uri="{BB962C8B-B14F-4D97-AF65-F5344CB8AC3E}">
        <p14:creationId xmlns:p14="http://schemas.microsoft.com/office/powerpoint/2010/main" val="1709152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0315F3F-369F-CC70-0FD1-D34726F994FB}"/>
              </a:ext>
            </a:extLst>
          </p:cNvPr>
          <p:cNvSpPr>
            <a:spLocks noGrp="1"/>
          </p:cNvSpPr>
          <p:nvPr>
            <p:ph type="title"/>
          </p:nvPr>
        </p:nvSpPr>
        <p:spPr/>
        <p:txBody>
          <a:bodyPr/>
          <a:lstStyle/>
          <a:p>
            <a:r>
              <a:rPr lang="en-AU" altLang="en-US"/>
              <a:t>User Input</a:t>
            </a:r>
            <a:endParaRPr lang="en-US" altLang="en-US"/>
          </a:p>
        </p:txBody>
      </p:sp>
      <p:sp>
        <p:nvSpPr>
          <p:cNvPr id="6147" name="Content Placeholder 2">
            <a:extLst>
              <a:ext uri="{FF2B5EF4-FFF2-40B4-BE49-F238E27FC236}">
                <a16:creationId xmlns:a16="http://schemas.microsoft.com/office/drawing/2014/main" id="{F7BC76A7-AFDD-B89C-2081-F1E67BE4A490}"/>
              </a:ext>
            </a:extLst>
          </p:cNvPr>
          <p:cNvSpPr>
            <a:spLocks noGrp="1"/>
          </p:cNvSpPr>
          <p:nvPr>
            <p:ph idx="1"/>
          </p:nvPr>
        </p:nvSpPr>
        <p:spPr/>
        <p:txBody>
          <a:bodyPr/>
          <a:lstStyle/>
          <a:p>
            <a:r>
              <a:rPr lang="en-AU" altLang="en-US">
                <a:latin typeface="Courier"/>
              </a:rPr>
              <a:t>readline()</a:t>
            </a:r>
          </a:p>
          <a:p>
            <a:r>
              <a:rPr lang="en-AU" altLang="en-US">
                <a:latin typeface="Courier"/>
              </a:rPr>
              <a:t>scan()</a:t>
            </a:r>
          </a:p>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rename() method</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lgn="just">
              <a:buNone/>
              <a:defRPr/>
            </a:pPr>
            <a:r>
              <a:rPr lang="en-US" altLang="en-US" sz="1800" dirty="0"/>
              <a:t>The rename() function is used to change the column names. This can be done by the below syntax-</a:t>
            </a:r>
          </a:p>
          <a:p>
            <a:pPr marL="46037" indent="0" algn="just">
              <a:buNone/>
              <a:defRPr/>
            </a:pPr>
            <a:r>
              <a:rPr lang="en-US" altLang="en-US" sz="2000" dirty="0">
                <a:solidFill>
                  <a:schemeClr val="accent4"/>
                </a:solidFill>
                <a:latin typeface="Times New Roman" panose="02020603050405020304" pitchFamily="18" charset="0"/>
                <a:cs typeface="Times New Roman" panose="02020603050405020304" pitchFamily="18" charset="0"/>
              </a:rPr>
              <a:t>rename(</a:t>
            </a:r>
            <a:r>
              <a:rPr lang="en-US" altLang="en-US" sz="2000" dirty="0" err="1">
                <a:solidFill>
                  <a:schemeClr val="accent4"/>
                </a:solidFill>
                <a:latin typeface="Times New Roman" panose="02020603050405020304" pitchFamily="18" charset="0"/>
                <a:cs typeface="Times New Roman" panose="02020603050405020304" pitchFamily="18" charset="0"/>
              </a:rPr>
              <a:t>dataframeName</a:t>
            </a:r>
            <a:r>
              <a:rPr lang="en-US" altLang="en-US" sz="2000" dirty="0">
                <a:solidFill>
                  <a:schemeClr val="accent4"/>
                </a:solidFill>
                <a:latin typeface="Times New Roman" panose="02020603050405020304" pitchFamily="18" charset="0"/>
                <a:cs typeface="Times New Roman" panose="02020603050405020304" pitchFamily="18" charset="0"/>
              </a:rPr>
              <a:t>, </a:t>
            </a:r>
            <a:r>
              <a:rPr lang="en-US" altLang="en-US" sz="2000" dirty="0" err="1">
                <a:solidFill>
                  <a:schemeClr val="accent4"/>
                </a:solidFill>
                <a:latin typeface="Times New Roman" panose="02020603050405020304" pitchFamily="18" charset="0"/>
                <a:cs typeface="Times New Roman" panose="02020603050405020304" pitchFamily="18" charset="0"/>
              </a:rPr>
              <a:t>newName</a:t>
            </a:r>
            <a:r>
              <a:rPr lang="en-US" altLang="en-US" sz="2000" dirty="0">
                <a:solidFill>
                  <a:schemeClr val="accent4"/>
                </a:solidFill>
                <a:latin typeface="Times New Roman" panose="02020603050405020304" pitchFamily="18" charset="0"/>
                <a:cs typeface="Times New Roman" panose="02020603050405020304" pitchFamily="18" charset="0"/>
              </a:rPr>
              <a:t>=</a:t>
            </a:r>
            <a:r>
              <a:rPr lang="en-US" altLang="en-US" sz="2000" dirty="0" err="1">
                <a:solidFill>
                  <a:schemeClr val="accent4"/>
                </a:solidFill>
                <a:latin typeface="Times New Roman" panose="02020603050405020304" pitchFamily="18" charset="0"/>
                <a:cs typeface="Times New Roman" panose="02020603050405020304" pitchFamily="18" charset="0"/>
              </a:rPr>
              <a:t>oldName</a:t>
            </a:r>
            <a:r>
              <a:rPr lang="en-US" altLang="en-US" sz="2000" dirty="0">
                <a:solidFill>
                  <a:schemeClr val="accent4"/>
                </a:solidFill>
                <a:latin typeface="Times New Roman" panose="02020603050405020304" pitchFamily="18" charset="0"/>
                <a:cs typeface="Times New Roman" panose="02020603050405020304" pitchFamily="18" charset="0"/>
              </a:rPr>
              <a:t>)</a:t>
            </a:r>
            <a:endParaRPr lang="en-US" altLang="en-US" dirty="0"/>
          </a:p>
        </p:txBody>
      </p:sp>
      <p:pic>
        <p:nvPicPr>
          <p:cNvPr id="4" name="Picture 3">
            <a:extLst>
              <a:ext uri="{FF2B5EF4-FFF2-40B4-BE49-F238E27FC236}">
                <a16:creationId xmlns:a16="http://schemas.microsoft.com/office/drawing/2014/main" id="{1D25B46E-33F6-1758-E809-E3BCFB419923}"/>
              </a:ext>
            </a:extLst>
          </p:cNvPr>
          <p:cNvPicPr>
            <a:picLocks noChangeAspect="1"/>
          </p:cNvPicPr>
          <p:nvPr/>
        </p:nvPicPr>
        <p:blipFill>
          <a:blip r:embed="rId2"/>
          <a:stretch>
            <a:fillRect/>
          </a:stretch>
        </p:blipFill>
        <p:spPr>
          <a:xfrm>
            <a:off x="1272782" y="2504933"/>
            <a:ext cx="5112013" cy="1384371"/>
          </a:xfrm>
          <a:prstGeom prst="rect">
            <a:avLst/>
          </a:prstGeom>
        </p:spPr>
      </p:pic>
      <p:pic>
        <p:nvPicPr>
          <p:cNvPr id="7" name="Picture 6">
            <a:extLst>
              <a:ext uri="{FF2B5EF4-FFF2-40B4-BE49-F238E27FC236}">
                <a16:creationId xmlns:a16="http://schemas.microsoft.com/office/drawing/2014/main" id="{E937ED29-D03B-3856-CB12-C883F831CC79}"/>
              </a:ext>
            </a:extLst>
          </p:cNvPr>
          <p:cNvPicPr>
            <a:picLocks noChangeAspect="1"/>
          </p:cNvPicPr>
          <p:nvPr/>
        </p:nvPicPr>
        <p:blipFill>
          <a:blip r:embed="rId3"/>
          <a:stretch>
            <a:fillRect/>
          </a:stretch>
        </p:blipFill>
        <p:spPr>
          <a:xfrm>
            <a:off x="1294355" y="4249639"/>
            <a:ext cx="2997354" cy="1028753"/>
          </a:xfrm>
          <a:prstGeom prst="rect">
            <a:avLst/>
          </a:prstGeom>
        </p:spPr>
      </p:pic>
    </p:spTree>
    <p:extLst>
      <p:ext uri="{BB962C8B-B14F-4D97-AF65-F5344CB8AC3E}">
        <p14:creationId xmlns:p14="http://schemas.microsoft.com/office/powerpoint/2010/main" val="3506119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mutate() &amp; transmute() methods</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lgn="just">
              <a:buNone/>
              <a:defRPr/>
            </a:pPr>
            <a:r>
              <a:rPr lang="en-US" altLang="en-US" sz="1800" dirty="0"/>
              <a:t>These methods are used to create new variables. The mutate() function creates new variables without dropping the old ones but transmute() function drops the old variables and creates new variables. The syntax of both methods is mentioned below-</a:t>
            </a:r>
          </a:p>
          <a:p>
            <a:pPr marL="46037" indent="0" algn="just">
              <a:buNone/>
              <a:defRPr/>
            </a:pPr>
            <a:r>
              <a:rPr lang="en-US" altLang="en-US" sz="2000" dirty="0">
                <a:solidFill>
                  <a:schemeClr val="accent4"/>
                </a:solidFill>
                <a:latin typeface="Times New Roman" panose="02020603050405020304" pitchFamily="18" charset="0"/>
                <a:cs typeface="Times New Roman" panose="02020603050405020304" pitchFamily="18" charset="0"/>
              </a:rPr>
              <a:t>mutate(</a:t>
            </a:r>
            <a:r>
              <a:rPr lang="en-US" altLang="en-US" sz="2000" dirty="0" err="1">
                <a:solidFill>
                  <a:schemeClr val="accent4"/>
                </a:solidFill>
                <a:latin typeface="Times New Roman" panose="02020603050405020304" pitchFamily="18" charset="0"/>
                <a:cs typeface="Times New Roman" panose="02020603050405020304" pitchFamily="18" charset="0"/>
              </a:rPr>
              <a:t>dataframeName</a:t>
            </a:r>
            <a:r>
              <a:rPr lang="en-US" altLang="en-US" sz="2000" dirty="0">
                <a:solidFill>
                  <a:schemeClr val="accent4"/>
                </a:solidFill>
                <a:latin typeface="Times New Roman" panose="02020603050405020304" pitchFamily="18" charset="0"/>
                <a:cs typeface="Times New Roman" panose="02020603050405020304" pitchFamily="18" charset="0"/>
              </a:rPr>
              <a:t>, </a:t>
            </a:r>
            <a:r>
              <a:rPr lang="en-US" altLang="en-US" sz="2000" dirty="0" err="1">
                <a:solidFill>
                  <a:schemeClr val="accent4"/>
                </a:solidFill>
                <a:latin typeface="Times New Roman" panose="02020603050405020304" pitchFamily="18" charset="0"/>
                <a:cs typeface="Times New Roman" panose="02020603050405020304" pitchFamily="18" charset="0"/>
              </a:rPr>
              <a:t>newVariable</a:t>
            </a:r>
            <a:r>
              <a:rPr lang="en-US" altLang="en-US" sz="2000" dirty="0">
                <a:solidFill>
                  <a:schemeClr val="accent4"/>
                </a:solidFill>
                <a:latin typeface="Times New Roman" panose="02020603050405020304" pitchFamily="18" charset="0"/>
                <a:cs typeface="Times New Roman" panose="02020603050405020304" pitchFamily="18" charset="0"/>
              </a:rPr>
              <a:t>=formula)</a:t>
            </a:r>
          </a:p>
          <a:p>
            <a:pPr marL="46037" indent="0" algn="just">
              <a:buNone/>
              <a:defRPr/>
            </a:pPr>
            <a:r>
              <a:rPr lang="en-US" altLang="en-US" sz="2000" dirty="0">
                <a:solidFill>
                  <a:schemeClr val="accent4"/>
                </a:solidFill>
                <a:latin typeface="Times New Roman" panose="02020603050405020304" pitchFamily="18" charset="0"/>
                <a:cs typeface="Times New Roman" panose="02020603050405020304" pitchFamily="18" charset="0"/>
              </a:rPr>
              <a:t>transmute(</a:t>
            </a:r>
            <a:r>
              <a:rPr lang="en-US" altLang="en-US" sz="2000" dirty="0" err="1">
                <a:solidFill>
                  <a:schemeClr val="accent4"/>
                </a:solidFill>
                <a:latin typeface="Times New Roman" panose="02020603050405020304" pitchFamily="18" charset="0"/>
                <a:cs typeface="Times New Roman" panose="02020603050405020304" pitchFamily="18" charset="0"/>
              </a:rPr>
              <a:t>dataframeName</a:t>
            </a:r>
            <a:r>
              <a:rPr lang="en-US" altLang="en-US" sz="2000" dirty="0">
                <a:solidFill>
                  <a:schemeClr val="accent4"/>
                </a:solidFill>
                <a:latin typeface="Times New Roman" panose="02020603050405020304" pitchFamily="18" charset="0"/>
                <a:cs typeface="Times New Roman" panose="02020603050405020304" pitchFamily="18" charset="0"/>
              </a:rPr>
              <a:t>, </a:t>
            </a:r>
            <a:r>
              <a:rPr lang="en-US" altLang="en-US" sz="2000" dirty="0" err="1">
                <a:solidFill>
                  <a:schemeClr val="accent4"/>
                </a:solidFill>
                <a:latin typeface="Times New Roman" panose="02020603050405020304" pitchFamily="18" charset="0"/>
                <a:cs typeface="Times New Roman" panose="02020603050405020304" pitchFamily="18" charset="0"/>
              </a:rPr>
              <a:t>newVariable</a:t>
            </a:r>
            <a:r>
              <a:rPr lang="en-US" altLang="en-US" sz="2000" dirty="0">
                <a:solidFill>
                  <a:schemeClr val="accent4"/>
                </a:solidFill>
                <a:latin typeface="Times New Roman" panose="02020603050405020304" pitchFamily="18" charset="0"/>
                <a:cs typeface="Times New Roman" panose="02020603050405020304" pitchFamily="18" charset="0"/>
              </a:rPr>
              <a:t>=formula)</a:t>
            </a:r>
            <a:endParaRPr lang="en-US" altLang="en-US" dirty="0"/>
          </a:p>
        </p:txBody>
      </p:sp>
      <p:pic>
        <p:nvPicPr>
          <p:cNvPr id="3" name="Picture 2">
            <a:extLst>
              <a:ext uri="{FF2B5EF4-FFF2-40B4-BE49-F238E27FC236}">
                <a16:creationId xmlns:a16="http://schemas.microsoft.com/office/drawing/2014/main" id="{739C4C79-8061-6151-FD06-F0D2766F6D69}"/>
              </a:ext>
            </a:extLst>
          </p:cNvPr>
          <p:cNvPicPr>
            <a:picLocks noChangeAspect="1"/>
          </p:cNvPicPr>
          <p:nvPr/>
        </p:nvPicPr>
        <p:blipFill>
          <a:blip r:embed="rId2"/>
          <a:stretch>
            <a:fillRect/>
          </a:stretch>
        </p:blipFill>
        <p:spPr>
          <a:xfrm>
            <a:off x="1179511" y="3428999"/>
            <a:ext cx="3855951" cy="1719197"/>
          </a:xfrm>
          <a:prstGeom prst="rect">
            <a:avLst/>
          </a:prstGeom>
        </p:spPr>
      </p:pic>
      <p:pic>
        <p:nvPicPr>
          <p:cNvPr id="6" name="Picture 5">
            <a:extLst>
              <a:ext uri="{FF2B5EF4-FFF2-40B4-BE49-F238E27FC236}">
                <a16:creationId xmlns:a16="http://schemas.microsoft.com/office/drawing/2014/main" id="{D6376425-ECF0-B642-609A-44222E7B4A64}"/>
              </a:ext>
            </a:extLst>
          </p:cNvPr>
          <p:cNvPicPr>
            <a:picLocks noChangeAspect="1"/>
          </p:cNvPicPr>
          <p:nvPr/>
        </p:nvPicPr>
        <p:blipFill>
          <a:blip r:embed="rId3"/>
          <a:stretch>
            <a:fillRect/>
          </a:stretch>
        </p:blipFill>
        <p:spPr>
          <a:xfrm>
            <a:off x="7165184" y="2897968"/>
            <a:ext cx="3448227" cy="2540131"/>
          </a:xfrm>
          <a:prstGeom prst="rect">
            <a:avLst/>
          </a:prstGeom>
        </p:spPr>
      </p:pic>
    </p:spTree>
    <p:extLst>
      <p:ext uri="{BB962C8B-B14F-4D97-AF65-F5344CB8AC3E}">
        <p14:creationId xmlns:p14="http://schemas.microsoft.com/office/powerpoint/2010/main" val="1410959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3450CB82-EFC0-7C9D-1646-0AA04E6244D6}"/>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dirty="0">
                <a:solidFill>
                  <a:srgbClr val="000000"/>
                </a:solidFill>
                <a:latin typeface="Calibri" panose="020F0502020204030204" pitchFamily="34" charset="0"/>
                <a:cs typeface="Calibri" panose="020F0502020204030204" pitchFamily="34" charset="0"/>
              </a:rPr>
              <a:t>summarize() method</a:t>
            </a:r>
          </a:p>
        </p:txBody>
      </p:sp>
      <p:sp>
        <p:nvSpPr>
          <p:cNvPr id="7171" name="Content Placeholder 2">
            <a:extLst>
              <a:ext uri="{FF2B5EF4-FFF2-40B4-BE49-F238E27FC236}">
                <a16:creationId xmlns:a16="http://schemas.microsoft.com/office/drawing/2014/main" id="{2AC0C0F8-0A4A-30F2-4E76-77BFAFBDB1BA}"/>
              </a:ext>
            </a:extLst>
          </p:cNvPr>
          <p:cNvSpPr>
            <a:spLocks noGrp="1"/>
          </p:cNvSpPr>
          <p:nvPr>
            <p:ph idx="1"/>
          </p:nvPr>
        </p:nvSpPr>
        <p:spPr>
          <a:xfrm>
            <a:off x="1139825" y="1422400"/>
            <a:ext cx="9872663" cy="4792663"/>
          </a:xfrm>
        </p:spPr>
        <p:txBody>
          <a:bodyPr rtlCol="0">
            <a:normAutofit/>
          </a:bodyPr>
          <a:lstStyle/>
          <a:p>
            <a:pPr marL="46037" indent="0" algn="just">
              <a:buNone/>
              <a:defRPr/>
            </a:pPr>
            <a:r>
              <a:rPr lang="en-US" altLang="en-US" sz="1800" dirty="0"/>
              <a:t>Using the summarize method we can summarize the data in the data frame by using aggregate functions like sum(), mean(), etc. The syntax of summarize() method is specified below-</a:t>
            </a:r>
          </a:p>
          <a:p>
            <a:pPr marL="46037" indent="0" algn="just">
              <a:buNone/>
              <a:defRPr/>
            </a:pPr>
            <a:r>
              <a:rPr lang="en-US" altLang="en-US" sz="1800" dirty="0">
                <a:solidFill>
                  <a:schemeClr val="accent4"/>
                </a:solidFill>
                <a:latin typeface="Times New Roman" panose="02020603050405020304" pitchFamily="18" charset="0"/>
                <a:cs typeface="Times New Roman" panose="02020603050405020304" pitchFamily="18" charset="0"/>
              </a:rPr>
              <a:t> </a:t>
            </a:r>
            <a:r>
              <a:rPr lang="en-US" altLang="en-US" sz="2000" dirty="0">
                <a:solidFill>
                  <a:schemeClr val="accent4"/>
                </a:solidFill>
                <a:latin typeface="Times New Roman" panose="02020603050405020304" pitchFamily="18" charset="0"/>
                <a:cs typeface="Times New Roman" panose="02020603050405020304" pitchFamily="18" charset="0"/>
              </a:rPr>
              <a:t>summarize(</a:t>
            </a:r>
            <a:r>
              <a:rPr lang="en-US" altLang="en-US" sz="2000" dirty="0" err="1">
                <a:solidFill>
                  <a:schemeClr val="accent4"/>
                </a:solidFill>
                <a:latin typeface="Times New Roman" panose="02020603050405020304" pitchFamily="18" charset="0"/>
                <a:cs typeface="Times New Roman" panose="02020603050405020304" pitchFamily="18" charset="0"/>
              </a:rPr>
              <a:t>dataframeName</a:t>
            </a:r>
            <a:r>
              <a:rPr lang="en-US" altLang="en-US" sz="2000" dirty="0">
                <a:solidFill>
                  <a:schemeClr val="accent4"/>
                </a:solidFill>
                <a:latin typeface="Times New Roman" panose="02020603050405020304" pitchFamily="18" charset="0"/>
                <a:cs typeface="Times New Roman" panose="02020603050405020304" pitchFamily="18" charset="0"/>
              </a:rPr>
              <a:t>, </a:t>
            </a:r>
            <a:r>
              <a:rPr lang="en-US" altLang="en-US" sz="2000" dirty="0" err="1">
                <a:solidFill>
                  <a:schemeClr val="accent4"/>
                </a:solidFill>
                <a:latin typeface="Times New Roman" panose="02020603050405020304" pitchFamily="18" charset="0"/>
                <a:cs typeface="Times New Roman" panose="02020603050405020304" pitchFamily="18" charset="0"/>
              </a:rPr>
              <a:t>aggregate_function</a:t>
            </a:r>
            <a:r>
              <a:rPr lang="en-US" altLang="en-US" sz="2000" dirty="0">
                <a:solidFill>
                  <a:schemeClr val="accent4"/>
                </a:solidFill>
                <a:latin typeface="Times New Roman" panose="02020603050405020304" pitchFamily="18" charset="0"/>
                <a:cs typeface="Times New Roman" panose="02020603050405020304" pitchFamily="18" charset="0"/>
              </a:rPr>
              <a:t>(</a:t>
            </a:r>
            <a:r>
              <a:rPr lang="en-US" altLang="en-US" sz="2000" dirty="0" err="1">
                <a:solidFill>
                  <a:schemeClr val="accent4"/>
                </a:solidFill>
                <a:latin typeface="Times New Roman" panose="02020603050405020304" pitchFamily="18" charset="0"/>
                <a:cs typeface="Times New Roman" panose="02020603050405020304" pitchFamily="18" charset="0"/>
              </a:rPr>
              <a:t>columnName</a:t>
            </a:r>
            <a:r>
              <a:rPr lang="en-US" altLang="en-US" sz="2000" dirty="0">
                <a:solidFill>
                  <a:schemeClr val="accent4"/>
                </a:solidFill>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8566A314-EC25-D470-EA1F-BF6CBF25F319}"/>
              </a:ext>
            </a:extLst>
          </p:cNvPr>
          <p:cNvPicPr>
            <a:picLocks noChangeAspect="1"/>
          </p:cNvPicPr>
          <p:nvPr/>
        </p:nvPicPr>
        <p:blipFill>
          <a:blip r:embed="rId2"/>
          <a:stretch>
            <a:fillRect/>
          </a:stretch>
        </p:blipFill>
        <p:spPr>
          <a:xfrm>
            <a:off x="1294485" y="3429000"/>
            <a:ext cx="5143764" cy="1263715"/>
          </a:xfrm>
          <a:prstGeom prst="rect">
            <a:avLst/>
          </a:prstGeom>
        </p:spPr>
      </p:pic>
      <p:pic>
        <p:nvPicPr>
          <p:cNvPr id="7" name="Picture 6">
            <a:extLst>
              <a:ext uri="{FF2B5EF4-FFF2-40B4-BE49-F238E27FC236}">
                <a16:creationId xmlns:a16="http://schemas.microsoft.com/office/drawing/2014/main" id="{9B31AF3A-09BD-4CC9-6E2C-BF152755A3AB}"/>
              </a:ext>
            </a:extLst>
          </p:cNvPr>
          <p:cNvPicPr>
            <a:picLocks noChangeAspect="1"/>
          </p:cNvPicPr>
          <p:nvPr/>
        </p:nvPicPr>
        <p:blipFill>
          <a:blip r:embed="rId3"/>
          <a:stretch>
            <a:fillRect/>
          </a:stretch>
        </p:blipFill>
        <p:spPr>
          <a:xfrm>
            <a:off x="8033008" y="3438395"/>
            <a:ext cx="2601589" cy="1475044"/>
          </a:xfrm>
          <a:prstGeom prst="rect">
            <a:avLst/>
          </a:prstGeom>
        </p:spPr>
      </p:pic>
    </p:spTree>
    <p:extLst>
      <p:ext uri="{BB962C8B-B14F-4D97-AF65-F5344CB8AC3E}">
        <p14:creationId xmlns:p14="http://schemas.microsoft.com/office/powerpoint/2010/main" val="44479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0A37D4C-5AA0-F24B-FF33-27CEC4F9B5D4}"/>
              </a:ext>
            </a:extLst>
          </p:cNvPr>
          <p:cNvSpPr>
            <a:spLocks noGrp="1"/>
          </p:cNvSpPr>
          <p:nvPr>
            <p:ph type="title"/>
          </p:nvPr>
        </p:nvSpPr>
        <p:spPr/>
        <p:txBody>
          <a:bodyPr/>
          <a:lstStyle/>
          <a:p>
            <a:r>
              <a:rPr lang="en-US" altLang="en-US"/>
              <a:t>User Input: readline()</a:t>
            </a:r>
          </a:p>
        </p:txBody>
      </p:sp>
      <p:sp>
        <p:nvSpPr>
          <p:cNvPr id="3" name="Content Placeholder 2">
            <a:extLst>
              <a:ext uri="{FF2B5EF4-FFF2-40B4-BE49-F238E27FC236}">
                <a16:creationId xmlns:a16="http://schemas.microsoft.com/office/drawing/2014/main" id="{884F131E-3D8E-048C-B1A1-2D713E0AE213}"/>
              </a:ext>
            </a:extLst>
          </p:cNvPr>
          <p:cNvSpPr>
            <a:spLocks noGrp="1"/>
          </p:cNvSpPr>
          <p:nvPr>
            <p:ph idx="1"/>
          </p:nvPr>
        </p:nvSpPr>
        <p:spPr/>
        <p:txBody>
          <a:bodyPr/>
          <a:lstStyle/>
          <a:p>
            <a:pPr>
              <a:defRPr/>
            </a:pPr>
            <a:r>
              <a:rPr lang="en-US" dirty="0"/>
              <a:t>Default input value is string.</a:t>
            </a:r>
          </a:p>
          <a:p>
            <a:pPr>
              <a:defRPr/>
            </a:pPr>
            <a:r>
              <a:rPr lang="en-US" dirty="0"/>
              <a:t>Input values need to be converted if required.</a:t>
            </a:r>
          </a:p>
          <a:p>
            <a:pPr marL="46037" indent="0">
              <a:buFont typeface="Corbel" panose="020B0503020204020204" pitchFamily="34" charset="0"/>
              <a:buNone/>
              <a:defRPr/>
            </a:pPr>
            <a:endParaRPr lang="en-US" dirty="0"/>
          </a:p>
        </p:txBody>
      </p:sp>
      <p:sp>
        <p:nvSpPr>
          <p:cNvPr id="4" name="Rectangle 3">
            <a:extLst>
              <a:ext uri="{FF2B5EF4-FFF2-40B4-BE49-F238E27FC236}">
                <a16:creationId xmlns:a16="http://schemas.microsoft.com/office/drawing/2014/main" id="{BDB8FD1F-4BE5-F22B-A16F-CD4950A0078E}"/>
              </a:ext>
            </a:extLst>
          </p:cNvPr>
          <p:cNvSpPr/>
          <p:nvPr/>
        </p:nvSpPr>
        <p:spPr>
          <a:xfrm>
            <a:off x="2041525" y="2962275"/>
            <a:ext cx="8077200" cy="222885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2000" dirty="0">
                <a:latin typeface="Courier"/>
              </a:rPr>
              <a:t>var1 = </a:t>
            </a:r>
            <a:r>
              <a:rPr lang="en-US" sz="2000" dirty="0" err="1">
                <a:latin typeface="Courier"/>
              </a:rPr>
              <a:t>readline</a:t>
            </a:r>
            <a:r>
              <a:rPr lang="en-US" sz="2000" dirty="0">
                <a:latin typeface="Courier"/>
              </a:rPr>
              <a:t>(prompt = "Enter any value : ")</a:t>
            </a:r>
          </a:p>
          <a:p>
            <a:pPr>
              <a:defRPr/>
            </a:pPr>
            <a:r>
              <a:rPr lang="en-US" sz="2000" dirty="0">
                <a:latin typeface="Courier"/>
              </a:rPr>
              <a:t>var2 = </a:t>
            </a:r>
            <a:r>
              <a:rPr lang="en-US" sz="2000" dirty="0" err="1">
                <a:latin typeface="Courier"/>
              </a:rPr>
              <a:t>readline</a:t>
            </a:r>
            <a:r>
              <a:rPr lang="en-US" sz="2000" dirty="0">
                <a:latin typeface="Courier"/>
              </a:rPr>
              <a:t>(prompt = "Enter any number : ")</a:t>
            </a:r>
          </a:p>
          <a:p>
            <a:pPr>
              <a:defRPr/>
            </a:pPr>
            <a:endParaRPr lang="en-US" sz="2000" dirty="0">
              <a:latin typeface="Courier"/>
            </a:endParaRPr>
          </a:p>
          <a:p>
            <a:pPr>
              <a:defRPr/>
            </a:pPr>
            <a:r>
              <a:rPr lang="en-US" sz="2000" dirty="0">
                <a:latin typeface="Courier"/>
              </a:rPr>
              <a:t>var2 = </a:t>
            </a:r>
            <a:r>
              <a:rPr lang="en-US" sz="2000" dirty="0" err="1">
                <a:latin typeface="Courier"/>
              </a:rPr>
              <a:t>as.integer</a:t>
            </a:r>
            <a:r>
              <a:rPr lang="en-US" sz="2000" dirty="0">
                <a:latin typeface="Courier"/>
              </a:rPr>
              <a:t>(var2)</a:t>
            </a:r>
          </a:p>
          <a:p>
            <a:pPr>
              <a:defRPr/>
            </a:pPr>
            <a:r>
              <a:rPr lang="en-US" sz="2000" dirty="0">
                <a:latin typeface="Courier"/>
              </a:rPr>
              <a:t>print(var1)</a:t>
            </a:r>
          </a:p>
          <a:p>
            <a:pPr>
              <a:defRPr/>
            </a:pPr>
            <a:r>
              <a:rPr lang="en-US" sz="2000" dirty="0">
                <a:latin typeface="Courier"/>
              </a:rPr>
              <a:t>print(var2)</a:t>
            </a:r>
            <a:endParaRPr lang="en-US" sz="2400" dirty="0">
              <a:latin typeface="Courier"/>
            </a:endParaRPr>
          </a:p>
        </p:txBody>
      </p:sp>
      <p:sp>
        <p:nvSpPr>
          <p:cNvPr id="5" name="Rectangle 4">
            <a:extLst>
              <a:ext uri="{FF2B5EF4-FFF2-40B4-BE49-F238E27FC236}">
                <a16:creationId xmlns:a16="http://schemas.microsoft.com/office/drawing/2014/main" id="{E3429641-7DDF-563E-CA03-D5D7FCF6D0FA}"/>
              </a:ext>
            </a:extLst>
          </p:cNvPr>
          <p:cNvSpPr/>
          <p:nvPr/>
        </p:nvSpPr>
        <p:spPr>
          <a:xfrm>
            <a:off x="4297363" y="5295900"/>
            <a:ext cx="3563937" cy="1252538"/>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defRPr/>
            </a:pPr>
            <a:r>
              <a:rPr lang="en-US" sz="2000" dirty="0">
                <a:latin typeface="Courier"/>
              </a:rPr>
              <a:t>&gt; print(var1)</a:t>
            </a:r>
          </a:p>
          <a:p>
            <a:pPr>
              <a:defRPr/>
            </a:pPr>
            <a:r>
              <a:rPr lang="en-US" sz="2000" dirty="0">
                <a:latin typeface="Courier"/>
              </a:rPr>
              <a:t>[1] "name"</a:t>
            </a:r>
          </a:p>
          <a:p>
            <a:pPr>
              <a:defRPr/>
            </a:pPr>
            <a:r>
              <a:rPr lang="en-US" sz="2000" dirty="0">
                <a:latin typeface="Courier"/>
              </a:rPr>
              <a:t>&gt; print(var2)</a:t>
            </a:r>
          </a:p>
          <a:p>
            <a:pPr>
              <a:defRPr/>
            </a:pPr>
            <a:r>
              <a:rPr lang="en-US" sz="2000" dirty="0">
                <a:latin typeface="Courier"/>
              </a:rPr>
              <a:t>[1] 12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E580C3A-E6B6-AB96-CA00-317AE1171EFB}"/>
              </a:ext>
            </a:extLst>
          </p:cNvPr>
          <p:cNvSpPr>
            <a:spLocks noGrp="1"/>
          </p:cNvSpPr>
          <p:nvPr>
            <p:ph type="title"/>
          </p:nvPr>
        </p:nvSpPr>
        <p:spPr/>
        <p:txBody>
          <a:bodyPr/>
          <a:lstStyle/>
          <a:p>
            <a:r>
              <a:rPr lang="en-US" altLang="en-US"/>
              <a:t>User Input: readline()</a:t>
            </a:r>
          </a:p>
        </p:txBody>
      </p:sp>
      <p:sp>
        <p:nvSpPr>
          <p:cNvPr id="8195" name="Content Placeholder 2">
            <a:extLst>
              <a:ext uri="{FF2B5EF4-FFF2-40B4-BE49-F238E27FC236}">
                <a16:creationId xmlns:a16="http://schemas.microsoft.com/office/drawing/2014/main" id="{8C1FE1AB-7C5C-DD79-F886-455C4F09D158}"/>
              </a:ext>
            </a:extLst>
          </p:cNvPr>
          <p:cNvSpPr>
            <a:spLocks noGrp="1"/>
          </p:cNvSpPr>
          <p:nvPr>
            <p:ph idx="1"/>
          </p:nvPr>
        </p:nvSpPr>
        <p:spPr/>
        <p:txBody>
          <a:bodyPr/>
          <a:lstStyle/>
          <a:p>
            <a:pPr marL="44450" indent="0">
              <a:buFont typeface="Corbel" panose="020B0503020204020204" pitchFamily="34" charset="0"/>
              <a:buNone/>
            </a:pPr>
            <a:endParaRPr lang="en-US" altLang="en-US"/>
          </a:p>
          <a:p>
            <a:pPr marL="44450" indent="0">
              <a:buFont typeface="Corbel" panose="020B0503020204020204" pitchFamily="34" charset="0"/>
              <a:buNone/>
            </a:pPr>
            <a:endParaRPr lang="en-US" altLang="en-US"/>
          </a:p>
        </p:txBody>
      </p:sp>
      <p:sp>
        <p:nvSpPr>
          <p:cNvPr id="6" name="Rectangle 5">
            <a:extLst>
              <a:ext uri="{FF2B5EF4-FFF2-40B4-BE49-F238E27FC236}">
                <a16:creationId xmlns:a16="http://schemas.microsoft.com/office/drawing/2014/main" id="{34ED1AF8-293D-EB6A-24B2-0D35927AB63E}"/>
              </a:ext>
            </a:extLst>
          </p:cNvPr>
          <p:cNvSpPr/>
          <p:nvPr/>
        </p:nvSpPr>
        <p:spPr>
          <a:xfrm>
            <a:off x="2057400" y="2057400"/>
            <a:ext cx="8077200" cy="2097088"/>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2000" dirty="0">
                <a:latin typeface="Courier"/>
              </a:rPr>
              <a:t>var1 = </a:t>
            </a:r>
            <a:r>
              <a:rPr lang="en-US" sz="2000" dirty="0" err="1">
                <a:latin typeface="Courier"/>
              </a:rPr>
              <a:t>readline</a:t>
            </a:r>
            <a:r>
              <a:rPr lang="en-US" sz="2000" dirty="0">
                <a:latin typeface="Courier"/>
              </a:rPr>
              <a:t>(prompt = "Enter any number : ")</a:t>
            </a:r>
          </a:p>
          <a:p>
            <a:pPr>
              <a:defRPr/>
            </a:pPr>
            <a:r>
              <a:rPr lang="en-US" sz="2000" dirty="0">
                <a:latin typeface="Courier"/>
              </a:rPr>
              <a:t>var2 = </a:t>
            </a:r>
            <a:r>
              <a:rPr lang="en-US" sz="2000" dirty="0" err="1">
                <a:latin typeface="Courier"/>
              </a:rPr>
              <a:t>readline</a:t>
            </a:r>
            <a:r>
              <a:rPr lang="en-US" sz="2000" dirty="0">
                <a:latin typeface="Courier"/>
              </a:rPr>
              <a:t>(prompt = "Enter any number : ")</a:t>
            </a:r>
          </a:p>
          <a:p>
            <a:pPr>
              <a:defRPr/>
            </a:pPr>
            <a:endParaRPr lang="en-US" sz="2000" dirty="0">
              <a:latin typeface="Courier"/>
            </a:endParaRPr>
          </a:p>
          <a:p>
            <a:pPr>
              <a:defRPr/>
            </a:pPr>
            <a:r>
              <a:rPr lang="en-US" sz="2000" dirty="0">
                <a:latin typeface="Courier"/>
              </a:rPr>
              <a:t>var1 = </a:t>
            </a:r>
            <a:r>
              <a:rPr lang="en-US" sz="2000" dirty="0" err="1">
                <a:latin typeface="Courier"/>
              </a:rPr>
              <a:t>as.integer</a:t>
            </a:r>
            <a:r>
              <a:rPr lang="en-US" sz="2000" dirty="0">
                <a:latin typeface="Courier"/>
              </a:rPr>
              <a:t>(var1)</a:t>
            </a:r>
          </a:p>
          <a:p>
            <a:pPr>
              <a:defRPr/>
            </a:pPr>
            <a:r>
              <a:rPr lang="en-US" sz="2000" dirty="0">
                <a:latin typeface="Courier"/>
              </a:rPr>
              <a:t>var2 = </a:t>
            </a:r>
            <a:r>
              <a:rPr lang="en-US" sz="2000" dirty="0" err="1">
                <a:latin typeface="Courier"/>
              </a:rPr>
              <a:t>as.integer</a:t>
            </a:r>
            <a:r>
              <a:rPr lang="en-US" sz="2000" dirty="0">
                <a:latin typeface="Courier"/>
              </a:rPr>
              <a:t>(var2)</a:t>
            </a:r>
          </a:p>
          <a:p>
            <a:pPr>
              <a:defRPr/>
            </a:pPr>
            <a:r>
              <a:rPr lang="en-US" sz="2000" dirty="0">
                <a:latin typeface="Courier"/>
              </a:rPr>
              <a:t>print(var1+var2)			#output: integer</a:t>
            </a:r>
            <a:endParaRPr lang="en-US" sz="2400" dirty="0">
              <a:latin typeface="Courier"/>
            </a:endParaRPr>
          </a:p>
        </p:txBody>
      </p:sp>
      <p:sp>
        <p:nvSpPr>
          <p:cNvPr id="7" name="Rectangle 6">
            <a:extLst>
              <a:ext uri="{FF2B5EF4-FFF2-40B4-BE49-F238E27FC236}">
                <a16:creationId xmlns:a16="http://schemas.microsoft.com/office/drawing/2014/main" id="{9B08E65D-D298-D2B6-564A-7C6F7D27F2C9}"/>
              </a:ext>
            </a:extLst>
          </p:cNvPr>
          <p:cNvSpPr/>
          <p:nvPr/>
        </p:nvSpPr>
        <p:spPr>
          <a:xfrm>
            <a:off x="1017588" y="4435475"/>
            <a:ext cx="5830887" cy="16605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en-US" sz="2000" dirty="0">
                <a:latin typeface="Courier"/>
              </a:rPr>
              <a:t>var = </a:t>
            </a:r>
            <a:r>
              <a:rPr lang="en-US" sz="2000" dirty="0" err="1">
                <a:latin typeface="Courier"/>
              </a:rPr>
              <a:t>readline</a:t>
            </a:r>
            <a:r>
              <a:rPr lang="en-US" sz="2000" dirty="0">
                <a:latin typeface="Courier"/>
              </a:rPr>
              <a:t>("Enter any number : ")</a:t>
            </a:r>
          </a:p>
          <a:p>
            <a:pPr>
              <a:defRPr/>
            </a:pPr>
            <a:r>
              <a:rPr lang="en-US" sz="2000" dirty="0">
                <a:latin typeface="Courier"/>
              </a:rPr>
              <a:t>var = </a:t>
            </a:r>
            <a:r>
              <a:rPr lang="en-US" sz="2000" dirty="0" err="1">
                <a:latin typeface="Courier"/>
              </a:rPr>
              <a:t>as.integer</a:t>
            </a:r>
            <a:r>
              <a:rPr lang="en-US" sz="2000" dirty="0">
                <a:latin typeface="Courier"/>
              </a:rPr>
              <a:t>(var)</a:t>
            </a:r>
          </a:p>
          <a:p>
            <a:pPr>
              <a:defRPr/>
            </a:pPr>
            <a:r>
              <a:rPr lang="en-US" sz="2000" dirty="0">
                <a:latin typeface="Courier"/>
              </a:rPr>
              <a:t>print(var)</a:t>
            </a:r>
            <a:endParaRPr lang="en-US" sz="2400" dirty="0">
              <a:latin typeface="Courier"/>
            </a:endParaRPr>
          </a:p>
        </p:txBody>
      </p:sp>
      <p:sp>
        <p:nvSpPr>
          <p:cNvPr id="8" name="Rectangle 7">
            <a:extLst>
              <a:ext uri="{FF2B5EF4-FFF2-40B4-BE49-F238E27FC236}">
                <a16:creationId xmlns:a16="http://schemas.microsoft.com/office/drawing/2014/main" id="{07789EE0-6372-0B58-6E54-21AF26030DB4}"/>
              </a:ext>
            </a:extLst>
          </p:cNvPr>
          <p:cNvSpPr/>
          <p:nvPr/>
        </p:nvSpPr>
        <p:spPr>
          <a:xfrm>
            <a:off x="7353300" y="4564063"/>
            <a:ext cx="3811588" cy="16605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en-US" sz="2000" dirty="0">
                <a:latin typeface="Courier"/>
              </a:rPr>
              <a:t>var = </a:t>
            </a:r>
            <a:r>
              <a:rPr lang="en-US" sz="2000" dirty="0" err="1">
                <a:latin typeface="Courier"/>
              </a:rPr>
              <a:t>readline</a:t>
            </a:r>
            <a:r>
              <a:rPr lang="en-US" sz="2000" dirty="0">
                <a:latin typeface="Courier"/>
              </a:rPr>
              <a:t>()</a:t>
            </a:r>
          </a:p>
          <a:p>
            <a:pPr>
              <a:defRPr/>
            </a:pPr>
            <a:r>
              <a:rPr lang="en-US" sz="2000" dirty="0">
                <a:latin typeface="Courier"/>
              </a:rPr>
              <a:t>var = </a:t>
            </a:r>
            <a:r>
              <a:rPr lang="en-US" sz="2000" dirty="0" err="1">
                <a:latin typeface="Courier"/>
              </a:rPr>
              <a:t>as.integer</a:t>
            </a:r>
            <a:r>
              <a:rPr lang="en-US" sz="2000" dirty="0">
                <a:latin typeface="Courier"/>
              </a:rPr>
              <a:t>(var)</a:t>
            </a:r>
          </a:p>
          <a:p>
            <a:pPr>
              <a:defRPr/>
            </a:pPr>
            <a:r>
              <a:rPr lang="en-US" sz="2000" dirty="0">
                <a:latin typeface="Courier"/>
              </a:rPr>
              <a:t>print(var)</a:t>
            </a:r>
            <a:endParaRPr lang="en-US" sz="2400" dirty="0">
              <a:latin typeface="Couri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A4821F5-AC30-E928-E9B3-A22A34FA254D}"/>
              </a:ext>
            </a:extLst>
          </p:cNvPr>
          <p:cNvSpPr>
            <a:spLocks noGrp="1"/>
          </p:cNvSpPr>
          <p:nvPr>
            <p:ph type="title"/>
          </p:nvPr>
        </p:nvSpPr>
        <p:spPr/>
        <p:txBody>
          <a:bodyPr/>
          <a:lstStyle/>
          <a:p>
            <a:r>
              <a:rPr lang="en-US" altLang="en-US"/>
              <a:t>User Input: scan()</a:t>
            </a:r>
          </a:p>
        </p:txBody>
      </p:sp>
      <p:sp>
        <p:nvSpPr>
          <p:cNvPr id="9219" name="Content Placeholder 2">
            <a:extLst>
              <a:ext uri="{FF2B5EF4-FFF2-40B4-BE49-F238E27FC236}">
                <a16:creationId xmlns:a16="http://schemas.microsoft.com/office/drawing/2014/main" id="{C748AA7D-DCA9-EF5D-A5D1-EFFBBDEC3369}"/>
              </a:ext>
            </a:extLst>
          </p:cNvPr>
          <p:cNvSpPr>
            <a:spLocks noGrp="1"/>
          </p:cNvSpPr>
          <p:nvPr>
            <p:ph idx="1"/>
          </p:nvPr>
        </p:nvSpPr>
        <p:spPr/>
        <p:txBody>
          <a:bodyPr/>
          <a:lstStyle/>
          <a:p>
            <a:pPr algn="just"/>
            <a:r>
              <a:rPr lang="en-US" altLang="en-US"/>
              <a:t>This method reads data in the form of a vector or list. </a:t>
            </a:r>
          </a:p>
          <a:p>
            <a:pPr algn="just"/>
            <a:r>
              <a:rPr lang="en-US" altLang="en-US"/>
              <a:t>This method can be used to read input from a file as well.</a:t>
            </a:r>
          </a:p>
          <a:p>
            <a:pPr algn="just"/>
            <a:r>
              <a:rPr lang="en-US" altLang="en-US" i="1"/>
              <a:t>scan()</a:t>
            </a:r>
            <a:r>
              <a:rPr lang="en-US" altLang="en-US"/>
              <a:t> method takes input continuously. Press </a:t>
            </a:r>
            <a:r>
              <a:rPr lang="en-US" altLang="en-US" i="1"/>
              <a:t>Enter</a:t>
            </a:r>
            <a:r>
              <a:rPr lang="en-US" altLang="en-US"/>
              <a:t> key twice to terminate the input process.</a:t>
            </a:r>
          </a:p>
          <a:p>
            <a:endParaRPr lang="en-US" altLang="en-US"/>
          </a:p>
        </p:txBody>
      </p:sp>
      <p:sp>
        <p:nvSpPr>
          <p:cNvPr id="4" name="Rectangle 3">
            <a:extLst>
              <a:ext uri="{FF2B5EF4-FFF2-40B4-BE49-F238E27FC236}">
                <a16:creationId xmlns:a16="http://schemas.microsoft.com/office/drawing/2014/main" id="{926968E5-5B9E-86C6-B43E-36EEB6670437}"/>
              </a:ext>
            </a:extLst>
          </p:cNvPr>
          <p:cNvSpPr/>
          <p:nvPr/>
        </p:nvSpPr>
        <p:spPr>
          <a:xfrm>
            <a:off x="1895475" y="4381500"/>
            <a:ext cx="3711575" cy="1182688"/>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2000" dirty="0">
                <a:latin typeface="Courier"/>
              </a:rPr>
              <a:t>x = scan()</a:t>
            </a:r>
          </a:p>
          <a:p>
            <a:pPr>
              <a:defRPr/>
            </a:pPr>
            <a:r>
              <a:rPr lang="en-US" sz="2000" dirty="0">
                <a:latin typeface="Courier"/>
              </a:rPr>
              <a:t>print(x)</a:t>
            </a:r>
            <a:endParaRPr lang="en-US" sz="2400" dirty="0">
              <a:latin typeface="Courier"/>
            </a:endParaRPr>
          </a:p>
        </p:txBody>
      </p:sp>
      <p:sp>
        <p:nvSpPr>
          <p:cNvPr id="6" name="Rectangle 5">
            <a:extLst>
              <a:ext uri="{FF2B5EF4-FFF2-40B4-BE49-F238E27FC236}">
                <a16:creationId xmlns:a16="http://schemas.microsoft.com/office/drawing/2014/main" id="{77BB5CE0-1B35-F9EC-F721-EF971260FA0B}"/>
              </a:ext>
            </a:extLst>
          </p:cNvPr>
          <p:cNvSpPr/>
          <p:nvPr/>
        </p:nvSpPr>
        <p:spPr>
          <a:xfrm>
            <a:off x="6584950" y="3541713"/>
            <a:ext cx="3565525" cy="2862262"/>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defRPr/>
            </a:pPr>
            <a:r>
              <a:rPr lang="en-US" sz="2000" dirty="0">
                <a:latin typeface="Courier"/>
              </a:rPr>
              <a:t>&gt; x = scan()</a:t>
            </a:r>
          </a:p>
          <a:p>
            <a:pPr>
              <a:defRPr/>
            </a:pPr>
            <a:r>
              <a:rPr lang="en-US" sz="2000" dirty="0">
                <a:latin typeface="Courier"/>
              </a:rPr>
              <a:t>1: 1 2 3</a:t>
            </a:r>
          </a:p>
          <a:p>
            <a:pPr>
              <a:defRPr/>
            </a:pPr>
            <a:r>
              <a:rPr lang="en-US" sz="2000" dirty="0">
                <a:latin typeface="Courier"/>
              </a:rPr>
              <a:t>4: 7 8 9</a:t>
            </a:r>
          </a:p>
          <a:p>
            <a:pPr>
              <a:defRPr/>
            </a:pPr>
            <a:r>
              <a:rPr lang="en-US" sz="2000" dirty="0">
                <a:latin typeface="Courier"/>
              </a:rPr>
              <a:t>7: 7 8 9</a:t>
            </a:r>
          </a:p>
          <a:p>
            <a:pPr>
              <a:defRPr/>
            </a:pPr>
            <a:r>
              <a:rPr lang="en-US" sz="2000" dirty="0">
                <a:latin typeface="Courier"/>
              </a:rPr>
              <a:t>10: </a:t>
            </a:r>
          </a:p>
          <a:p>
            <a:pPr>
              <a:defRPr/>
            </a:pPr>
            <a:r>
              <a:rPr lang="en-US" sz="2000" dirty="0">
                <a:latin typeface="Courier"/>
              </a:rPr>
              <a:t>Read 9 items</a:t>
            </a:r>
          </a:p>
          <a:p>
            <a:pPr>
              <a:defRPr/>
            </a:pPr>
            <a:endParaRPr lang="en-US" sz="2000" dirty="0">
              <a:latin typeface="Courier"/>
            </a:endParaRPr>
          </a:p>
          <a:p>
            <a:pPr>
              <a:defRPr/>
            </a:pPr>
            <a:r>
              <a:rPr lang="en-US" sz="2000" dirty="0">
                <a:latin typeface="Courier"/>
              </a:rPr>
              <a:t>&gt; print(x)</a:t>
            </a:r>
          </a:p>
          <a:p>
            <a:pPr>
              <a:defRPr/>
            </a:pPr>
            <a:r>
              <a:rPr lang="en-US" sz="2000" dirty="0">
                <a:latin typeface="Courier"/>
              </a:rPr>
              <a:t>[1] 1 2 3 7 8 9 7 8 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003C4E5-6928-D4A7-E4B6-82D0A22CF3F3}"/>
              </a:ext>
            </a:extLst>
          </p:cNvPr>
          <p:cNvSpPr>
            <a:spLocks noGrp="1"/>
          </p:cNvSpPr>
          <p:nvPr>
            <p:ph type="title"/>
          </p:nvPr>
        </p:nvSpPr>
        <p:spPr/>
        <p:txBody>
          <a:bodyPr/>
          <a:lstStyle/>
          <a:p>
            <a:r>
              <a:rPr lang="en-US" altLang="en-US"/>
              <a:t>User Input: scan()</a:t>
            </a:r>
          </a:p>
        </p:txBody>
      </p:sp>
      <p:sp>
        <p:nvSpPr>
          <p:cNvPr id="5" name="Rectangle 4">
            <a:extLst>
              <a:ext uri="{FF2B5EF4-FFF2-40B4-BE49-F238E27FC236}">
                <a16:creationId xmlns:a16="http://schemas.microsoft.com/office/drawing/2014/main" id="{254D7DE2-6E01-9A3B-8F9E-1D364766FB4A}"/>
              </a:ext>
            </a:extLst>
          </p:cNvPr>
          <p:cNvSpPr/>
          <p:nvPr/>
        </p:nvSpPr>
        <p:spPr>
          <a:xfrm>
            <a:off x="2217738" y="4632325"/>
            <a:ext cx="7756525" cy="15922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defRPr/>
            </a:pPr>
            <a:r>
              <a:rPr lang="en-US" sz="2000" dirty="0">
                <a:latin typeface="Courier"/>
              </a:rPr>
              <a:t># try absolute path if relative path doesn’t work</a:t>
            </a:r>
          </a:p>
          <a:p>
            <a:pPr>
              <a:defRPr/>
            </a:pPr>
            <a:r>
              <a:rPr lang="en-US" sz="2000" dirty="0">
                <a:latin typeface="Courier"/>
              </a:rPr>
              <a:t>s = scan("fileString.txt", what = " ")</a:t>
            </a:r>
          </a:p>
          <a:p>
            <a:pPr>
              <a:defRPr/>
            </a:pPr>
            <a:r>
              <a:rPr lang="en-US" sz="2000" dirty="0">
                <a:latin typeface="Courier"/>
              </a:rPr>
              <a:t>print(s) # string</a:t>
            </a:r>
            <a:endParaRPr lang="en-US" sz="2400" dirty="0">
              <a:latin typeface="Courier"/>
            </a:endParaRPr>
          </a:p>
        </p:txBody>
      </p:sp>
      <p:sp>
        <p:nvSpPr>
          <p:cNvPr id="7" name="Content Placeholder 6">
            <a:extLst>
              <a:ext uri="{FF2B5EF4-FFF2-40B4-BE49-F238E27FC236}">
                <a16:creationId xmlns:a16="http://schemas.microsoft.com/office/drawing/2014/main" id="{9D58C356-6861-FB45-3F8E-A366ACF09F07}"/>
              </a:ext>
            </a:extLst>
          </p:cNvPr>
          <p:cNvSpPr>
            <a:spLocks noGrp="1"/>
          </p:cNvSpPr>
          <p:nvPr>
            <p:ph idx="1"/>
          </p:nvPr>
        </p:nvSpPr>
        <p:spPr>
          <a:xfrm>
            <a:off x="1838325" y="1493838"/>
            <a:ext cx="9024938" cy="3006725"/>
          </a:xfrm>
        </p:spPr>
        <p:style>
          <a:lnRef idx="1">
            <a:schemeClr val="accent1"/>
          </a:lnRef>
          <a:fillRef idx="2">
            <a:schemeClr val="accent1"/>
          </a:fillRef>
          <a:effectRef idx="1">
            <a:schemeClr val="accent1"/>
          </a:effectRef>
          <a:fontRef idx="minor">
            <a:schemeClr val="dk1"/>
          </a:fontRef>
        </p:style>
        <p:txBody>
          <a:bodyPr rtlCol="0" anchor="ctr"/>
          <a:lstStyle/>
          <a:p>
            <a:pPr>
              <a:defRPr/>
            </a:pPr>
            <a:r>
              <a:rPr lang="en-US" sz="2000" dirty="0">
                <a:latin typeface="Courier"/>
              </a:rPr>
              <a:t>d = scan(what = double())</a:t>
            </a:r>
          </a:p>
          <a:p>
            <a:pPr>
              <a:defRPr/>
            </a:pPr>
            <a:r>
              <a:rPr lang="en-US" sz="2000" dirty="0">
                <a:latin typeface="Courier"/>
              </a:rPr>
              <a:t>s = scan(what = " ")</a:t>
            </a:r>
          </a:p>
          <a:p>
            <a:pPr>
              <a:defRPr/>
            </a:pPr>
            <a:r>
              <a:rPr lang="en-US" sz="2000" dirty="0">
                <a:latin typeface="Courier"/>
              </a:rPr>
              <a:t>c = scan(what = character())</a:t>
            </a:r>
          </a:p>
          <a:p>
            <a:pPr>
              <a:defRPr/>
            </a:pPr>
            <a:endParaRPr lang="en-US" sz="2000" dirty="0">
              <a:latin typeface="Courier"/>
            </a:endParaRPr>
          </a:p>
          <a:p>
            <a:pPr>
              <a:defRPr/>
            </a:pPr>
            <a:r>
              <a:rPr lang="en-US" sz="2000" dirty="0">
                <a:latin typeface="Courier"/>
              </a:rPr>
              <a:t>print(d) # double</a:t>
            </a:r>
          </a:p>
          <a:p>
            <a:pPr>
              <a:defRPr/>
            </a:pPr>
            <a:r>
              <a:rPr lang="en-US" sz="2000" dirty="0">
                <a:latin typeface="Courier"/>
              </a:rPr>
              <a:t>print(s) # string</a:t>
            </a:r>
          </a:p>
          <a:p>
            <a:pPr>
              <a:defRPr/>
            </a:pPr>
            <a:r>
              <a:rPr lang="en-US" sz="2000" dirty="0">
                <a:latin typeface="Courier"/>
              </a:rPr>
              <a:t>print(c) # character</a:t>
            </a:r>
            <a:endParaRPr lang="en-US" sz="2400" dirty="0">
              <a:latin typeface="Couri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630D203-4B52-A214-88F0-325548251F94}"/>
              </a:ext>
            </a:extLst>
          </p:cNvPr>
          <p:cNvSpPr>
            <a:spLocks noGrp="1"/>
          </p:cNvSpPr>
          <p:nvPr>
            <p:ph type="title"/>
          </p:nvPr>
        </p:nvSpPr>
        <p:spPr>
          <a:xfrm>
            <a:off x="1143000" y="588963"/>
            <a:ext cx="9875838" cy="1355725"/>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Entering data from the keyboard</a:t>
            </a:r>
          </a:p>
        </p:txBody>
      </p:sp>
      <p:sp>
        <p:nvSpPr>
          <p:cNvPr id="7171" name="Content Placeholder 2">
            <a:extLst>
              <a:ext uri="{FF2B5EF4-FFF2-40B4-BE49-F238E27FC236}">
                <a16:creationId xmlns:a16="http://schemas.microsoft.com/office/drawing/2014/main" id="{7797EA38-0CF1-FB9B-6DD5-141A44EF78AE}"/>
              </a:ext>
            </a:extLst>
          </p:cNvPr>
          <p:cNvSpPr>
            <a:spLocks noGrp="1"/>
          </p:cNvSpPr>
          <p:nvPr>
            <p:ph idx="1"/>
          </p:nvPr>
        </p:nvSpPr>
        <p:spPr/>
        <p:txBody>
          <a:bodyPr rtlCol="0">
            <a:normAutofit/>
          </a:bodyPr>
          <a:lstStyle/>
          <a:p>
            <a:pPr marL="46037" indent="0">
              <a:buFont typeface="Corbel" panose="020B0503020204020204" pitchFamily="34" charset="0"/>
              <a:buNone/>
              <a:defRPr/>
            </a:pPr>
            <a:r>
              <a:rPr lang="en-US" sz="2000" dirty="0">
                <a:latin typeface="+mj-lt"/>
              </a:rPr>
              <a:t>The edit() function in R will invoke a text editor that will allow you to enter your data manually.</a:t>
            </a:r>
          </a:p>
          <a:p>
            <a:pPr marL="46037" indent="0">
              <a:buFont typeface="Corbel" panose="020B0503020204020204" pitchFamily="34" charset="0"/>
              <a:buNone/>
              <a:defRPr/>
            </a:pPr>
            <a:endParaRPr lang="en-US" altLang="en-US" dirty="0"/>
          </a:p>
          <a:p>
            <a:pPr marL="46037" indent="0">
              <a:buFont typeface="Corbel" panose="020B0503020204020204" pitchFamily="34" charset="0"/>
              <a:buNone/>
              <a:defRPr/>
            </a:pPr>
            <a:r>
              <a:rPr lang="en-US" altLang="en-US" dirty="0" err="1"/>
              <a:t>mydata</a:t>
            </a:r>
            <a:r>
              <a:rPr lang="en-US" altLang="en-US" dirty="0"/>
              <a:t> &lt;- </a:t>
            </a:r>
            <a:r>
              <a:rPr lang="en-US" altLang="en-US" dirty="0" err="1"/>
              <a:t>data.frame</a:t>
            </a:r>
            <a:r>
              <a:rPr lang="en-US" altLang="en-US" dirty="0"/>
              <a:t>(age=numeric(0),</a:t>
            </a:r>
          </a:p>
          <a:p>
            <a:pPr marL="46037" indent="0">
              <a:buFont typeface="Corbel" panose="020B0503020204020204" pitchFamily="34" charset="0"/>
              <a:buNone/>
              <a:defRPr/>
            </a:pPr>
            <a:r>
              <a:rPr lang="en-US" altLang="en-US" dirty="0"/>
              <a:t>                     gender=character(0), weight=numeric(0))</a:t>
            </a:r>
          </a:p>
          <a:p>
            <a:pPr marL="46037" indent="0">
              <a:buFont typeface="Corbel" panose="020B0503020204020204" pitchFamily="34" charset="0"/>
              <a:buNone/>
              <a:defRPr/>
            </a:pPr>
            <a:r>
              <a:rPr lang="en-US" altLang="en-US" dirty="0" err="1"/>
              <a:t>mydata</a:t>
            </a:r>
            <a:r>
              <a:rPr lang="en-US" altLang="en-US" dirty="0"/>
              <a:t> &lt;- edit(</a:t>
            </a:r>
            <a:r>
              <a:rPr lang="en-US" altLang="en-US" dirty="0" err="1"/>
              <a:t>mydata</a:t>
            </a:r>
            <a:r>
              <a:rPr lang="en-US" altLang="en-US" dirty="0"/>
              <a:t>)</a:t>
            </a:r>
            <a:endParaRPr lang="en-US" altLang="en-US" sz="1800" dirty="0">
              <a:latin typeface="NewBaskerville-Roman"/>
            </a:endParaRPr>
          </a:p>
          <a:p>
            <a:pPr marL="46037" indent="0">
              <a:buFont typeface="Corbel" panose="020B0503020204020204" pitchFamily="34" charset="0"/>
              <a:buNone/>
              <a:defRPr/>
            </a:pPr>
            <a:endParaRPr lang="en-US" altLang="en-US" sz="1800" dirty="0">
              <a:latin typeface="NewBaskerville-Roman"/>
            </a:endParaRPr>
          </a:p>
          <a:p>
            <a:pPr marL="46037" indent="0">
              <a:buFont typeface="Corbel" panose="020B0503020204020204" pitchFamily="34" charset="0"/>
              <a:buNone/>
              <a:defRPr/>
            </a:pPr>
            <a:endParaRPr lang="en-US" altLang="en-US" dirty="0"/>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E8D2A3D-63EE-E4F3-3A5E-1562AFA3BD98}"/>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 Reading Data from a csv file	</a:t>
            </a:r>
          </a:p>
        </p:txBody>
      </p:sp>
      <p:sp>
        <p:nvSpPr>
          <p:cNvPr id="7171" name="Content Placeholder 2">
            <a:extLst>
              <a:ext uri="{FF2B5EF4-FFF2-40B4-BE49-F238E27FC236}">
                <a16:creationId xmlns:a16="http://schemas.microsoft.com/office/drawing/2014/main" id="{84BCB450-C74B-A384-DE28-865CDB652CB2}"/>
              </a:ext>
            </a:extLst>
          </p:cNvPr>
          <p:cNvSpPr>
            <a:spLocks noGrp="1"/>
          </p:cNvSpPr>
          <p:nvPr>
            <p:ph idx="1"/>
          </p:nvPr>
        </p:nvSpPr>
        <p:spPr>
          <a:xfrm>
            <a:off x="1139825" y="1422400"/>
            <a:ext cx="9872663" cy="4792663"/>
          </a:xfrm>
        </p:spPr>
        <p:txBody>
          <a:bodyPr rtlCol="0">
            <a:normAutofit/>
          </a:bodyPr>
          <a:lstStyle/>
          <a:p>
            <a:pPr marL="46037" indent="0">
              <a:buFont typeface="Corbel" panose="020B0503020204020204" pitchFamily="34" charset="0"/>
              <a:buNone/>
              <a:defRPr/>
            </a:pPr>
            <a:r>
              <a:rPr lang="en-US" altLang="en-US" dirty="0"/>
              <a:t>In this section, you will read data from a comma-separated values(CSV) file. The csv file format shown below.</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12292" name="Picture 4">
            <a:extLst>
              <a:ext uri="{FF2B5EF4-FFF2-40B4-BE49-F238E27FC236}">
                <a16:creationId xmlns:a16="http://schemas.microsoft.com/office/drawing/2014/main" id="{D8F0EFC9-A54C-225A-021A-6D72B0578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0" y="2344738"/>
            <a:ext cx="6532563"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CE8D2A3D-63EE-E4F3-3A5E-1562AFA3BD98}"/>
              </a:ext>
            </a:extLst>
          </p:cNvPr>
          <p:cNvSpPr>
            <a:spLocks noGrp="1"/>
          </p:cNvSpPr>
          <p:nvPr>
            <p:ph type="title"/>
          </p:nvPr>
        </p:nvSpPr>
        <p:spPr>
          <a:xfrm>
            <a:off x="1143000" y="547688"/>
            <a:ext cx="9875838" cy="874712"/>
          </a:xfrm>
        </p:spPr>
        <p:txBody>
          <a:bodyPr/>
          <a:lstStyle/>
          <a:p>
            <a:pPr marL="342900" indent="-342900" eaLnBrk="1" hangingPunct="1">
              <a:buClr>
                <a:srgbClr val="0B5395"/>
              </a:buClr>
            </a:pPr>
            <a:r>
              <a:rPr lang="en-US" altLang="en-US" sz="2400">
                <a:solidFill>
                  <a:srgbClr val="000000"/>
                </a:solidFill>
                <a:latin typeface="Calibri" panose="020F0502020204030204" pitchFamily="34" charset="0"/>
                <a:cs typeface="Calibri" panose="020F0502020204030204" pitchFamily="34" charset="0"/>
              </a:rPr>
              <a:t> Reading Data from a csv file	</a:t>
            </a:r>
          </a:p>
        </p:txBody>
      </p:sp>
      <p:sp>
        <p:nvSpPr>
          <p:cNvPr id="7171" name="Content Placeholder 2">
            <a:extLst>
              <a:ext uri="{FF2B5EF4-FFF2-40B4-BE49-F238E27FC236}">
                <a16:creationId xmlns:a16="http://schemas.microsoft.com/office/drawing/2014/main" id="{84BCB450-C74B-A384-DE28-865CDB652CB2}"/>
              </a:ext>
            </a:extLst>
          </p:cNvPr>
          <p:cNvSpPr>
            <a:spLocks noGrp="1"/>
          </p:cNvSpPr>
          <p:nvPr>
            <p:ph idx="1"/>
          </p:nvPr>
        </p:nvSpPr>
        <p:spPr>
          <a:xfrm>
            <a:off x="1139825" y="1422400"/>
            <a:ext cx="9872663" cy="4792663"/>
          </a:xfrm>
        </p:spPr>
        <p:txBody>
          <a:bodyPr rtlCol="0">
            <a:normAutofit/>
          </a:bodyPr>
          <a:lstStyle/>
          <a:p>
            <a:pPr marL="46037" indent="0">
              <a:buFont typeface="Corbel" panose="020B0503020204020204" pitchFamily="34" charset="0"/>
              <a:buNone/>
              <a:defRPr/>
            </a:pPr>
            <a:r>
              <a:rPr lang="en-US" altLang="en-US" dirty="0"/>
              <a:t>In this section, you will read data from a comma-separated values(CSV) file. The csv file format shown below.</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p:txBody>
      </p:sp>
      <p:pic>
        <p:nvPicPr>
          <p:cNvPr id="3" name="Picture 2">
            <a:extLst>
              <a:ext uri="{FF2B5EF4-FFF2-40B4-BE49-F238E27FC236}">
                <a16:creationId xmlns:a16="http://schemas.microsoft.com/office/drawing/2014/main" id="{3698B4C3-1C9C-E02C-FCCB-6B081476E6D4}"/>
              </a:ext>
            </a:extLst>
          </p:cNvPr>
          <p:cNvPicPr>
            <a:picLocks noChangeAspect="1"/>
          </p:cNvPicPr>
          <p:nvPr/>
        </p:nvPicPr>
        <p:blipFill>
          <a:blip r:embed="rId2"/>
          <a:stretch>
            <a:fillRect/>
          </a:stretch>
        </p:blipFill>
        <p:spPr>
          <a:xfrm>
            <a:off x="1179512" y="2509520"/>
            <a:ext cx="5881688" cy="3942872"/>
          </a:xfrm>
          <a:prstGeom prst="rect">
            <a:avLst/>
          </a:prstGeom>
        </p:spPr>
      </p:pic>
    </p:spTree>
    <p:extLst>
      <p:ext uri="{BB962C8B-B14F-4D97-AF65-F5344CB8AC3E}">
        <p14:creationId xmlns:p14="http://schemas.microsoft.com/office/powerpoint/2010/main" val="1821920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1108</Words>
  <Application>Microsoft Office PowerPoint</Application>
  <PresentationFormat>Widescreen</PresentationFormat>
  <Paragraphs>119</Paragraphs>
  <Slides>22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Aptos</vt:lpstr>
      <vt:lpstr>Aptos Display</vt:lpstr>
      <vt:lpstr>Arial</vt:lpstr>
      <vt:lpstr>Calibri</vt:lpstr>
      <vt:lpstr>Corbel</vt:lpstr>
      <vt:lpstr>Courier</vt:lpstr>
      <vt:lpstr>NewBaskerville-Roman</vt:lpstr>
      <vt:lpstr>Nunito</vt:lpstr>
      <vt:lpstr>Times New Roman</vt:lpstr>
      <vt:lpstr>Wingdings</vt:lpstr>
      <vt:lpstr>Office Theme</vt:lpstr>
      <vt:lpstr>Data Input</vt:lpstr>
      <vt:lpstr>User Input</vt:lpstr>
      <vt:lpstr>User Input: readline()</vt:lpstr>
      <vt:lpstr>User Input: readline()</vt:lpstr>
      <vt:lpstr>User Input: scan()</vt:lpstr>
      <vt:lpstr>User Input: scan()</vt:lpstr>
      <vt:lpstr>Entering data from the keyboard</vt:lpstr>
      <vt:lpstr> Reading Data from a csv file </vt:lpstr>
      <vt:lpstr> Reading Data from a csv file </vt:lpstr>
      <vt:lpstr>Reading Data from a csv file</vt:lpstr>
      <vt:lpstr>Selecting Data</vt:lpstr>
      <vt:lpstr>Selecting Data</vt:lpstr>
      <vt:lpstr>Selecting Data</vt:lpstr>
      <vt:lpstr>Selecting Data</vt:lpstr>
      <vt:lpstr>Manipulating Data</vt:lpstr>
      <vt:lpstr>filter() method</vt:lpstr>
      <vt:lpstr>distinct() method</vt:lpstr>
      <vt:lpstr>arrange() method</vt:lpstr>
      <vt:lpstr>select() method</vt:lpstr>
      <vt:lpstr>rename() method</vt:lpstr>
      <vt:lpstr>mutate() &amp; transmute() methods</vt:lpstr>
      <vt:lpstr>summarize()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Tohedul Islam</dc:creator>
  <cp:lastModifiedBy>Tohedul Islam</cp:lastModifiedBy>
  <cp:revision>1</cp:revision>
  <dcterms:created xsi:type="dcterms:W3CDTF">2024-06-25T09:25:19Z</dcterms:created>
  <dcterms:modified xsi:type="dcterms:W3CDTF">2024-06-25T09:28:48Z</dcterms:modified>
</cp:coreProperties>
</file>