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85" r:id="rId4"/>
    <p:sldId id="286" r:id="rId5"/>
    <p:sldId id="273" r:id="rId6"/>
    <p:sldId id="274" r:id="rId7"/>
    <p:sldId id="267" r:id="rId8"/>
    <p:sldId id="269" r:id="rId9"/>
    <p:sldId id="270" r:id="rId10"/>
    <p:sldId id="271" r:id="rId11"/>
    <p:sldId id="275" r:id="rId12"/>
    <p:sldId id="276" r:id="rId13"/>
    <p:sldId id="303"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391F-A543-A1AA-94D6-87DC21D016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1F8E00-1B64-FE02-4966-26351933D0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D76089-AA3B-BFCE-EEB0-EF8EF85F1165}"/>
              </a:ext>
            </a:extLst>
          </p:cNvPr>
          <p:cNvSpPr>
            <a:spLocks noGrp="1"/>
          </p:cNvSpPr>
          <p:nvPr>
            <p:ph type="dt" sz="half" idx="10"/>
          </p:nvPr>
        </p:nvSpPr>
        <p:spPr/>
        <p:txBody>
          <a:bodyPr/>
          <a:lstStyle/>
          <a:p>
            <a:fld id="{14BAF11D-7363-43E8-B9C6-1C3B136A444A}" type="datetimeFigureOut">
              <a:rPr lang="en-US" smtClean="0"/>
              <a:t>6/30/2024</a:t>
            </a:fld>
            <a:endParaRPr lang="en-US"/>
          </a:p>
        </p:txBody>
      </p:sp>
      <p:sp>
        <p:nvSpPr>
          <p:cNvPr id="5" name="Footer Placeholder 4">
            <a:extLst>
              <a:ext uri="{FF2B5EF4-FFF2-40B4-BE49-F238E27FC236}">
                <a16:creationId xmlns:a16="http://schemas.microsoft.com/office/drawing/2014/main" id="{B5CA029E-410C-221D-6963-CC075FA45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7D5C4-E2A9-D1FC-20BE-62A38D1DEE92}"/>
              </a:ext>
            </a:extLst>
          </p:cNvPr>
          <p:cNvSpPr>
            <a:spLocks noGrp="1"/>
          </p:cNvSpPr>
          <p:nvPr>
            <p:ph type="sldNum" sz="quarter" idx="12"/>
          </p:nvPr>
        </p:nvSpPr>
        <p:spPr/>
        <p:txBody>
          <a:bodyPr/>
          <a:lstStyle/>
          <a:p>
            <a:fld id="{7A382696-EE03-46F3-81D4-9F05085FFC3E}" type="slidenum">
              <a:rPr lang="en-US" smtClean="0"/>
              <a:t>‹#›</a:t>
            </a:fld>
            <a:endParaRPr lang="en-US"/>
          </a:p>
        </p:txBody>
      </p:sp>
    </p:spTree>
    <p:extLst>
      <p:ext uri="{BB962C8B-B14F-4D97-AF65-F5344CB8AC3E}">
        <p14:creationId xmlns:p14="http://schemas.microsoft.com/office/powerpoint/2010/main" val="3892999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CE173-5B64-E4CB-9BDC-BF990ECA6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A7F8C2-8B3C-B3C2-A5AA-0C04E46AB5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14CC0-D4BD-6E2E-D61C-D92661FA2F61}"/>
              </a:ext>
            </a:extLst>
          </p:cNvPr>
          <p:cNvSpPr>
            <a:spLocks noGrp="1"/>
          </p:cNvSpPr>
          <p:nvPr>
            <p:ph type="dt" sz="half" idx="10"/>
          </p:nvPr>
        </p:nvSpPr>
        <p:spPr/>
        <p:txBody>
          <a:bodyPr/>
          <a:lstStyle/>
          <a:p>
            <a:fld id="{14BAF11D-7363-43E8-B9C6-1C3B136A444A}" type="datetimeFigureOut">
              <a:rPr lang="en-US" smtClean="0"/>
              <a:t>6/30/2024</a:t>
            </a:fld>
            <a:endParaRPr lang="en-US"/>
          </a:p>
        </p:txBody>
      </p:sp>
      <p:sp>
        <p:nvSpPr>
          <p:cNvPr id="5" name="Footer Placeholder 4">
            <a:extLst>
              <a:ext uri="{FF2B5EF4-FFF2-40B4-BE49-F238E27FC236}">
                <a16:creationId xmlns:a16="http://schemas.microsoft.com/office/drawing/2014/main" id="{92C7DDA1-4E25-8B66-BE30-8A1D05C96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AC7069-02F0-1E68-0ABB-6A4F1C70A242}"/>
              </a:ext>
            </a:extLst>
          </p:cNvPr>
          <p:cNvSpPr>
            <a:spLocks noGrp="1"/>
          </p:cNvSpPr>
          <p:nvPr>
            <p:ph type="sldNum" sz="quarter" idx="12"/>
          </p:nvPr>
        </p:nvSpPr>
        <p:spPr/>
        <p:txBody>
          <a:bodyPr/>
          <a:lstStyle/>
          <a:p>
            <a:fld id="{7A382696-EE03-46F3-81D4-9F05085FFC3E}" type="slidenum">
              <a:rPr lang="en-US" smtClean="0"/>
              <a:t>‹#›</a:t>
            </a:fld>
            <a:endParaRPr lang="en-US"/>
          </a:p>
        </p:txBody>
      </p:sp>
    </p:spTree>
    <p:extLst>
      <p:ext uri="{BB962C8B-B14F-4D97-AF65-F5344CB8AC3E}">
        <p14:creationId xmlns:p14="http://schemas.microsoft.com/office/powerpoint/2010/main" val="1178578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651054-A51E-045A-BAB7-1FCA42A043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85770F-26AA-FD53-F847-C19972B845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76CA4-C037-28A2-95AF-E21CA17DBCAC}"/>
              </a:ext>
            </a:extLst>
          </p:cNvPr>
          <p:cNvSpPr>
            <a:spLocks noGrp="1"/>
          </p:cNvSpPr>
          <p:nvPr>
            <p:ph type="dt" sz="half" idx="10"/>
          </p:nvPr>
        </p:nvSpPr>
        <p:spPr/>
        <p:txBody>
          <a:bodyPr/>
          <a:lstStyle/>
          <a:p>
            <a:fld id="{14BAF11D-7363-43E8-B9C6-1C3B136A444A}" type="datetimeFigureOut">
              <a:rPr lang="en-US" smtClean="0"/>
              <a:t>6/30/2024</a:t>
            </a:fld>
            <a:endParaRPr lang="en-US"/>
          </a:p>
        </p:txBody>
      </p:sp>
      <p:sp>
        <p:nvSpPr>
          <p:cNvPr id="5" name="Footer Placeholder 4">
            <a:extLst>
              <a:ext uri="{FF2B5EF4-FFF2-40B4-BE49-F238E27FC236}">
                <a16:creationId xmlns:a16="http://schemas.microsoft.com/office/drawing/2014/main" id="{59C68CDD-47FE-0AB5-BAF6-C2FA13A31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ABF70-C194-7C65-A9F9-4CDC8963E67D}"/>
              </a:ext>
            </a:extLst>
          </p:cNvPr>
          <p:cNvSpPr>
            <a:spLocks noGrp="1"/>
          </p:cNvSpPr>
          <p:nvPr>
            <p:ph type="sldNum" sz="quarter" idx="12"/>
          </p:nvPr>
        </p:nvSpPr>
        <p:spPr/>
        <p:txBody>
          <a:bodyPr/>
          <a:lstStyle/>
          <a:p>
            <a:fld id="{7A382696-EE03-46F3-81D4-9F05085FFC3E}" type="slidenum">
              <a:rPr lang="en-US" smtClean="0"/>
              <a:t>‹#›</a:t>
            </a:fld>
            <a:endParaRPr lang="en-US"/>
          </a:p>
        </p:txBody>
      </p:sp>
    </p:spTree>
    <p:extLst>
      <p:ext uri="{BB962C8B-B14F-4D97-AF65-F5344CB8AC3E}">
        <p14:creationId xmlns:p14="http://schemas.microsoft.com/office/powerpoint/2010/main" val="218706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0C7E3-E0CC-FD48-2814-182405B29F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299CB-6C0B-BAD6-0FD9-5006EAE573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059E8-2007-B6FB-19B3-22AD0C90A7AB}"/>
              </a:ext>
            </a:extLst>
          </p:cNvPr>
          <p:cNvSpPr>
            <a:spLocks noGrp="1"/>
          </p:cNvSpPr>
          <p:nvPr>
            <p:ph type="dt" sz="half" idx="10"/>
          </p:nvPr>
        </p:nvSpPr>
        <p:spPr/>
        <p:txBody>
          <a:bodyPr/>
          <a:lstStyle/>
          <a:p>
            <a:fld id="{14BAF11D-7363-43E8-B9C6-1C3B136A444A}" type="datetimeFigureOut">
              <a:rPr lang="en-US" smtClean="0"/>
              <a:t>6/30/2024</a:t>
            </a:fld>
            <a:endParaRPr lang="en-US"/>
          </a:p>
        </p:txBody>
      </p:sp>
      <p:sp>
        <p:nvSpPr>
          <p:cNvPr id="5" name="Footer Placeholder 4">
            <a:extLst>
              <a:ext uri="{FF2B5EF4-FFF2-40B4-BE49-F238E27FC236}">
                <a16:creationId xmlns:a16="http://schemas.microsoft.com/office/drawing/2014/main" id="{79431672-34C4-E03D-B2B8-D89DC2FB1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81BCC-3D7F-47C2-B105-6008CFAAD7C7}"/>
              </a:ext>
            </a:extLst>
          </p:cNvPr>
          <p:cNvSpPr>
            <a:spLocks noGrp="1"/>
          </p:cNvSpPr>
          <p:nvPr>
            <p:ph type="sldNum" sz="quarter" idx="12"/>
          </p:nvPr>
        </p:nvSpPr>
        <p:spPr/>
        <p:txBody>
          <a:bodyPr/>
          <a:lstStyle/>
          <a:p>
            <a:fld id="{7A382696-EE03-46F3-81D4-9F05085FFC3E}" type="slidenum">
              <a:rPr lang="en-US" smtClean="0"/>
              <a:t>‹#›</a:t>
            </a:fld>
            <a:endParaRPr lang="en-US"/>
          </a:p>
        </p:txBody>
      </p:sp>
    </p:spTree>
    <p:extLst>
      <p:ext uri="{BB962C8B-B14F-4D97-AF65-F5344CB8AC3E}">
        <p14:creationId xmlns:p14="http://schemas.microsoft.com/office/powerpoint/2010/main" val="2240521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6424-6F0F-C1E6-C437-EAF513C36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92452C-0E6A-3F2D-B177-5C8ADD89A7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D5272D-A9B4-B730-627D-80E14F0BEB6D}"/>
              </a:ext>
            </a:extLst>
          </p:cNvPr>
          <p:cNvSpPr>
            <a:spLocks noGrp="1"/>
          </p:cNvSpPr>
          <p:nvPr>
            <p:ph type="dt" sz="half" idx="10"/>
          </p:nvPr>
        </p:nvSpPr>
        <p:spPr/>
        <p:txBody>
          <a:bodyPr/>
          <a:lstStyle/>
          <a:p>
            <a:fld id="{14BAF11D-7363-43E8-B9C6-1C3B136A444A}" type="datetimeFigureOut">
              <a:rPr lang="en-US" smtClean="0"/>
              <a:t>6/30/2024</a:t>
            </a:fld>
            <a:endParaRPr lang="en-US"/>
          </a:p>
        </p:txBody>
      </p:sp>
      <p:sp>
        <p:nvSpPr>
          <p:cNvPr id="5" name="Footer Placeholder 4">
            <a:extLst>
              <a:ext uri="{FF2B5EF4-FFF2-40B4-BE49-F238E27FC236}">
                <a16:creationId xmlns:a16="http://schemas.microsoft.com/office/drawing/2014/main" id="{6F39F55B-20CB-29A7-C81D-6F37957E5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AF253-B11D-352E-7F23-722F566C577D}"/>
              </a:ext>
            </a:extLst>
          </p:cNvPr>
          <p:cNvSpPr>
            <a:spLocks noGrp="1"/>
          </p:cNvSpPr>
          <p:nvPr>
            <p:ph type="sldNum" sz="quarter" idx="12"/>
          </p:nvPr>
        </p:nvSpPr>
        <p:spPr/>
        <p:txBody>
          <a:bodyPr/>
          <a:lstStyle/>
          <a:p>
            <a:fld id="{7A382696-EE03-46F3-81D4-9F05085FFC3E}" type="slidenum">
              <a:rPr lang="en-US" smtClean="0"/>
              <a:t>‹#›</a:t>
            </a:fld>
            <a:endParaRPr lang="en-US"/>
          </a:p>
        </p:txBody>
      </p:sp>
    </p:spTree>
    <p:extLst>
      <p:ext uri="{BB962C8B-B14F-4D97-AF65-F5344CB8AC3E}">
        <p14:creationId xmlns:p14="http://schemas.microsoft.com/office/powerpoint/2010/main" val="142024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F220-02BA-E7E7-539F-09D8E10AF2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2CAF1-AAAF-A473-E623-EA2794C1A8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1132A7-992B-34F3-64DE-B2D52EDD8D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99F9DF-0449-1417-95C9-45BBECF6D374}"/>
              </a:ext>
            </a:extLst>
          </p:cNvPr>
          <p:cNvSpPr>
            <a:spLocks noGrp="1"/>
          </p:cNvSpPr>
          <p:nvPr>
            <p:ph type="dt" sz="half" idx="10"/>
          </p:nvPr>
        </p:nvSpPr>
        <p:spPr/>
        <p:txBody>
          <a:bodyPr/>
          <a:lstStyle/>
          <a:p>
            <a:fld id="{14BAF11D-7363-43E8-B9C6-1C3B136A444A}" type="datetimeFigureOut">
              <a:rPr lang="en-US" smtClean="0"/>
              <a:t>6/30/2024</a:t>
            </a:fld>
            <a:endParaRPr lang="en-US"/>
          </a:p>
        </p:txBody>
      </p:sp>
      <p:sp>
        <p:nvSpPr>
          <p:cNvPr id="6" name="Footer Placeholder 5">
            <a:extLst>
              <a:ext uri="{FF2B5EF4-FFF2-40B4-BE49-F238E27FC236}">
                <a16:creationId xmlns:a16="http://schemas.microsoft.com/office/drawing/2014/main" id="{50516159-D784-AEA8-9600-8DB4BF2B29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6E695D-C0DC-7D3B-DE15-49DF442903EB}"/>
              </a:ext>
            </a:extLst>
          </p:cNvPr>
          <p:cNvSpPr>
            <a:spLocks noGrp="1"/>
          </p:cNvSpPr>
          <p:nvPr>
            <p:ph type="sldNum" sz="quarter" idx="12"/>
          </p:nvPr>
        </p:nvSpPr>
        <p:spPr/>
        <p:txBody>
          <a:bodyPr/>
          <a:lstStyle/>
          <a:p>
            <a:fld id="{7A382696-EE03-46F3-81D4-9F05085FFC3E}" type="slidenum">
              <a:rPr lang="en-US" smtClean="0"/>
              <a:t>‹#›</a:t>
            </a:fld>
            <a:endParaRPr lang="en-US"/>
          </a:p>
        </p:txBody>
      </p:sp>
    </p:spTree>
    <p:extLst>
      <p:ext uri="{BB962C8B-B14F-4D97-AF65-F5344CB8AC3E}">
        <p14:creationId xmlns:p14="http://schemas.microsoft.com/office/powerpoint/2010/main" val="374670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218F-AC35-D57F-06A0-360043EEEC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362D6B-A7C2-16A3-12E3-FDF3AED47E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924191-9527-C5E1-3DFC-E77A5DDA2F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4C457A-9501-4D01-00AF-FAED4AC396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519CB9-76ED-2C33-3A5C-D0D53883DB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FB07A1-1D3A-CEBA-DEA4-3E2BD6821090}"/>
              </a:ext>
            </a:extLst>
          </p:cNvPr>
          <p:cNvSpPr>
            <a:spLocks noGrp="1"/>
          </p:cNvSpPr>
          <p:nvPr>
            <p:ph type="dt" sz="half" idx="10"/>
          </p:nvPr>
        </p:nvSpPr>
        <p:spPr/>
        <p:txBody>
          <a:bodyPr/>
          <a:lstStyle/>
          <a:p>
            <a:fld id="{14BAF11D-7363-43E8-B9C6-1C3B136A444A}" type="datetimeFigureOut">
              <a:rPr lang="en-US" smtClean="0"/>
              <a:t>6/30/2024</a:t>
            </a:fld>
            <a:endParaRPr lang="en-US"/>
          </a:p>
        </p:txBody>
      </p:sp>
      <p:sp>
        <p:nvSpPr>
          <p:cNvPr id="8" name="Footer Placeholder 7">
            <a:extLst>
              <a:ext uri="{FF2B5EF4-FFF2-40B4-BE49-F238E27FC236}">
                <a16:creationId xmlns:a16="http://schemas.microsoft.com/office/drawing/2014/main" id="{68CF7F7A-353F-E301-0486-EA595F0D8C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7C1F11-82F7-4A50-F308-DBE17C20FB27}"/>
              </a:ext>
            </a:extLst>
          </p:cNvPr>
          <p:cNvSpPr>
            <a:spLocks noGrp="1"/>
          </p:cNvSpPr>
          <p:nvPr>
            <p:ph type="sldNum" sz="quarter" idx="12"/>
          </p:nvPr>
        </p:nvSpPr>
        <p:spPr/>
        <p:txBody>
          <a:bodyPr/>
          <a:lstStyle/>
          <a:p>
            <a:fld id="{7A382696-EE03-46F3-81D4-9F05085FFC3E}" type="slidenum">
              <a:rPr lang="en-US" smtClean="0"/>
              <a:t>‹#›</a:t>
            </a:fld>
            <a:endParaRPr lang="en-US"/>
          </a:p>
        </p:txBody>
      </p:sp>
    </p:spTree>
    <p:extLst>
      <p:ext uri="{BB962C8B-B14F-4D97-AF65-F5344CB8AC3E}">
        <p14:creationId xmlns:p14="http://schemas.microsoft.com/office/powerpoint/2010/main" val="209394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2F2F1-E1AA-BB50-24D2-ECC011D5C3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E8A369-B5EA-5C2C-5785-93D97E448FD7}"/>
              </a:ext>
            </a:extLst>
          </p:cNvPr>
          <p:cNvSpPr>
            <a:spLocks noGrp="1"/>
          </p:cNvSpPr>
          <p:nvPr>
            <p:ph type="dt" sz="half" idx="10"/>
          </p:nvPr>
        </p:nvSpPr>
        <p:spPr/>
        <p:txBody>
          <a:bodyPr/>
          <a:lstStyle/>
          <a:p>
            <a:fld id="{14BAF11D-7363-43E8-B9C6-1C3B136A444A}" type="datetimeFigureOut">
              <a:rPr lang="en-US" smtClean="0"/>
              <a:t>6/30/2024</a:t>
            </a:fld>
            <a:endParaRPr lang="en-US"/>
          </a:p>
        </p:txBody>
      </p:sp>
      <p:sp>
        <p:nvSpPr>
          <p:cNvPr id="4" name="Footer Placeholder 3">
            <a:extLst>
              <a:ext uri="{FF2B5EF4-FFF2-40B4-BE49-F238E27FC236}">
                <a16:creationId xmlns:a16="http://schemas.microsoft.com/office/drawing/2014/main" id="{26DA107C-B07A-9B7C-BA44-77612F7A87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C1AD39-31B9-43FF-48BE-CCBC45AA5F58}"/>
              </a:ext>
            </a:extLst>
          </p:cNvPr>
          <p:cNvSpPr>
            <a:spLocks noGrp="1"/>
          </p:cNvSpPr>
          <p:nvPr>
            <p:ph type="sldNum" sz="quarter" idx="12"/>
          </p:nvPr>
        </p:nvSpPr>
        <p:spPr/>
        <p:txBody>
          <a:bodyPr/>
          <a:lstStyle/>
          <a:p>
            <a:fld id="{7A382696-EE03-46F3-81D4-9F05085FFC3E}" type="slidenum">
              <a:rPr lang="en-US" smtClean="0"/>
              <a:t>‹#›</a:t>
            </a:fld>
            <a:endParaRPr lang="en-US"/>
          </a:p>
        </p:txBody>
      </p:sp>
    </p:spTree>
    <p:extLst>
      <p:ext uri="{BB962C8B-B14F-4D97-AF65-F5344CB8AC3E}">
        <p14:creationId xmlns:p14="http://schemas.microsoft.com/office/powerpoint/2010/main" val="241800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007169-64F1-4B8D-94EC-74AD92034908}"/>
              </a:ext>
            </a:extLst>
          </p:cNvPr>
          <p:cNvSpPr>
            <a:spLocks noGrp="1"/>
          </p:cNvSpPr>
          <p:nvPr>
            <p:ph type="dt" sz="half" idx="10"/>
          </p:nvPr>
        </p:nvSpPr>
        <p:spPr/>
        <p:txBody>
          <a:bodyPr/>
          <a:lstStyle/>
          <a:p>
            <a:fld id="{14BAF11D-7363-43E8-B9C6-1C3B136A444A}" type="datetimeFigureOut">
              <a:rPr lang="en-US" smtClean="0"/>
              <a:t>6/30/2024</a:t>
            </a:fld>
            <a:endParaRPr lang="en-US"/>
          </a:p>
        </p:txBody>
      </p:sp>
      <p:sp>
        <p:nvSpPr>
          <p:cNvPr id="3" name="Footer Placeholder 2">
            <a:extLst>
              <a:ext uri="{FF2B5EF4-FFF2-40B4-BE49-F238E27FC236}">
                <a16:creationId xmlns:a16="http://schemas.microsoft.com/office/drawing/2014/main" id="{C4F975AA-4334-1AE8-C985-A6BB365CD3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3A5945-29A5-99C9-FBBB-93FC9D1EE13A}"/>
              </a:ext>
            </a:extLst>
          </p:cNvPr>
          <p:cNvSpPr>
            <a:spLocks noGrp="1"/>
          </p:cNvSpPr>
          <p:nvPr>
            <p:ph type="sldNum" sz="quarter" idx="12"/>
          </p:nvPr>
        </p:nvSpPr>
        <p:spPr/>
        <p:txBody>
          <a:bodyPr/>
          <a:lstStyle/>
          <a:p>
            <a:fld id="{7A382696-EE03-46F3-81D4-9F05085FFC3E}" type="slidenum">
              <a:rPr lang="en-US" smtClean="0"/>
              <a:t>‹#›</a:t>
            </a:fld>
            <a:endParaRPr lang="en-US"/>
          </a:p>
        </p:txBody>
      </p:sp>
    </p:spTree>
    <p:extLst>
      <p:ext uri="{BB962C8B-B14F-4D97-AF65-F5344CB8AC3E}">
        <p14:creationId xmlns:p14="http://schemas.microsoft.com/office/powerpoint/2010/main" val="1097947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5757-C74C-1954-8AE6-5373DF1BB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7FC82D-2CDF-3B9E-7E8F-2EED40EACA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224F3D-5847-EE2D-5403-C0DD14E74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07033-ACF3-E263-D08E-C17F35AB586A}"/>
              </a:ext>
            </a:extLst>
          </p:cNvPr>
          <p:cNvSpPr>
            <a:spLocks noGrp="1"/>
          </p:cNvSpPr>
          <p:nvPr>
            <p:ph type="dt" sz="half" idx="10"/>
          </p:nvPr>
        </p:nvSpPr>
        <p:spPr/>
        <p:txBody>
          <a:bodyPr/>
          <a:lstStyle/>
          <a:p>
            <a:fld id="{14BAF11D-7363-43E8-B9C6-1C3B136A444A}" type="datetimeFigureOut">
              <a:rPr lang="en-US" smtClean="0"/>
              <a:t>6/30/2024</a:t>
            </a:fld>
            <a:endParaRPr lang="en-US"/>
          </a:p>
        </p:txBody>
      </p:sp>
      <p:sp>
        <p:nvSpPr>
          <p:cNvPr id="6" name="Footer Placeholder 5">
            <a:extLst>
              <a:ext uri="{FF2B5EF4-FFF2-40B4-BE49-F238E27FC236}">
                <a16:creationId xmlns:a16="http://schemas.microsoft.com/office/drawing/2014/main" id="{F7038328-A1AA-8B49-CCD8-E90D272EB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D39CCB-E540-24E3-EE76-AA2C26D70874}"/>
              </a:ext>
            </a:extLst>
          </p:cNvPr>
          <p:cNvSpPr>
            <a:spLocks noGrp="1"/>
          </p:cNvSpPr>
          <p:nvPr>
            <p:ph type="sldNum" sz="quarter" idx="12"/>
          </p:nvPr>
        </p:nvSpPr>
        <p:spPr/>
        <p:txBody>
          <a:bodyPr/>
          <a:lstStyle/>
          <a:p>
            <a:fld id="{7A382696-EE03-46F3-81D4-9F05085FFC3E}" type="slidenum">
              <a:rPr lang="en-US" smtClean="0"/>
              <a:t>‹#›</a:t>
            </a:fld>
            <a:endParaRPr lang="en-US"/>
          </a:p>
        </p:txBody>
      </p:sp>
    </p:spTree>
    <p:extLst>
      <p:ext uri="{BB962C8B-B14F-4D97-AF65-F5344CB8AC3E}">
        <p14:creationId xmlns:p14="http://schemas.microsoft.com/office/powerpoint/2010/main" val="97252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2A1B-CBF2-50EF-5052-4793DBD1D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356F32-8EF1-8E8F-1CAE-AA64F8A417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C24B1A-F974-E9D9-A1FA-6DD63BD48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DB530-ACC5-1941-8B99-3A9E685E452C}"/>
              </a:ext>
            </a:extLst>
          </p:cNvPr>
          <p:cNvSpPr>
            <a:spLocks noGrp="1"/>
          </p:cNvSpPr>
          <p:nvPr>
            <p:ph type="dt" sz="half" idx="10"/>
          </p:nvPr>
        </p:nvSpPr>
        <p:spPr/>
        <p:txBody>
          <a:bodyPr/>
          <a:lstStyle/>
          <a:p>
            <a:fld id="{14BAF11D-7363-43E8-B9C6-1C3B136A444A}" type="datetimeFigureOut">
              <a:rPr lang="en-US" smtClean="0"/>
              <a:t>6/30/2024</a:t>
            </a:fld>
            <a:endParaRPr lang="en-US"/>
          </a:p>
        </p:txBody>
      </p:sp>
      <p:sp>
        <p:nvSpPr>
          <p:cNvPr id="6" name="Footer Placeholder 5">
            <a:extLst>
              <a:ext uri="{FF2B5EF4-FFF2-40B4-BE49-F238E27FC236}">
                <a16:creationId xmlns:a16="http://schemas.microsoft.com/office/drawing/2014/main" id="{2689CAFE-49F9-A36A-9D1F-E5062F9D9B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7B4FC7-95B9-B6A6-494C-E03005F0598B}"/>
              </a:ext>
            </a:extLst>
          </p:cNvPr>
          <p:cNvSpPr>
            <a:spLocks noGrp="1"/>
          </p:cNvSpPr>
          <p:nvPr>
            <p:ph type="sldNum" sz="quarter" idx="12"/>
          </p:nvPr>
        </p:nvSpPr>
        <p:spPr/>
        <p:txBody>
          <a:bodyPr/>
          <a:lstStyle/>
          <a:p>
            <a:fld id="{7A382696-EE03-46F3-81D4-9F05085FFC3E}" type="slidenum">
              <a:rPr lang="en-US" smtClean="0"/>
              <a:t>‹#›</a:t>
            </a:fld>
            <a:endParaRPr lang="en-US"/>
          </a:p>
        </p:txBody>
      </p:sp>
    </p:spTree>
    <p:extLst>
      <p:ext uri="{BB962C8B-B14F-4D97-AF65-F5344CB8AC3E}">
        <p14:creationId xmlns:p14="http://schemas.microsoft.com/office/powerpoint/2010/main" val="269805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CAE8E9-0E94-62A0-B410-ACDB03D85F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98CF5B-C40C-BAC8-3BED-CC58FCC5D9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9AEE4-F1F5-F833-33A7-0954DD264E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BAF11D-7363-43E8-B9C6-1C3B136A444A}" type="datetimeFigureOut">
              <a:rPr lang="en-US" smtClean="0"/>
              <a:t>6/30/2024</a:t>
            </a:fld>
            <a:endParaRPr lang="en-US"/>
          </a:p>
        </p:txBody>
      </p:sp>
      <p:sp>
        <p:nvSpPr>
          <p:cNvPr id="5" name="Footer Placeholder 4">
            <a:extLst>
              <a:ext uri="{FF2B5EF4-FFF2-40B4-BE49-F238E27FC236}">
                <a16:creationId xmlns:a16="http://schemas.microsoft.com/office/drawing/2014/main" id="{51099166-6963-2993-389E-CE2AF14582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01EE2E9-3465-71C3-8199-685B61D597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382696-EE03-46F3-81D4-9F05085FFC3E}" type="slidenum">
              <a:rPr lang="en-US" smtClean="0"/>
              <a:t>‹#›</a:t>
            </a:fld>
            <a:endParaRPr lang="en-US"/>
          </a:p>
        </p:txBody>
      </p:sp>
    </p:spTree>
    <p:extLst>
      <p:ext uri="{BB962C8B-B14F-4D97-AF65-F5344CB8AC3E}">
        <p14:creationId xmlns:p14="http://schemas.microsoft.com/office/powerpoint/2010/main" val="2062106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6FE4-A406-1613-05BF-C657FA30E2BA}"/>
              </a:ext>
            </a:extLst>
          </p:cNvPr>
          <p:cNvSpPr>
            <a:spLocks noGrp="1"/>
          </p:cNvSpPr>
          <p:nvPr>
            <p:ph type="ctrTitle"/>
          </p:nvPr>
        </p:nvSpPr>
        <p:spPr/>
        <p:txBody>
          <a:bodyPr/>
          <a:lstStyle/>
          <a:p>
            <a:r>
              <a:rPr lang="en-US" dirty="0"/>
              <a:t>Descriptive Statistics</a:t>
            </a:r>
          </a:p>
        </p:txBody>
      </p:sp>
      <p:sp>
        <p:nvSpPr>
          <p:cNvPr id="3" name="Subtitle 2">
            <a:extLst>
              <a:ext uri="{FF2B5EF4-FFF2-40B4-BE49-F238E27FC236}">
                <a16:creationId xmlns:a16="http://schemas.microsoft.com/office/drawing/2014/main" id="{E3E898CC-8A04-4FDE-FC8D-9B5A0EDF0C9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8887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ACE63C30-68CD-E31D-96D2-CB7B5CB81BCB}"/>
              </a:ext>
            </a:extLst>
          </p:cNvPr>
          <p:cNvSpPr>
            <a:spLocks noGrp="1"/>
          </p:cNvSpPr>
          <p:nvPr>
            <p:ph type="title"/>
          </p:nvPr>
        </p:nvSpPr>
        <p:spPr>
          <a:xfrm>
            <a:off x="1143000" y="395288"/>
            <a:ext cx="9875838" cy="966787"/>
          </a:xfrm>
        </p:spPr>
        <p:txBody>
          <a:bodyPr/>
          <a:lstStyle/>
          <a:p>
            <a:pPr marL="342900" indent="-342900" eaLnBrk="1" hangingPunct="1">
              <a:buClr>
                <a:srgbClr val="0B5395"/>
              </a:buClr>
            </a:pPr>
            <a:r>
              <a:rPr lang="en-US" altLang="en-US" sz="2400">
                <a:solidFill>
                  <a:srgbClr val="000000"/>
                </a:solidFill>
                <a:latin typeface="Calibri" panose="020F0502020204030204" pitchFamily="34" charset="0"/>
                <a:cs typeface="Calibri" panose="020F0502020204030204" pitchFamily="34" charset="0"/>
              </a:rPr>
              <a:t>Selecting Random N Rows using dplyr</a:t>
            </a:r>
          </a:p>
        </p:txBody>
      </p:sp>
      <p:sp>
        <p:nvSpPr>
          <p:cNvPr id="7171" name="Content Placeholder 2">
            <a:extLst>
              <a:ext uri="{FF2B5EF4-FFF2-40B4-BE49-F238E27FC236}">
                <a16:creationId xmlns:a16="http://schemas.microsoft.com/office/drawing/2014/main" id="{781C2507-B7F8-AACF-0898-BCEB469CA569}"/>
              </a:ext>
            </a:extLst>
          </p:cNvPr>
          <p:cNvSpPr>
            <a:spLocks noGrp="1"/>
          </p:cNvSpPr>
          <p:nvPr>
            <p:ph idx="1"/>
          </p:nvPr>
        </p:nvSpPr>
        <p:spPr>
          <a:xfrm>
            <a:off x="1143000" y="1697038"/>
            <a:ext cx="9872663" cy="4398962"/>
          </a:xfrm>
        </p:spPr>
        <p:txBody>
          <a:bodyPr rtlCol="0">
            <a:normAutofit/>
          </a:bodyPr>
          <a:lstStyle/>
          <a:p>
            <a:pPr marL="0" indent="0" eaLnBrk="1" fontAlgn="auto" hangingPunct="1">
              <a:spcAft>
                <a:spcPts val="0"/>
              </a:spcAft>
              <a:buClr>
                <a:schemeClr val="accent1">
                  <a:lumMod val="75000"/>
                </a:schemeClr>
              </a:buClr>
              <a:buFont typeface="Corbel" panose="020B0503020204020204" pitchFamily="34" charset="0"/>
              <a:buNone/>
              <a:defRPr/>
            </a:pPr>
            <a:r>
              <a:rPr lang="en-US" altLang="en-US" sz="1800" dirty="0" err="1">
                <a:latin typeface="Times New Roman" panose="02020603050405020304" pitchFamily="18" charset="0"/>
                <a:cs typeface="Times New Roman" panose="02020603050405020304" pitchFamily="18" charset="0"/>
              </a:rPr>
              <a:t>sample_n</a:t>
            </a:r>
            <a:r>
              <a:rPr lang="en-US" altLang="en-US" sz="1800" dirty="0">
                <a:latin typeface="Times New Roman" panose="02020603050405020304" pitchFamily="18" charset="0"/>
                <a:cs typeface="Times New Roman" panose="02020603050405020304" pitchFamily="18" charset="0"/>
              </a:rPr>
              <a:t>(mydata,3)</a:t>
            </a: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E1056E5-EA6C-52D6-6304-1FC128BAE708}"/>
              </a:ext>
            </a:extLst>
          </p:cNvPr>
          <p:cNvPicPr>
            <a:picLocks noChangeAspect="1"/>
          </p:cNvPicPr>
          <p:nvPr/>
        </p:nvPicPr>
        <p:blipFill>
          <a:blip r:embed="rId2"/>
          <a:stretch>
            <a:fillRect/>
          </a:stretch>
        </p:blipFill>
        <p:spPr>
          <a:xfrm>
            <a:off x="1176337" y="2475452"/>
            <a:ext cx="7372729" cy="10224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C7626CB-E010-D3B2-781A-A7842F2048D4}"/>
              </a:ext>
            </a:extLst>
          </p:cNvPr>
          <p:cNvSpPr>
            <a:spLocks noGrp="1"/>
          </p:cNvSpPr>
          <p:nvPr>
            <p:ph type="title"/>
          </p:nvPr>
        </p:nvSpPr>
        <p:spPr>
          <a:xfrm>
            <a:off x="1143000" y="395288"/>
            <a:ext cx="9875838" cy="966787"/>
          </a:xfrm>
        </p:spPr>
        <p:txBody>
          <a:bodyPr/>
          <a:lstStyle/>
          <a:p>
            <a:pPr marL="342900" indent="-342900" eaLnBrk="1" hangingPunct="1">
              <a:buClr>
                <a:srgbClr val="0B5395"/>
              </a:buClr>
            </a:pPr>
            <a:r>
              <a:rPr lang="en-US" altLang="en-US" sz="2400">
                <a:solidFill>
                  <a:srgbClr val="000000"/>
                </a:solidFill>
                <a:latin typeface="Calibri" panose="020F0502020204030204" pitchFamily="34" charset="0"/>
                <a:cs typeface="Calibri" panose="020F0502020204030204" pitchFamily="34" charset="0"/>
              </a:rPr>
              <a:t>Selecting specific Variables</a:t>
            </a:r>
          </a:p>
        </p:txBody>
      </p:sp>
      <p:sp>
        <p:nvSpPr>
          <p:cNvPr id="7171" name="Content Placeholder 2">
            <a:extLst>
              <a:ext uri="{FF2B5EF4-FFF2-40B4-BE49-F238E27FC236}">
                <a16:creationId xmlns:a16="http://schemas.microsoft.com/office/drawing/2014/main" id="{5D19163A-854B-F4DB-9541-61946A92BB5B}"/>
              </a:ext>
            </a:extLst>
          </p:cNvPr>
          <p:cNvSpPr>
            <a:spLocks noGrp="1"/>
          </p:cNvSpPr>
          <p:nvPr>
            <p:ph idx="1"/>
          </p:nvPr>
        </p:nvSpPr>
        <p:spPr>
          <a:xfrm>
            <a:off x="1143000" y="1697038"/>
            <a:ext cx="9872663" cy="4398962"/>
          </a:xfrm>
        </p:spPr>
        <p:txBody>
          <a:bodyPr rtlCol="0">
            <a:normAutofit/>
          </a:bodyPr>
          <a:lstStyle/>
          <a:p>
            <a:pPr marL="0" indent="0" eaLnBrk="1" fontAlgn="auto" hangingPunct="1">
              <a:spcAft>
                <a:spcPts val="0"/>
              </a:spcAft>
              <a:buClr>
                <a:schemeClr val="accent1">
                  <a:lumMod val="75000"/>
                </a:schemeClr>
              </a:buClr>
              <a:buFont typeface="Corbel" panose="020B0503020204020204" pitchFamily="34" charset="0"/>
              <a:buNone/>
              <a:defRPr/>
            </a:pPr>
            <a:r>
              <a:rPr lang="en-US" altLang="en-US" sz="1800" dirty="0">
                <a:latin typeface="Times New Roman" panose="02020603050405020304" pitchFamily="18" charset="0"/>
                <a:cs typeface="Times New Roman" panose="02020603050405020304" pitchFamily="18" charset="0"/>
              </a:rPr>
              <a:t>mydata2 = select(</a:t>
            </a:r>
            <a:r>
              <a:rPr lang="en-US" altLang="en-US" sz="1800" dirty="0" err="1">
                <a:latin typeface="Times New Roman" panose="02020603050405020304" pitchFamily="18" charset="0"/>
                <a:cs typeface="Times New Roman" panose="02020603050405020304" pitchFamily="18" charset="0"/>
              </a:rPr>
              <a:t>mydata</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SepalLengthCm</a:t>
            </a:r>
            <a:r>
              <a:rPr lang="en-US" altLang="en-US" sz="1800" dirty="0">
                <a:latin typeface="Times New Roman" panose="02020603050405020304" pitchFamily="18" charset="0"/>
                <a:cs typeface="Times New Roman" panose="02020603050405020304" pitchFamily="18" charset="0"/>
              </a:rPr>
              <a:t> )</a:t>
            </a: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888A7A3-15F1-902A-6E67-7DC27D49EC88}"/>
              </a:ext>
            </a:extLst>
          </p:cNvPr>
          <p:cNvPicPr>
            <a:picLocks noChangeAspect="1"/>
          </p:cNvPicPr>
          <p:nvPr/>
        </p:nvPicPr>
        <p:blipFill>
          <a:blip r:embed="rId2"/>
          <a:stretch>
            <a:fillRect/>
          </a:stretch>
        </p:blipFill>
        <p:spPr>
          <a:xfrm>
            <a:off x="1176337" y="2699242"/>
            <a:ext cx="1730100" cy="24617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A497E5A0-1524-73AB-C82B-C10437C7BAB5}"/>
              </a:ext>
            </a:extLst>
          </p:cNvPr>
          <p:cNvSpPr>
            <a:spLocks noGrp="1"/>
          </p:cNvSpPr>
          <p:nvPr>
            <p:ph type="title"/>
          </p:nvPr>
        </p:nvSpPr>
        <p:spPr>
          <a:xfrm>
            <a:off x="1143000" y="395288"/>
            <a:ext cx="9875838" cy="966787"/>
          </a:xfrm>
        </p:spPr>
        <p:txBody>
          <a:bodyPr/>
          <a:lstStyle/>
          <a:p>
            <a:pPr marL="342900" indent="-342900" eaLnBrk="1" hangingPunct="1">
              <a:buClr>
                <a:srgbClr val="0B5395"/>
              </a:buClr>
            </a:pPr>
            <a:r>
              <a:rPr lang="en-US" altLang="en-US" sz="2400" dirty="0">
                <a:solidFill>
                  <a:srgbClr val="000000"/>
                </a:solidFill>
                <a:latin typeface="Calibri" panose="020F0502020204030204" pitchFamily="34" charset="0"/>
                <a:cs typeface="Calibri" panose="020F0502020204030204" pitchFamily="34" charset="0"/>
              </a:rPr>
              <a:t>Detecting Null values for Iris Data set.</a:t>
            </a:r>
          </a:p>
        </p:txBody>
      </p:sp>
      <p:sp>
        <p:nvSpPr>
          <p:cNvPr id="7171" name="Content Placeholder 2">
            <a:extLst>
              <a:ext uri="{FF2B5EF4-FFF2-40B4-BE49-F238E27FC236}">
                <a16:creationId xmlns:a16="http://schemas.microsoft.com/office/drawing/2014/main" id="{57A21915-2436-DC1F-FF45-2D5E0895E9AC}"/>
              </a:ext>
            </a:extLst>
          </p:cNvPr>
          <p:cNvSpPr>
            <a:spLocks noGrp="1"/>
          </p:cNvSpPr>
          <p:nvPr>
            <p:ph idx="1"/>
          </p:nvPr>
        </p:nvSpPr>
        <p:spPr>
          <a:xfrm>
            <a:off x="1143000" y="1697038"/>
            <a:ext cx="9872663" cy="4398962"/>
          </a:xfrm>
        </p:spPr>
        <p:txBody>
          <a:bodyPr rtlCol="0">
            <a:normAutofit/>
          </a:bodyPr>
          <a:lstStyle/>
          <a:p>
            <a:pPr marL="0" indent="0" eaLnBrk="1" fontAlgn="auto" hangingPunct="1">
              <a:spcBef>
                <a:spcPts val="0"/>
              </a:spcBef>
              <a:spcAft>
                <a:spcPts val="0"/>
              </a:spcAft>
              <a:buClr>
                <a:schemeClr val="accent1">
                  <a:lumMod val="75000"/>
                </a:schemeClr>
              </a:buClr>
              <a:buFont typeface="Corbel" panose="020B0503020204020204" pitchFamily="34" charset="0"/>
              <a:buNone/>
              <a:defRPr/>
            </a:pPr>
            <a:r>
              <a:rPr lang="en-US" altLang="en-US" sz="1800" dirty="0" err="1">
                <a:latin typeface="Times New Roman" panose="02020603050405020304" pitchFamily="18" charset="0"/>
                <a:cs typeface="Times New Roman" panose="02020603050405020304" pitchFamily="18" charset="0"/>
              </a:rPr>
              <a:t>mydata</a:t>
            </a:r>
            <a:r>
              <a:rPr lang="en-US" altLang="en-US" sz="1800" dirty="0">
                <a:latin typeface="Times New Roman" panose="02020603050405020304" pitchFamily="18" charset="0"/>
                <a:cs typeface="Times New Roman" panose="02020603050405020304" pitchFamily="18" charset="0"/>
              </a:rPr>
              <a:t>&lt;- read.csv("D:/Iris.csv",header = </a:t>
            </a:r>
            <a:r>
              <a:rPr lang="en-US" altLang="en-US" sz="1800" dirty="0" err="1">
                <a:latin typeface="Times New Roman" panose="02020603050405020304" pitchFamily="18" charset="0"/>
                <a:cs typeface="Times New Roman" panose="02020603050405020304" pitchFamily="18" charset="0"/>
              </a:rPr>
              <a:t>TRUE,sep</a:t>
            </a:r>
            <a:r>
              <a:rPr lang="en-US" altLang="en-US" sz="1800" dirty="0">
                <a:latin typeface="Times New Roman" panose="02020603050405020304" pitchFamily="18" charset="0"/>
                <a:cs typeface="Times New Roman" panose="02020603050405020304" pitchFamily="18" charset="0"/>
              </a:rPr>
              <a:t> = ",")</a:t>
            </a: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r>
              <a:rPr lang="en-US" altLang="en-US" sz="1800" dirty="0" err="1">
                <a:latin typeface="Times New Roman" panose="02020603050405020304" pitchFamily="18" charset="0"/>
                <a:cs typeface="Times New Roman" panose="02020603050405020304" pitchFamily="18" charset="0"/>
              </a:rPr>
              <a:t>mydata</a:t>
            </a:r>
            <a:endParaRPr lang="en-US" altLang="en-US" sz="1800" dirty="0">
              <a:latin typeface="Times New Roman" panose="02020603050405020304" pitchFamily="18" charset="0"/>
              <a:cs typeface="Times New Roman" panose="02020603050405020304" pitchFamily="18" charset="0"/>
            </a:endParaRP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r>
              <a:rPr lang="en-US" altLang="en-US" sz="1800" dirty="0">
                <a:latin typeface="Times New Roman" panose="02020603050405020304" pitchFamily="18" charset="0"/>
                <a:cs typeface="Times New Roman" panose="02020603050405020304" pitchFamily="18" charset="0"/>
              </a:rPr>
              <a:t>is.na(</a:t>
            </a:r>
            <a:r>
              <a:rPr lang="en-US" altLang="en-US" sz="1800" dirty="0" err="1">
                <a:latin typeface="Times New Roman" panose="02020603050405020304" pitchFamily="18" charset="0"/>
                <a:cs typeface="Times New Roman" panose="02020603050405020304" pitchFamily="18" charset="0"/>
              </a:rPr>
              <a:t>mydata</a:t>
            </a:r>
            <a:r>
              <a:rPr lang="en-US" altLang="en-US" sz="1800" dirty="0">
                <a:latin typeface="Times New Roman" panose="02020603050405020304" pitchFamily="18" charset="0"/>
                <a:cs typeface="Times New Roman" panose="02020603050405020304" pitchFamily="18" charset="0"/>
              </a:rPr>
              <a:t>)</a:t>
            </a: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0DA4D94-730C-CD24-A7F7-C2B309DC08B7}"/>
              </a:ext>
            </a:extLst>
          </p:cNvPr>
          <p:cNvPicPr>
            <a:picLocks noChangeAspect="1"/>
          </p:cNvPicPr>
          <p:nvPr/>
        </p:nvPicPr>
        <p:blipFill>
          <a:blip r:embed="rId2"/>
          <a:stretch>
            <a:fillRect/>
          </a:stretch>
        </p:blipFill>
        <p:spPr>
          <a:xfrm>
            <a:off x="1143000" y="2785307"/>
            <a:ext cx="7588640" cy="181619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2F6D2114-6856-A31E-95B6-AA3012CB2C67}"/>
              </a:ext>
            </a:extLst>
          </p:cNvPr>
          <p:cNvSpPr>
            <a:spLocks noGrp="1"/>
          </p:cNvSpPr>
          <p:nvPr>
            <p:ph type="title"/>
          </p:nvPr>
        </p:nvSpPr>
        <p:spPr>
          <a:xfrm>
            <a:off x="1143000" y="395288"/>
            <a:ext cx="9875838" cy="966787"/>
          </a:xfrm>
        </p:spPr>
        <p:txBody>
          <a:bodyPr/>
          <a:lstStyle/>
          <a:p>
            <a:pPr marL="342900" indent="-342900" eaLnBrk="1" hangingPunct="1">
              <a:buClr>
                <a:srgbClr val="0B5395"/>
              </a:buClr>
            </a:pPr>
            <a:r>
              <a:rPr lang="en-US" altLang="en-US" sz="2400">
                <a:solidFill>
                  <a:srgbClr val="000000"/>
                </a:solidFill>
                <a:latin typeface="Calibri" panose="020F0502020204030204" pitchFamily="34" charset="0"/>
                <a:cs typeface="Calibri" panose="020F0502020204030204" pitchFamily="34" charset="0"/>
              </a:rPr>
              <a:t>Counting number of Null values in each column</a:t>
            </a:r>
          </a:p>
        </p:txBody>
      </p:sp>
      <p:sp>
        <p:nvSpPr>
          <p:cNvPr id="7171" name="Content Placeholder 2">
            <a:extLst>
              <a:ext uri="{FF2B5EF4-FFF2-40B4-BE49-F238E27FC236}">
                <a16:creationId xmlns:a16="http://schemas.microsoft.com/office/drawing/2014/main" id="{B36AFF70-D16C-1CF9-6A9B-1557168B0594}"/>
              </a:ext>
            </a:extLst>
          </p:cNvPr>
          <p:cNvSpPr>
            <a:spLocks noGrp="1"/>
          </p:cNvSpPr>
          <p:nvPr>
            <p:ph idx="1"/>
          </p:nvPr>
        </p:nvSpPr>
        <p:spPr>
          <a:xfrm>
            <a:off x="1143000" y="1697038"/>
            <a:ext cx="9872663" cy="4398962"/>
          </a:xfrm>
        </p:spPr>
        <p:txBody>
          <a:bodyPr rtlCol="0">
            <a:normAutofit/>
          </a:bodyPr>
          <a:lstStyle/>
          <a:p>
            <a:pPr marL="0" indent="0" eaLnBrk="1" fontAlgn="auto" hangingPunct="1">
              <a:spcBef>
                <a:spcPts val="0"/>
              </a:spcBef>
              <a:spcAft>
                <a:spcPts val="0"/>
              </a:spcAft>
              <a:buClr>
                <a:schemeClr val="accent1">
                  <a:lumMod val="75000"/>
                </a:schemeClr>
              </a:buClr>
              <a:buFont typeface="Corbel" panose="020B0503020204020204" pitchFamily="34" charset="0"/>
              <a:buNone/>
              <a:defRPr/>
            </a:pPr>
            <a:r>
              <a:rPr lang="en-US" altLang="en-US" sz="1800" dirty="0" err="1">
                <a:latin typeface="Times New Roman" panose="02020603050405020304" pitchFamily="18" charset="0"/>
                <a:cs typeface="Times New Roman" panose="02020603050405020304" pitchFamily="18" charset="0"/>
              </a:rPr>
              <a:t>mydata</a:t>
            </a:r>
            <a:r>
              <a:rPr lang="en-US" altLang="en-US" sz="1800" dirty="0">
                <a:latin typeface="Times New Roman" panose="02020603050405020304" pitchFamily="18" charset="0"/>
                <a:cs typeface="Times New Roman" panose="02020603050405020304" pitchFamily="18" charset="0"/>
              </a:rPr>
              <a:t>&lt;- read.csv("D:/data.csv",header = </a:t>
            </a:r>
            <a:r>
              <a:rPr lang="en-US" altLang="en-US" sz="1800" dirty="0" err="1">
                <a:latin typeface="Times New Roman" panose="02020603050405020304" pitchFamily="18" charset="0"/>
                <a:cs typeface="Times New Roman" panose="02020603050405020304" pitchFamily="18" charset="0"/>
              </a:rPr>
              <a:t>TRUE,sep</a:t>
            </a:r>
            <a:r>
              <a:rPr lang="en-US" altLang="en-US" sz="1800" dirty="0">
                <a:latin typeface="Times New Roman" panose="02020603050405020304" pitchFamily="18" charset="0"/>
                <a:cs typeface="Times New Roman" panose="02020603050405020304" pitchFamily="18" charset="0"/>
              </a:rPr>
              <a:t> = ",")</a:t>
            </a: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r>
              <a:rPr lang="en-US" altLang="en-US" sz="1800" dirty="0" err="1">
                <a:latin typeface="Times New Roman" panose="02020603050405020304" pitchFamily="18" charset="0"/>
                <a:cs typeface="Times New Roman" panose="02020603050405020304" pitchFamily="18" charset="0"/>
              </a:rPr>
              <a:t>mydata</a:t>
            </a:r>
            <a:endParaRPr lang="en-US" altLang="en-US" sz="1800" dirty="0">
              <a:latin typeface="Times New Roman" panose="02020603050405020304" pitchFamily="18" charset="0"/>
              <a:cs typeface="Times New Roman" panose="02020603050405020304" pitchFamily="18" charset="0"/>
            </a:endParaRP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r>
              <a:rPr lang="en-US" altLang="en-US" sz="1800" dirty="0" err="1">
                <a:latin typeface="Times New Roman" panose="02020603050405020304" pitchFamily="18" charset="0"/>
                <a:cs typeface="Times New Roman" panose="02020603050405020304" pitchFamily="18" charset="0"/>
              </a:rPr>
              <a:t>colSums</a:t>
            </a:r>
            <a:r>
              <a:rPr lang="en-US" altLang="en-US" sz="1800" dirty="0">
                <a:latin typeface="Times New Roman" panose="02020603050405020304" pitchFamily="18" charset="0"/>
                <a:cs typeface="Times New Roman" panose="02020603050405020304" pitchFamily="18" charset="0"/>
              </a:rPr>
              <a:t>(is.na(</a:t>
            </a:r>
            <a:r>
              <a:rPr lang="en-US" altLang="en-US" sz="1800" dirty="0" err="1">
                <a:latin typeface="Times New Roman" panose="02020603050405020304" pitchFamily="18" charset="0"/>
                <a:cs typeface="Times New Roman" panose="02020603050405020304" pitchFamily="18" charset="0"/>
              </a:rPr>
              <a:t>mydata</a:t>
            </a:r>
            <a:r>
              <a:rPr lang="en-US" altLang="en-US" sz="1800" dirty="0">
                <a:latin typeface="Times New Roman" panose="02020603050405020304" pitchFamily="18" charset="0"/>
                <a:cs typeface="Times New Roman" panose="02020603050405020304" pitchFamily="18" charset="0"/>
              </a:rPr>
              <a:t>))</a:t>
            </a: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CA59221-9F87-32F0-5B34-F6104F694F66}"/>
              </a:ext>
            </a:extLst>
          </p:cNvPr>
          <p:cNvPicPr>
            <a:picLocks noChangeAspect="1"/>
          </p:cNvPicPr>
          <p:nvPr/>
        </p:nvPicPr>
        <p:blipFill>
          <a:blip r:embed="rId2"/>
          <a:stretch>
            <a:fillRect/>
          </a:stretch>
        </p:blipFill>
        <p:spPr>
          <a:xfrm>
            <a:off x="1176337" y="5269880"/>
            <a:ext cx="7042512" cy="1016052"/>
          </a:xfrm>
          <a:prstGeom prst="rect">
            <a:avLst/>
          </a:prstGeom>
        </p:spPr>
      </p:pic>
      <p:pic>
        <p:nvPicPr>
          <p:cNvPr id="5" name="Picture 4">
            <a:extLst>
              <a:ext uri="{FF2B5EF4-FFF2-40B4-BE49-F238E27FC236}">
                <a16:creationId xmlns:a16="http://schemas.microsoft.com/office/drawing/2014/main" id="{7037DDDD-49A0-A123-F492-F65A1A81111A}"/>
              </a:ext>
            </a:extLst>
          </p:cNvPr>
          <p:cNvPicPr>
            <a:picLocks noChangeAspect="1"/>
          </p:cNvPicPr>
          <p:nvPr/>
        </p:nvPicPr>
        <p:blipFill>
          <a:blip r:embed="rId3"/>
          <a:stretch>
            <a:fillRect/>
          </a:stretch>
        </p:blipFill>
        <p:spPr>
          <a:xfrm>
            <a:off x="1143000" y="2702369"/>
            <a:ext cx="7360028" cy="207020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2E0EC7F3-9B8D-2A4E-846C-0DB88C53B210}"/>
              </a:ext>
            </a:extLst>
          </p:cNvPr>
          <p:cNvSpPr>
            <a:spLocks noGrp="1"/>
          </p:cNvSpPr>
          <p:nvPr>
            <p:ph type="title"/>
          </p:nvPr>
        </p:nvSpPr>
        <p:spPr>
          <a:xfrm>
            <a:off x="1143000" y="395288"/>
            <a:ext cx="9875838" cy="966787"/>
          </a:xfrm>
        </p:spPr>
        <p:txBody>
          <a:bodyPr/>
          <a:lstStyle/>
          <a:p>
            <a:pPr marL="342900" indent="-342900" eaLnBrk="1" hangingPunct="1">
              <a:buClr>
                <a:srgbClr val="0B5395"/>
              </a:buClr>
            </a:pPr>
            <a:r>
              <a:rPr lang="en-US" altLang="en-US" sz="2400">
                <a:solidFill>
                  <a:srgbClr val="000000"/>
                </a:solidFill>
                <a:latin typeface="Calibri" panose="020F0502020204030204" pitchFamily="34" charset="0"/>
                <a:cs typeface="Calibri" panose="020F0502020204030204" pitchFamily="34" charset="0"/>
              </a:rPr>
              <a:t>Finding the specific row number of Null values.</a:t>
            </a:r>
          </a:p>
        </p:txBody>
      </p:sp>
      <p:sp>
        <p:nvSpPr>
          <p:cNvPr id="7171" name="Content Placeholder 2">
            <a:extLst>
              <a:ext uri="{FF2B5EF4-FFF2-40B4-BE49-F238E27FC236}">
                <a16:creationId xmlns:a16="http://schemas.microsoft.com/office/drawing/2014/main" id="{FF8E144D-3940-7D23-96DC-35B1AE66E6C9}"/>
              </a:ext>
            </a:extLst>
          </p:cNvPr>
          <p:cNvSpPr>
            <a:spLocks noGrp="1"/>
          </p:cNvSpPr>
          <p:nvPr>
            <p:ph idx="1"/>
          </p:nvPr>
        </p:nvSpPr>
        <p:spPr>
          <a:xfrm>
            <a:off x="1139825" y="1685925"/>
            <a:ext cx="9872663" cy="4398963"/>
          </a:xfrm>
        </p:spPr>
        <p:txBody>
          <a:bodyPr rtlCol="0">
            <a:normAutofit/>
          </a:bodyPr>
          <a:lstStyle/>
          <a:p>
            <a:pPr marL="0" indent="0" eaLnBrk="1" fontAlgn="auto" hangingPunct="1">
              <a:spcBef>
                <a:spcPts val="0"/>
              </a:spcBef>
              <a:spcAft>
                <a:spcPts val="0"/>
              </a:spcAft>
              <a:buClr>
                <a:schemeClr val="accent1">
                  <a:lumMod val="75000"/>
                </a:schemeClr>
              </a:buClr>
              <a:buFont typeface="Corbel" panose="020B0503020204020204" pitchFamily="34" charset="0"/>
              <a:buNone/>
              <a:defRPr/>
            </a:pPr>
            <a:r>
              <a:rPr lang="en-US" altLang="en-US" sz="1800" dirty="0">
                <a:latin typeface="Times New Roman" panose="02020603050405020304" pitchFamily="18" charset="0"/>
                <a:cs typeface="Times New Roman" panose="02020603050405020304" pitchFamily="18" charset="0"/>
              </a:rPr>
              <a:t>which(is.na(</a:t>
            </a:r>
            <a:r>
              <a:rPr lang="en-US" altLang="en-US" sz="1800" dirty="0" err="1">
                <a:latin typeface="Times New Roman" panose="02020603050405020304" pitchFamily="18" charset="0"/>
                <a:cs typeface="Times New Roman" panose="02020603050405020304" pitchFamily="18" charset="0"/>
              </a:rPr>
              <a:t>mydata$SepalLengthCm</a:t>
            </a:r>
            <a:r>
              <a:rPr lang="en-US" altLang="en-US" sz="1800" dirty="0">
                <a:latin typeface="Times New Roman" panose="02020603050405020304" pitchFamily="18" charset="0"/>
                <a:cs typeface="Times New Roman" panose="02020603050405020304" pitchFamily="18" charset="0"/>
              </a:rPr>
              <a:t>))</a:t>
            </a: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A66FF5E-6B04-4B2D-32EE-D651E38780A4}"/>
              </a:ext>
            </a:extLst>
          </p:cNvPr>
          <p:cNvPicPr>
            <a:picLocks noChangeAspect="1"/>
          </p:cNvPicPr>
          <p:nvPr/>
        </p:nvPicPr>
        <p:blipFill>
          <a:blip r:embed="rId2"/>
          <a:stretch>
            <a:fillRect/>
          </a:stretch>
        </p:blipFill>
        <p:spPr>
          <a:xfrm>
            <a:off x="1139825" y="5627664"/>
            <a:ext cx="3727642" cy="457223"/>
          </a:xfrm>
          <a:prstGeom prst="rect">
            <a:avLst/>
          </a:prstGeom>
        </p:spPr>
      </p:pic>
      <p:pic>
        <p:nvPicPr>
          <p:cNvPr id="4" name="Picture 3">
            <a:extLst>
              <a:ext uri="{FF2B5EF4-FFF2-40B4-BE49-F238E27FC236}">
                <a16:creationId xmlns:a16="http://schemas.microsoft.com/office/drawing/2014/main" id="{88FDAAFC-7197-E2F1-AD5B-EF25B118F8C2}"/>
              </a:ext>
            </a:extLst>
          </p:cNvPr>
          <p:cNvPicPr>
            <a:picLocks noChangeAspect="1"/>
          </p:cNvPicPr>
          <p:nvPr/>
        </p:nvPicPr>
        <p:blipFill>
          <a:blip r:embed="rId3"/>
          <a:stretch>
            <a:fillRect/>
          </a:stretch>
        </p:blipFill>
        <p:spPr>
          <a:xfrm>
            <a:off x="1139825" y="2850303"/>
            <a:ext cx="7360028" cy="207020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20B3DA75-AE89-5876-A60E-8DB6841EC1FC}"/>
              </a:ext>
            </a:extLst>
          </p:cNvPr>
          <p:cNvSpPr>
            <a:spLocks noGrp="1"/>
          </p:cNvSpPr>
          <p:nvPr>
            <p:ph type="title"/>
          </p:nvPr>
        </p:nvSpPr>
        <p:spPr>
          <a:xfrm>
            <a:off x="1143000" y="395288"/>
            <a:ext cx="9875838" cy="966787"/>
          </a:xfrm>
        </p:spPr>
        <p:txBody>
          <a:bodyPr/>
          <a:lstStyle/>
          <a:p>
            <a:pPr marL="342900" indent="-342900" eaLnBrk="1" hangingPunct="1">
              <a:buClr>
                <a:srgbClr val="0B5395"/>
              </a:buClr>
            </a:pPr>
            <a:r>
              <a:rPr lang="en-US" altLang="en-US" sz="2400" dirty="0">
                <a:solidFill>
                  <a:srgbClr val="000000"/>
                </a:solidFill>
                <a:latin typeface="Calibri" panose="020F0502020204030204" pitchFamily="34" charset="0"/>
                <a:cs typeface="Calibri" panose="020F0502020204030204" pitchFamily="34" charset="0"/>
              </a:rPr>
              <a:t>Remove null values from Iris data set.</a:t>
            </a:r>
          </a:p>
        </p:txBody>
      </p:sp>
      <p:sp>
        <p:nvSpPr>
          <p:cNvPr id="7171" name="Content Placeholder 2">
            <a:extLst>
              <a:ext uri="{FF2B5EF4-FFF2-40B4-BE49-F238E27FC236}">
                <a16:creationId xmlns:a16="http://schemas.microsoft.com/office/drawing/2014/main" id="{12302B48-5165-2C5B-1BEC-19C4D75E3092}"/>
              </a:ext>
            </a:extLst>
          </p:cNvPr>
          <p:cNvSpPr>
            <a:spLocks noGrp="1"/>
          </p:cNvSpPr>
          <p:nvPr>
            <p:ph idx="1"/>
          </p:nvPr>
        </p:nvSpPr>
        <p:spPr>
          <a:xfrm>
            <a:off x="1143000" y="1697038"/>
            <a:ext cx="9872663" cy="4398962"/>
          </a:xfrm>
        </p:spPr>
        <p:txBody>
          <a:bodyPr rtlCol="0">
            <a:normAutofit/>
          </a:bodyPr>
          <a:lstStyle/>
          <a:p>
            <a:pPr marL="0" indent="0" eaLnBrk="1" fontAlgn="auto" hangingPunct="1">
              <a:spcBef>
                <a:spcPts val="0"/>
              </a:spcBef>
              <a:spcAft>
                <a:spcPts val="0"/>
              </a:spcAft>
              <a:buClr>
                <a:schemeClr val="accent1">
                  <a:lumMod val="75000"/>
                </a:schemeClr>
              </a:buClr>
              <a:buFont typeface="Corbel" panose="020B0503020204020204" pitchFamily="34" charset="0"/>
              <a:buNone/>
              <a:defRPr/>
            </a:pPr>
            <a:r>
              <a:rPr lang="en-US" altLang="en-US" sz="1800" dirty="0">
                <a:latin typeface="Times New Roman" panose="02020603050405020304" pitchFamily="18" charset="0"/>
                <a:cs typeface="Times New Roman" panose="02020603050405020304" pitchFamily="18" charset="0"/>
              </a:rPr>
              <a:t>remove&lt;- </a:t>
            </a:r>
            <a:r>
              <a:rPr lang="en-US" altLang="en-US" sz="1800" dirty="0" err="1">
                <a:latin typeface="Times New Roman" panose="02020603050405020304" pitchFamily="18" charset="0"/>
                <a:cs typeface="Times New Roman" panose="02020603050405020304" pitchFamily="18" charset="0"/>
              </a:rPr>
              <a:t>na.omit</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mydata</a:t>
            </a:r>
            <a:r>
              <a:rPr lang="en-US" altLang="en-US" sz="1800" dirty="0">
                <a:latin typeface="Times New Roman" panose="02020603050405020304" pitchFamily="18" charset="0"/>
                <a:cs typeface="Times New Roman" panose="02020603050405020304" pitchFamily="18" charset="0"/>
              </a:rPr>
              <a:t>)</a:t>
            </a: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a:p>
            <a:pPr marL="0" indent="0" eaLnBrk="1" fontAlgn="auto" hangingPunct="1">
              <a:spcBef>
                <a:spcPts val="0"/>
              </a:spcBef>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27020C6-294F-AD3F-BAFF-40F7E3E158DB}"/>
              </a:ext>
            </a:extLst>
          </p:cNvPr>
          <p:cNvPicPr>
            <a:picLocks noChangeAspect="1"/>
          </p:cNvPicPr>
          <p:nvPr/>
        </p:nvPicPr>
        <p:blipFill>
          <a:blip r:embed="rId2"/>
          <a:stretch>
            <a:fillRect/>
          </a:stretch>
        </p:blipFill>
        <p:spPr>
          <a:xfrm>
            <a:off x="5773737" y="2770682"/>
            <a:ext cx="4361781" cy="2372984"/>
          </a:xfrm>
          <a:prstGeom prst="rect">
            <a:avLst/>
          </a:prstGeom>
        </p:spPr>
      </p:pic>
      <p:pic>
        <p:nvPicPr>
          <p:cNvPr id="4" name="Picture 3">
            <a:extLst>
              <a:ext uri="{FF2B5EF4-FFF2-40B4-BE49-F238E27FC236}">
                <a16:creationId xmlns:a16="http://schemas.microsoft.com/office/drawing/2014/main" id="{526A25A2-EB45-1A69-47B7-13DE6791F42F}"/>
              </a:ext>
            </a:extLst>
          </p:cNvPr>
          <p:cNvPicPr>
            <a:picLocks noChangeAspect="1"/>
          </p:cNvPicPr>
          <p:nvPr/>
        </p:nvPicPr>
        <p:blipFill>
          <a:blip r:embed="rId3"/>
          <a:stretch>
            <a:fillRect/>
          </a:stretch>
        </p:blipFill>
        <p:spPr>
          <a:xfrm>
            <a:off x="335593" y="2861416"/>
            <a:ext cx="5147263" cy="22995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2D4A18AF-6A57-C9E1-B88A-BD31BF842F66}"/>
              </a:ext>
            </a:extLst>
          </p:cNvPr>
          <p:cNvSpPr>
            <a:spLocks noGrp="1"/>
          </p:cNvSpPr>
          <p:nvPr>
            <p:ph type="title"/>
          </p:nvPr>
        </p:nvSpPr>
        <p:spPr>
          <a:xfrm>
            <a:off x="1143000" y="496888"/>
            <a:ext cx="9875838" cy="966787"/>
          </a:xfrm>
        </p:spPr>
        <p:txBody>
          <a:bodyPr/>
          <a:lstStyle/>
          <a:p>
            <a:pPr marL="342900" indent="-342900" eaLnBrk="1" hangingPunct="1">
              <a:buClr>
                <a:srgbClr val="0B5395"/>
              </a:buClr>
            </a:pPr>
            <a:r>
              <a:rPr lang="en-US" altLang="en-US" sz="2400">
                <a:solidFill>
                  <a:srgbClr val="000000"/>
                </a:solidFill>
                <a:latin typeface="Calibri" panose="020F0502020204030204" pitchFamily="34" charset="0"/>
                <a:cs typeface="Calibri" panose="020F0502020204030204" pitchFamily="34" charset="0"/>
              </a:rPr>
              <a:t>Descriptive statistics</a:t>
            </a:r>
          </a:p>
        </p:txBody>
      </p:sp>
      <p:sp>
        <p:nvSpPr>
          <p:cNvPr id="7171" name="Content Placeholder 2">
            <a:extLst>
              <a:ext uri="{FF2B5EF4-FFF2-40B4-BE49-F238E27FC236}">
                <a16:creationId xmlns:a16="http://schemas.microsoft.com/office/drawing/2014/main" id="{DEB10993-0E0F-D7D5-D789-F5BFF85A58E3}"/>
              </a:ext>
            </a:extLst>
          </p:cNvPr>
          <p:cNvSpPr>
            <a:spLocks noGrp="1"/>
          </p:cNvSpPr>
          <p:nvPr>
            <p:ph idx="1"/>
          </p:nvPr>
        </p:nvSpPr>
        <p:spPr>
          <a:xfrm>
            <a:off x="1143000" y="1697038"/>
            <a:ext cx="9872663" cy="4398962"/>
          </a:xfrm>
        </p:spPr>
        <p:txBody>
          <a:bodyPr rtlCol="0">
            <a:normAutofit/>
          </a:bodyPr>
          <a:lstStyle/>
          <a:p>
            <a:pPr marL="0" indent="0" algn="just">
              <a:lnSpc>
                <a:spcPct val="115000"/>
              </a:lnSpc>
              <a:spcBef>
                <a:spcPts val="0"/>
              </a:spcBef>
              <a:spcAft>
                <a:spcPts val="800"/>
              </a:spcAft>
              <a:buFont typeface="Corbel" panose="020B0503020204020204" pitchFamily="34" charset="0"/>
              <a:buNone/>
              <a:defRPr/>
            </a:pPr>
            <a:r>
              <a:rPr lang="en-US" altLang="en-US" sz="1800" dirty="0">
                <a:latin typeface="Times New Roman" panose="02020603050405020304" pitchFamily="18" charset="0"/>
                <a:cs typeface="Times New Roman" panose="02020603050405020304" pitchFamily="18" charset="0"/>
              </a:rPr>
              <a:t>Descriptive statistics helps to simplify large amounts of data sensibly. This section will look at measures of central tendency and measure of spread. For illustrative purposes, we’ll use variables from the Iris dataset( you can download it from this link( </a:t>
            </a:r>
            <a:r>
              <a:rPr lang="en-US" sz="1400" u="sng" kern="100" dirty="0">
                <a:solidFill>
                  <a:srgbClr val="467886"/>
                </a:solidFill>
                <a:latin typeface="Aptos" panose="020B0004020202020204" pitchFamily="34" charset="0"/>
                <a:ea typeface="DengXian" panose="02010600030101010101" pitchFamily="2" charset="-122"/>
                <a:cs typeface="Times New Roman" panose="02020603050405020304" pitchFamily="18" charset="0"/>
              </a:rPr>
              <a:t>https://www.kaggle.com/datasets/uciml/iris</a:t>
            </a:r>
            <a:r>
              <a:rPr lang="en-US" sz="1400" kern="100" dirty="0">
                <a:latin typeface="Aptos" panose="020B0004020202020204" pitchFamily="34" charset="0"/>
                <a:ea typeface="DengXian" panose="02010600030101010101" pitchFamily="2" charset="-122"/>
                <a:cs typeface="Times New Roman" panose="02020603050405020304" pitchFamily="18" charset="0"/>
              </a:rPr>
              <a:t>   )</a:t>
            </a:r>
          </a:p>
          <a:p>
            <a:pPr marL="0" indent="0">
              <a:lnSpc>
                <a:spcPct val="115000"/>
              </a:lnSpc>
              <a:spcBef>
                <a:spcPts val="0"/>
              </a:spcBef>
              <a:spcAft>
                <a:spcPts val="800"/>
              </a:spcAft>
              <a:buFont typeface="Corbel" panose="020B0503020204020204" pitchFamily="34" charset="0"/>
              <a:buNone/>
              <a:defRPr/>
            </a:pPr>
            <a:r>
              <a:rPr lang="en-US" altLang="en-US" sz="1800" dirty="0">
                <a:latin typeface="Times New Roman" panose="02020603050405020304" pitchFamily="18" charset="0"/>
                <a:cs typeface="Times New Roman" panose="02020603050405020304" pitchFamily="18" charset="0"/>
              </a:rPr>
              <a:t>Our focus will be on </a:t>
            </a:r>
            <a:r>
              <a:rPr lang="en-US" altLang="en-US" sz="1800" dirty="0" err="1">
                <a:latin typeface="Times New Roman" panose="02020603050405020304" pitchFamily="18" charset="0"/>
                <a:cs typeface="Times New Roman" panose="02020603050405020304" pitchFamily="18" charset="0"/>
              </a:rPr>
              <a:t>SepalLenghtCM</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SepalWidthCM</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PeatLengthCM</a:t>
            </a:r>
            <a:r>
              <a:rPr lang="en-US" altLang="en-US" sz="1800" dirty="0">
                <a:latin typeface="Times New Roman" panose="02020603050405020304" pitchFamily="18" charset="0"/>
                <a:cs typeface="Times New Roman" panose="02020603050405020304" pitchFamily="18" charset="0"/>
              </a:rPr>
              <a:t>, and </a:t>
            </a:r>
            <a:r>
              <a:rPr lang="en-US" altLang="en-US" sz="1800" dirty="0" err="1">
                <a:latin typeface="Times New Roman" panose="02020603050405020304" pitchFamily="18" charset="0"/>
                <a:cs typeface="Times New Roman" panose="02020603050405020304" pitchFamily="18" charset="0"/>
              </a:rPr>
              <a:t>PetalLengthCm</a:t>
            </a:r>
            <a:r>
              <a:rPr lang="en-US" altLang="en-US" sz="1800" dirty="0">
                <a:latin typeface="Times New Roman" panose="02020603050405020304" pitchFamily="18" charset="0"/>
                <a:cs typeface="Times New Roman" panose="02020603050405020304" pitchFamily="18" charset="0"/>
              </a:rPr>
              <a:t>).</a:t>
            </a:r>
          </a:p>
          <a:p>
            <a:pPr marL="0" indent="0">
              <a:lnSpc>
                <a:spcPct val="115000"/>
              </a:lnSpc>
              <a:spcBef>
                <a:spcPts val="0"/>
              </a:spcBef>
              <a:spcAft>
                <a:spcPts val="800"/>
              </a:spcAft>
              <a:buFont typeface="Corbel" panose="020B0503020204020204" pitchFamily="34" charset="0"/>
              <a:buNone/>
              <a:defRPr/>
            </a:pPr>
            <a:endParaRPr lang="en-US" altLang="en-US" dirty="0"/>
          </a:p>
        </p:txBody>
      </p:sp>
      <p:pic>
        <p:nvPicPr>
          <p:cNvPr id="3" name="Picture 2">
            <a:extLst>
              <a:ext uri="{FF2B5EF4-FFF2-40B4-BE49-F238E27FC236}">
                <a16:creationId xmlns:a16="http://schemas.microsoft.com/office/drawing/2014/main" id="{69971614-71BA-D5C5-8990-4CB5EB6D431D}"/>
              </a:ext>
            </a:extLst>
          </p:cNvPr>
          <p:cNvPicPr>
            <a:picLocks noChangeAspect="1"/>
          </p:cNvPicPr>
          <p:nvPr/>
        </p:nvPicPr>
        <p:blipFill>
          <a:blip r:embed="rId2"/>
          <a:stretch>
            <a:fillRect/>
          </a:stretch>
        </p:blipFill>
        <p:spPr>
          <a:xfrm>
            <a:off x="2868350" y="3429000"/>
            <a:ext cx="4435833" cy="32918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168F1AFD-3B27-41EE-C71A-E3E3E996EEF8}"/>
              </a:ext>
            </a:extLst>
          </p:cNvPr>
          <p:cNvSpPr>
            <a:spLocks noGrp="1"/>
          </p:cNvSpPr>
          <p:nvPr>
            <p:ph type="title"/>
          </p:nvPr>
        </p:nvSpPr>
        <p:spPr>
          <a:xfrm>
            <a:off x="1143000" y="496888"/>
            <a:ext cx="9875838" cy="966787"/>
          </a:xfrm>
        </p:spPr>
        <p:txBody>
          <a:bodyPr/>
          <a:lstStyle/>
          <a:p>
            <a:pPr marL="342900" indent="-342900" eaLnBrk="1" hangingPunct="1">
              <a:buClr>
                <a:srgbClr val="0B5395"/>
              </a:buClr>
            </a:pPr>
            <a:r>
              <a:rPr lang="en-US" altLang="en-US" sz="2400">
                <a:solidFill>
                  <a:srgbClr val="000000"/>
                </a:solidFill>
                <a:latin typeface="Calibri" panose="020F0502020204030204" pitchFamily="34" charset="0"/>
                <a:cs typeface="Calibri" panose="020F0502020204030204" pitchFamily="34" charset="0"/>
              </a:rPr>
              <a:t>Descriptive statistics</a:t>
            </a:r>
          </a:p>
        </p:txBody>
      </p:sp>
      <p:pic>
        <p:nvPicPr>
          <p:cNvPr id="5" name="Content Placeholder 4">
            <a:extLst>
              <a:ext uri="{FF2B5EF4-FFF2-40B4-BE49-F238E27FC236}">
                <a16:creationId xmlns:a16="http://schemas.microsoft.com/office/drawing/2014/main" id="{ABAB7502-37DC-AD74-35BE-0108384023F9}"/>
              </a:ext>
            </a:extLst>
          </p:cNvPr>
          <p:cNvPicPr>
            <a:picLocks noGrp="1" noChangeAspect="1"/>
          </p:cNvPicPr>
          <p:nvPr>
            <p:ph idx="1"/>
          </p:nvPr>
        </p:nvPicPr>
        <p:blipFill>
          <a:blip r:embed="rId2"/>
          <a:stretch>
            <a:fillRect/>
          </a:stretch>
        </p:blipFill>
        <p:spPr>
          <a:xfrm>
            <a:off x="1495425" y="1987949"/>
            <a:ext cx="7169518" cy="457223"/>
          </a:xfrm>
        </p:spPr>
      </p:pic>
      <p:pic>
        <p:nvPicPr>
          <p:cNvPr id="7" name="Picture 6">
            <a:extLst>
              <a:ext uri="{FF2B5EF4-FFF2-40B4-BE49-F238E27FC236}">
                <a16:creationId xmlns:a16="http://schemas.microsoft.com/office/drawing/2014/main" id="{70A9F484-754E-DC03-3C75-9564BCF90733}"/>
              </a:ext>
            </a:extLst>
          </p:cNvPr>
          <p:cNvPicPr>
            <a:picLocks noChangeAspect="1"/>
          </p:cNvPicPr>
          <p:nvPr/>
        </p:nvPicPr>
        <p:blipFill>
          <a:blip r:embed="rId3"/>
          <a:stretch>
            <a:fillRect/>
          </a:stretch>
        </p:blipFill>
        <p:spPr>
          <a:xfrm>
            <a:off x="1495425" y="2787145"/>
            <a:ext cx="5721644" cy="16256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497D984-AEB6-2D35-8BEF-79E75C1A177C}"/>
              </a:ext>
            </a:extLst>
          </p:cNvPr>
          <p:cNvSpPr>
            <a:spLocks noGrp="1"/>
          </p:cNvSpPr>
          <p:nvPr>
            <p:ph type="title"/>
          </p:nvPr>
        </p:nvSpPr>
        <p:spPr>
          <a:xfrm>
            <a:off x="1143000" y="496888"/>
            <a:ext cx="9875838" cy="966787"/>
          </a:xfrm>
        </p:spPr>
        <p:txBody>
          <a:bodyPr/>
          <a:lstStyle/>
          <a:p>
            <a:pPr marL="342900" indent="-342900" eaLnBrk="1" hangingPunct="1">
              <a:buClr>
                <a:srgbClr val="0B5395"/>
              </a:buClr>
            </a:pPr>
            <a:r>
              <a:rPr lang="en-US" altLang="en-US" sz="2400">
                <a:solidFill>
                  <a:srgbClr val="000000"/>
                </a:solidFill>
                <a:latin typeface="Calibri" panose="020F0502020204030204" pitchFamily="34" charset="0"/>
                <a:cs typeface="Calibri" panose="020F0502020204030204" pitchFamily="34" charset="0"/>
              </a:rPr>
              <a:t>Descriptive statistics</a:t>
            </a:r>
          </a:p>
        </p:txBody>
      </p:sp>
      <p:sp>
        <p:nvSpPr>
          <p:cNvPr id="31747" name="Content Placeholder 2">
            <a:extLst>
              <a:ext uri="{FF2B5EF4-FFF2-40B4-BE49-F238E27FC236}">
                <a16:creationId xmlns:a16="http://schemas.microsoft.com/office/drawing/2014/main" id="{133A458C-EF3F-3749-E4A2-6FDC633FEB3F}"/>
              </a:ext>
            </a:extLst>
          </p:cNvPr>
          <p:cNvSpPr>
            <a:spLocks noGrp="1"/>
          </p:cNvSpPr>
          <p:nvPr>
            <p:ph idx="1"/>
          </p:nvPr>
        </p:nvSpPr>
        <p:spPr>
          <a:xfrm>
            <a:off x="1143000" y="1697038"/>
            <a:ext cx="9872663" cy="4398962"/>
          </a:xfrm>
        </p:spPr>
        <p:txBody>
          <a:bodyPr/>
          <a:lstStyle/>
          <a:p>
            <a:pPr marL="0" indent="0" algn="just">
              <a:lnSpc>
                <a:spcPct val="115000"/>
              </a:lnSpc>
              <a:spcBef>
                <a:spcPct val="0"/>
              </a:spcBef>
              <a:spcAft>
                <a:spcPts val="800"/>
              </a:spcAft>
              <a:buFont typeface="Corbel" panose="020B0503020204020204" pitchFamily="34" charset="0"/>
              <a:buNone/>
            </a:pPr>
            <a:r>
              <a:rPr lang="en-US" altLang="en-US" sz="1800">
                <a:latin typeface="Times New Roman" panose="02020603050405020304" pitchFamily="18" charset="0"/>
                <a:cs typeface="Times New Roman" panose="02020603050405020304" pitchFamily="18" charset="0"/>
              </a:rPr>
              <a:t>We can use the summary() function in the base installation to obtain descriptive statistics. An example is presented in the following listing.</a:t>
            </a:r>
          </a:p>
        </p:txBody>
      </p:sp>
      <p:pic>
        <p:nvPicPr>
          <p:cNvPr id="3" name="Picture 2">
            <a:extLst>
              <a:ext uri="{FF2B5EF4-FFF2-40B4-BE49-F238E27FC236}">
                <a16:creationId xmlns:a16="http://schemas.microsoft.com/office/drawing/2014/main" id="{2DAFFF36-D7E0-F7EC-90D6-426DDB001F3E}"/>
              </a:ext>
            </a:extLst>
          </p:cNvPr>
          <p:cNvPicPr>
            <a:picLocks noChangeAspect="1"/>
          </p:cNvPicPr>
          <p:nvPr/>
        </p:nvPicPr>
        <p:blipFill>
          <a:blip r:embed="rId2"/>
          <a:stretch>
            <a:fillRect/>
          </a:stretch>
        </p:blipFill>
        <p:spPr>
          <a:xfrm>
            <a:off x="1284517" y="2869882"/>
            <a:ext cx="3144264" cy="641322"/>
          </a:xfrm>
          <a:prstGeom prst="rect">
            <a:avLst/>
          </a:prstGeom>
        </p:spPr>
      </p:pic>
      <p:pic>
        <p:nvPicPr>
          <p:cNvPr id="5" name="Picture 4">
            <a:extLst>
              <a:ext uri="{FF2B5EF4-FFF2-40B4-BE49-F238E27FC236}">
                <a16:creationId xmlns:a16="http://schemas.microsoft.com/office/drawing/2014/main" id="{FD473E0D-8277-51D1-6D6B-63BBAECBF6EF}"/>
              </a:ext>
            </a:extLst>
          </p:cNvPr>
          <p:cNvPicPr>
            <a:picLocks noChangeAspect="1"/>
          </p:cNvPicPr>
          <p:nvPr/>
        </p:nvPicPr>
        <p:blipFill>
          <a:blip r:embed="rId3"/>
          <a:stretch>
            <a:fillRect/>
          </a:stretch>
        </p:blipFill>
        <p:spPr>
          <a:xfrm>
            <a:off x="1284517" y="3744567"/>
            <a:ext cx="6691695" cy="19063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21AE069-A945-B7B0-822F-749FD7A7B219}"/>
              </a:ext>
            </a:extLst>
          </p:cNvPr>
          <p:cNvSpPr>
            <a:spLocks noGrp="1"/>
          </p:cNvSpPr>
          <p:nvPr>
            <p:ph type="title"/>
          </p:nvPr>
        </p:nvSpPr>
        <p:spPr>
          <a:xfrm>
            <a:off x="1143000" y="446088"/>
            <a:ext cx="9875838" cy="966787"/>
          </a:xfrm>
        </p:spPr>
        <p:txBody>
          <a:bodyPr/>
          <a:lstStyle/>
          <a:p>
            <a:pPr marL="342900" indent="-342900" eaLnBrk="1" hangingPunct="1">
              <a:buClr>
                <a:srgbClr val="0B5395"/>
              </a:buClr>
            </a:pPr>
            <a:r>
              <a:rPr lang="en-US" altLang="en-US" sz="2400">
                <a:solidFill>
                  <a:srgbClr val="000000"/>
                </a:solidFill>
                <a:latin typeface="Calibri" panose="020F0502020204030204" pitchFamily="34" charset="0"/>
                <a:cs typeface="Calibri" panose="020F0502020204030204" pitchFamily="34" charset="0"/>
              </a:rPr>
              <a:t>Annotating datasets</a:t>
            </a:r>
          </a:p>
        </p:txBody>
      </p:sp>
      <p:sp>
        <p:nvSpPr>
          <p:cNvPr id="7171" name="Content Placeholder 2">
            <a:extLst>
              <a:ext uri="{FF2B5EF4-FFF2-40B4-BE49-F238E27FC236}">
                <a16:creationId xmlns:a16="http://schemas.microsoft.com/office/drawing/2014/main" id="{8392A706-5BD3-E946-C9BD-0DBA79B38E8F}"/>
              </a:ext>
            </a:extLst>
          </p:cNvPr>
          <p:cNvSpPr>
            <a:spLocks noGrp="1"/>
          </p:cNvSpPr>
          <p:nvPr>
            <p:ph idx="1"/>
          </p:nvPr>
        </p:nvSpPr>
        <p:spPr>
          <a:xfrm>
            <a:off x="1143000" y="1697038"/>
            <a:ext cx="9872663" cy="4398962"/>
          </a:xfrm>
        </p:spPr>
        <p:txBody>
          <a:bodyPr rtlCol="0">
            <a:normAutofit/>
          </a:bodyPr>
          <a:lstStyle/>
          <a:p>
            <a:pPr marL="0" indent="0" algn="just" eaLnBrk="1" fontAlgn="auto" hangingPunct="1">
              <a:lnSpc>
                <a:spcPct val="150000"/>
              </a:lnSpc>
              <a:spcAft>
                <a:spcPts val="0"/>
              </a:spcAft>
              <a:buClr>
                <a:schemeClr val="accent1">
                  <a:lumMod val="75000"/>
                </a:schemeClr>
              </a:buClr>
              <a:buFont typeface="Corbel" panose="020B0503020204020204" pitchFamily="34" charset="0"/>
              <a:buNone/>
              <a:defRPr/>
            </a:pPr>
            <a:r>
              <a:rPr lang="en-US" altLang="en-US" sz="1800" dirty="0">
                <a:latin typeface="Times New Roman" panose="02020603050405020304" pitchFamily="18" charset="0"/>
                <a:cs typeface="Times New Roman" panose="02020603050405020304" pitchFamily="18" charset="0"/>
              </a:rPr>
              <a:t>Data analysts typically annotate datasets to make the results easier to interpret. Typically annotation includes adding descriptive labels to variable names and value labels to the codes used for categorical variables. For example, for the variable age, you might want to attach the more descriptive label “Age at hospitalization (in years).” For the variable gender coded 1 or 2, you might want to associate the labels “male” and “female.”</a:t>
            </a:r>
          </a:p>
          <a:p>
            <a:pPr marL="0" indent="0" eaLnBrk="1" fontAlgn="auto" hangingPunct="1">
              <a:spcAft>
                <a:spcPts val="0"/>
              </a:spcAft>
              <a:buClr>
                <a:schemeClr val="accent1">
                  <a:lumMod val="75000"/>
                </a:schemeClr>
              </a:buClr>
              <a:buFont typeface="Corbel" panose="020B0503020204020204" pitchFamily="34" charset="0"/>
              <a:buNone/>
              <a:defRPr/>
            </a:pPr>
            <a:r>
              <a:rPr lang="en-US" altLang="en-US" sz="1800" b="1" dirty="0"/>
              <a:t>Variable labels </a:t>
            </a:r>
            <a:r>
              <a:rPr lang="en-US" altLang="en-US" sz="1800" dirty="0"/>
              <a:t>: names(</a:t>
            </a:r>
            <a:r>
              <a:rPr lang="en-US" altLang="en-US" sz="1800" dirty="0" err="1"/>
              <a:t>mydata</a:t>
            </a:r>
            <a:r>
              <a:rPr lang="en-US" altLang="en-US" sz="1800" dirty="0"/>
              <a:t>)[2] &lt;- "new“</a:t>
            </a: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sz="1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A478A57C-5E68-303E-250C-2B4D94BFB71D}"/>
              </a:ext>
            </a:extLst>
          </p:cNvPr>
          <p:cNvSpPr>
            <a:spLocks noGrp="1"/>
          </p:cNvSpPr>
          <p:nvPr>
            <p:ph type="title"/>
          </p:nvPr>
        </p:nvSpPr>
        <p:spPr>
          <a:xfrm>
            <a:off x="1143000" y="446088"/>
            <a:ext cx="9875838" cy="966787"/>
          </a:xfrm>
        </p:spPr>
        <p:txBody>
          <a:bodyPr/>
          <a:lstStyle/>
          <a:p>
            <a:pPr marL="342900" indent="-342900" eaLnBrk="1" hangingPunct="1">
              <a:buClr>
                <a:srgbClr val="0B5395"/>
              </a:buClr>
            </a:pPr>
            <a:r>
              <a:rPr lang="en-US" altLang="en-US" sz="2400">
                <a:solidFill>
                  <a:srgbClr val="000000"/>
                </a:solidFill>
                <a:latin typeface="Calibri" panose="020F0502020204030204" pitchFamily="34" charset="0"/>
                <a:cs typeface="Calibri" panose="020F0502020204030204" pitchFamily="34" charset="0"/>
              </a:rPr>
              <a:t>Annotating datasets</a:t>
            </a:r>
          </a:p>
        </p:txBody>
      </p:sp>
      <p:sp>
        <p:nvSpPr>
          <p:cNvPr id="7171" name="Content Placeholder 2">
            <a:extLst>
              <a:ext uri="{FF2B5EF4-FFF2-40B4-BE49-F238E27FC236}">
                <a16:creationId xmlns:a16="http://schemas.microsoft.com/office/drawing/2014/main" id="{E2FA1649-C90A-F204-FA29-B550465EEFEC}"/>
              </a:ext>
            </a:extLst>
          </p:cNvPr>
          <p:cNvSpPr>
            <a:spLocks noGrp="1"/>
          </p:cNvSpPr>
          <p:nvPr>
            <p:ph idx="1"/>
          </p:nvPr>
        </p:nvSpPr>
        <p:spPr>
          <a:xfrm>
            <a:off x="1143000" y="1697038"/>
            <a:ext cx="9872663" cy="4897437"/>
          </a:xfrm>
        </p:spPr>
        <p:txBody>
          <a:bodyPr rtlCol="0">
            <a:normAutofit/>
          </a:bodyPr>
          <a:lstStyle/>
          <a:p>
            <a:pPr marL="0" indent="0" algn="just" eaLnBrk="1" fontAlgn="auto" hangingPunct="1">
              <a:lnSpc>
                <a:spcPct val="150000"/>
              </a:lnSpc>
              <a:spcAft>
                <a:spcPts val="0"/>
              </a:spcAft>
              <a:buClr>
                <a:schemeClr val="accent1">
                  <a:lumMod val="75000"/>
                </a:schemeClr>
              </a:buClr>
              <a:buFont typeface="Corbel" panose="020B0503020204020204" pitchFamily="34" charset="0"/>
              <a:buNone/>
              <a:defRPr/>
            </a:pPr>
            <a:r>
              <a:rPr lang="en-US" altLang="en-US" sz="1800" b="1" dirty="0"/>
              <a:t>Value labels      : </a:t>
            </a:r>
            <a:r>
              <a:rPr lang="en-US" altLang="en-US" sz="1800" dirty="0">
                <a:latin typeface="Times New Roman" panose="02020603050405020304" pitchFamily="18" charset="0"/>
                <a:cs typeface="Times New Roman" panose="02020603050405020304" pitchFamily="18" charset="0"/>
              </a:rPr>
              <a:t>The factor() function can be used to create value labels for categorical variables. Continuing our example, say that you have a variable named gender, which is coded 1 for male and 2 for female. You could create value labels with the code .</a:t>
            </a:r>
          </a:p>
          <a:p>
            <a:pPr marL="0" indent="0" algn="just" eaLnBrk="1" fontAlgn="auto" hangingPunct="1">
              <a:lnSpc>
                <a:spcPct val="150000"/>
              </a:lnSpc>
              <a:spcAft>
                <a:spcPts val="0"/>
              </a:spcAft>
              <a:buClr>
                <a:schemeClr val="accent1">
                  <a:lumMod val="75000"/>
                </a:schemeClr>
              </a:buClr>
              <a:buFont typeface="Corbel" panose="020B0503020204020204" pitchFamily="34" charset="0"/>
              <a:buNone/>
              <a:defRPr/>
            </a:pPr>
            <a:r>
              <a:rPr lang="en-US" altLang="en-US" sz="1800" dirty="0" err="1">
                <a:latin typeface="Times New Roman" panose="02020603050405020304" pitchFamily="18" charset="0"/>
                <a:cs typeface="Times New Roman" panose="02020603050405020304" pitchFamily="18" charset="0"/>
              </a:rPr>
              <a:t>mydata$Species</a:t>
            </a:r>
            <a:r>
              <a:rPr lang="en-US" altLang="en-US" sz="1800" dirty="0">
                <a:latin typeface="Times New Roman" panose="02020603050405020304" pitchFamily="18" charset="0"/>
                <a:cs typeface="Times New Roman" panose="02020603050405020304" pitchFamily="18" charset="0"/>
              </a:rPr>
              <a:t> &lt;- factor(</a:t>
            </a:r>
            <a:r>
              <a:rPr lang="en-US" altLang="en-US" sz="1800" dirty="0" err="1">
                <a:latin typeface="Times New Roman" panose="02020603050405020304" pitchFamily="18" charset="0"/>
                <a:cs typeface="Times New Roman" panose="02020603050405020304" pitchFamily="18" charset="0"/>
              </a:rPr>
              <a:t>mydata$Species</a:t>
            </a:r>
            <a:r>
              <a:rPr lang="en-US" altLang="en-US" sz="1800" dirty="0">
                <a:latin typeface="Times New Roman" panose="02020603050405020304" pitchFamily="18" charset="0"/>
                <a:cs typeface="Times New Roman" panose="02020603050405020304" pitchFamily="18" charset="0"/>
              </a:rPr>
              <a:t>, </a:t>
            </a:r>
          </a:p>
          <a:p>
            <a:pPr marL="0" indent="0" algn="just" eaLnBrk="1" fontAlgn="auto" hangingPunct="1">
              <a:lnSpc>
                <a:spcPct val="150000"/>
              </a:lnSpc>
              <a:spcAft>
                <a:spcPts val="0"/>
              </a:spcAft>
              <a:buClr>
                <a:schemeClr val="accent1">
                  <a:lumMod val="75000"/>
                </a:schemeClr>
              </a:buClr>
              <a:buFont typeface="Corbel" panose="020B0503020204020204" pitchFamily="34" charset="0"/>
              <a:buNone/>
              <a:defRPr/>
            </a:pPr>
            <a:r>
              <a:rPr lang="en-US" altLang="en-US" sz="1800" dirty="0">
                <a:latin typeface="Times New Roman" panose="02020603050405020304" pitchFamily="18" charset="0"/>
                <a:cs typeface="Times New Roman" panose="02020603050405020304" pitchFamily="18" charset="0"/>
              </a:rPr>
              <a:t>levels = c(“Iris-</a:t>
            </a:r>
            <a:r>
              <a:rPr lang="en-US" altLang="en-US" sz="1800" dirty="0" err="1">
                <a:latin typeface="Times New Roman" panose="02020603050405020304" pitchFamily="18" charset="0"/>
                <a:cs typeface="Times New Roman" panose="02020603050405020304" pitchFamily="18" charset="0"/>
              </a:rPr>
              <a:t>setosa</a:t>
            </a:r>
            <a:r>
              <a:rPr lang="en-US" altLang="en-US" sz="1800" dirty="0">
                <a:latin typeface="Times New Roman" panose="02020603050405020304" pitchFamily="18" charset="0"/>
                <a:cs typeface="Times New Roman" panose="02020603050405020304" pitchFamily="18" charset="0"/>
              </a:rPr>
              <a:t>”, “Iris-</a:t>
            </a:r>
            <a:r>
              <a:rPr lang="en-US" altLang="en-US" sz="1800" dirty="0" err="1">
                <a:latin typeface="Times New Roman" panose="02020603050405020304" pitchFamily="18" charset="0"/>
                <a:cs typeface="Times New Roman" panose="02020603050405020304" pitchFamily="18" charset="0"/>
              </a:rPr>
              <a:t>versicolor”,“Iris</a:t>
            </a:r>
            <a:r>
              <a:rPr lang="en-US" altLang="en-US" sz="1800" dirty="0">
                <a:latin typeface="Times New Roman" panose="02020603050405020304" pitchFamily="18" charset="0"/>
                <a:cs typeface="Times New Roman" panose="02020603050405020304" pitchFamily="18" charset="0"/>
              </a:rPr>
              <a:t>-virginica”),labels = c(1,2,3))</a:t>
            </a:r>
          </a:p>
          <a:p>
            <a:pPr marL="0" indent="0" eaLnBrk="1" fontAlgn="auto" hangingPunct="1">
              <a:lnSpc>
                <a:spcPct val="150000"/>
              </a:lnSpc>
              <a:spcAft>
                <a:spcPts val="0"/>
              </a:spcAft>
              <a:buClr>
                <a:schemeClr val="accent1">
                  <a:lumMod val="75000"/>
                </a:schemeClr>
              </a:buClr>
              <a:buFont typeface="Corbel" panose="020B0503020204020204" pitchFamily="34" charset="0"/>
              <a:buNone/>
              <a:defRPr/>
            </a:pPr>
            <a:endParaRPr lang="en-US" altLang="en-US" sz="1800" b="1" dirty="0"/>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sz="1800" b="1" dirty="0"/>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sz="1800" b="1" dirty="0"/>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sz="1800" b="1" dirty="0"/>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sz="1800" b="1" dirty="0"/>
          </a:p>
        </p:txBody>
      </p:sp>
      <p:pic>
        <p:nvPicPr>
          <p:cNvPr id="5" name="Picture 4">
            <a:extLst>
              <a:ext uri="{FF2B5EF4-FFF2-40B4-BE49-F238E27FC236}">
                <a16:creationId xmlns:a16="http://schemas.microsoft.com/office/drawing/2014/main" id="{15CEFB5A-5BAC-3514-A24B-88E53CBEC1E5}"/>
              </a:ext>
            </a:extLst>
          </p:cNvPr>
          <p:cNvPicPr>
            <a:picLocks noChangeAspect="1"/>
          </p:cNvPicPr>
          <p:nvPr/>
        </p:nvPicPr>
        <p:blipFill>
          <a:blip r:embed="rId2"/>
          <a:stretch>
            <a:fillRect/>
          </a:stretch>
        </p:blipFill>
        <p:spPr>
          <a:xfrm>
            <a:off x="1176337" y="4145756"/>
            <a:ext cx="7067913" cy="1949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C2EE3F4-899A-4059-FC38-AABEBB11E1AA}"/>
              </a:ext>
            </a:extLst>
          </p:cNvPr>
          <p:cNvSpPr>
            <a:spLocks noGrp="1"/>
          </p:cNvSpPr>
          <p:nvPr>
            <p:ph type="title"/>
          </p:nvPr>
        </p:nvSpPr>
        <p:spPr>
          <a:xfrm>
            <a:off x="1143000" y="496888"/>
            <a:ext cx="9875838" cy="966787"/>
          </a:xfrm>
        </p:spPr>
        <p:txBody>
          <a:bodyPr/>
          <a:lstStyle/>
          <a:p>
            <a:pPr marL="342900" indent="-342900" eaLnBrk="1" hangingPunct="1">
              <a:buClr>
                <a:srgbClr val="0B5395"/>
              </a:buClr>
            </a:pPr>
            <a:r>
              <a:rPr lang="en-US" altLang="en-US" sz="2400">
                <a:solidFill>
                  <a:srgbClr val="000000"/>
                </a:solidFill>
                <a:latin typeface="Calibri" panose="020F0502020204030204" pitchFamily="34" charset="0"/>
                <a:cs typeface="Calibri" panose="020F0502020204030204" pitchFamily="34" charset="0"/>
              </a:rPr>
              <a:t>To see the summery of the structure of data set</a:t>
            </a:r>
          </a:p>
        </p:txBody>
      </p:sp>
      <p:sp>
        <p:nvSpPr>
          <p:cNvPr id="7171" name="Content Placeholder 2">
            <a:extLst>
              <a:ext uri="{FF2B5EF4-FFF2-40B4-BE49-F238E27FC236}">
                <a16:creationId xmlns:a16="http://schemas.microsoft.com/office/drawing/2014/main" id="{6DAD07FF-06DC-F35F-EA8D-0A0F68CEEDF1}"/>
              </a:ext>
            </a:extLst>
          </p:cNvPr>
          <p:cNvSpPr>
            <a:spLocks noGrp="1"/>
          </p:cNvSpPr>
          <p:nvPr>
            <p:ph idx="1"/>
          </p:nvPr>
        </p:nvSpPr>
        <p:spPr>
          <a:xfrm>
            <a:off x="1143000" y="1697038"/>
            <a:ext cx="9872663" cy="4398962"/>
          </a:xfrm>
        </p:spPr>
        <p:txBody>
          <a:bodyPr rtlCol="0">
            <a:normAutofit/>
          </a:bodyPr>
          <a:lstStyle/>
          <a:p>
            <a:pPr marL="0" indent="0" eaLnBrk="1" fontAlgn="auto" hangingPunct="1">
              <a:spcAft>
                <a:spcPts val="0"/>
              </a:spcAft>
              <a:buClr>
                <a:schemeClr val="accent1">
                  <a:lumMod val="75000"/>
                </a:schemeClr>
              </a:buClr>
              <a:buFont typeface="Corbel" panose="020B0503020204020204" pitchFamily="34" charset="0"/>
              <a:buNone/>
              <a:defRPr/>
            </a:pPr>
            <a:r>
              <a:rPr lang="en-US" altLang="en-US" dirty="0"/>
              <a:t>str(</a:t>
            </a:r>
            <a:r>
              <a:rPr lang="en-US" altLang="en-US" dirty="0" err="1"/>
              <a:t>mydata</a:t>
            </a:r>
            <a:r>
              <a:rPr lang="en-US" altLang="en-US" dirty="0"/>
              <a:t>)</a:t>
            </a: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a:p>
            <a:pPr marL="0" indent="0" eaLnBrk="1" fontAlgn="auto" hangingPunct="1">
              <a:spcAft>
                <a:spcPts val="0"/>
              </a:spcAft>
              <a:buClr>
                <a:schemeClr val="accent1">
                  <a:lumMod val="75000"/>
                </a:schemeClr>
              </a:buClr>
              <a:buFont typeface="Corbel" panose="020B0503020204020204" pitchFamily="34" charset="0"/>
              <a:buNone/>
              <a:defRPr/>
            </a:pPr>
            <a:r>
              <a:rPr lang="en-US" altLang="en-US" dirty="0"/>
              <a:t>	</a:t>
            </a: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p:txBody>
      </p:sp>
      <p:pic>
        <p:nvPicPr>
          <p:cNvPr id="3" name="Picture 2">
            <a:extLst>
              <a:ext uri="{FF2B5EF4-FFF2-40B4-BE49-F238E27FC236}">
                <a16:creationId xmlns:a16="http://schemas.microsoft.com/office/drawing/2014/main" id="{14C4338E-ACB7-B516-2ADB-FA01067C8315}"/>
              </a:ext>
            </a:extLst>
          </p:cNvPr>
          <p:cNvPicPr>
            <a:picLocks noChangeAspect="1"/>
          </p:cNvPicPr>
          <p:nvPr/>
        </p:nvPicPr>
        <p:blipFill>
          <a:blip r:embed="rId2"/>
          <a:stretch>
            <a:fillRect/>
          </a:stretch>
        </p:blipFill>
        <p:spPr>
          <a:xfrm>
            <a:off x="1143000" y="2733639"/>
            <a:ext cx="9342814" cy="17392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3494E1BE-7433-B870-F8CF-8F58859E2AEC}"/>
              </a:ext>
            </a:extLst>
          </p:cNvPr>
          <p:cNvSpPr>
            <a:spLocks noGrp="1"/>
          </p:cNvSpPr>
          <p:nvPr>
            <p:ph type="title"/>
          </p:nvPr>
        </p:nvSpPr>
        <p:spPr>
          <a:xfrm>
            <a:off x="1143000" y="496888"/>
            <a:ext cx="9875838" cy="966787"/>
          </a:xfrm>
        </p:spPr>
        <p:txBody>
          <a:bodyPr/>
          <a:lstStyle/>
          <a:p>
            <a:pPr marL="342900" indent="-342900" eaLnBrk="1" hangingPunct="1">
              <a:buClr>
                <a:srgbClr val="0B5395"/>
              </a:buClr>
            </a:pPr>
            <a:r>
              <a:rPr lang="en-US" altLang="en-US" sz="2400" dirty="0">
                <a:solidFill>
                  <a:srgbClr val="000000"/>
                </a:solidFill>
                <a:latin typeface="Calibri" panose="020F0502020204030204" pitchFamily="34" charset="0"/>
                <a:cs typeface="Calibri" panose="020F0502020204030204" pitchFamily="34" charset="0"/>
              </a:rPr>
              <a:t>Finding the Standard deviation of the Attribute</a:t>
            </a:r>
          </a:p>
        </p:txBody>
      </p:sp>
      <p:sp>
        <p:nvSpPr>
          <p:cNvPr id="7171" name="Content Placeholder 2">
            <a:extLst>
              <a:ext uri="{FF2B5EF4-FFF2-40B4-BE49-F238E27FC236}">
                <a16:creationId xmlns:a16="http://schemas.microsoft.com/office/drawing/2014/main" id="{EF683F8A-73AA-5860-C001-7F7B66F44524}"/>
              </a:ext>
            </a:extLst>
          </p:cNvPr>
          <p:cNvSpPr>
            <a:spLocks noGrp="1"/>
          </p:cNvSpPr>
          <p:nvPr>
            <p:ph idx="1"/>
          </p:nvPr>
        </p:nvSpPr>
        <p:spPr>
          <a:xfrm>
            <a:off x="1143000" y="1697038"/>
            <a:ext cx="9872663" cy="4398962"/>
          </a:xfrm>
        </p:spPr>
        <p:txBody>
          <a:bodyPr rtlCol="0">
            <a:normAutofit/>
          </a:bodyPr>
          <a:lstStyle/>
          <a:p>
            <a:pPr marL="0" indent="0" eaLnBrk="1" fontAlgn="auto" hangingPunct="1">
              <a:spcAft>
                <a:spcPts val="0"/>
              </a:spcAft>
              <a:buClr>
                <a:schemeClr val="accent1">
                  <a:lumMod val="75000"/>
                </a:schemeClr>
              </a:buClr>
              <a:buFont typeface="Corbel" panose="020B0503020204020204" pitchFamily="34" charset="0"/>
              <a:buNone/>
              <a:defRPr/>
            </a:pPr>
            <a:r>
              <a:rPr lang="en-US" altLang="en-US" sz="2400" dirty="0"/>
              <a:t>s&lt;-</a:t>
            </a:r>
            <a:r>
              <a:rPr lang="en-US" altLang="en-US" sz="2400" dirty="0" err="1"/>
              <a:t>mydata$SepalLengthCm</a:t>
            </a:r>
            <a:endParaRPr lang="en-US" altLang="en-US" sz="2400" dirty="0"/>
          </a:p>
          <a:p>
            <a:pPr marL="0" indent="0" eaLnBrk="1" fontAlgn="auto" hangingPunct="1">
              <a:spcAft>
                <a:spcPts val="0"/>
              </a:spcAft>
              <a:buClr>
                <a:schemeClr val="accent1">
                  <a:lumMod val="75000"/>
                </a:schemeClr>
              </a:buClr>
              <a:buFont typeface="Corbel" panose="020B0503020204020204" pitchFamily="34" charset="0"/>
              <a:buNone/>
              <a:defRPr/>
            </a:pPr>
            <a:r>
              <a:rPr lang="en-US" altLang="en-US" sz="2400" dirty="0" err="1"/>
              <a:t>sd</a:t>
            </a:r>
            <a:r>
              <a:rPr lang="en-US" altLang="en-US" sz="2400" dirty="0"/>
              <a:t>(s)</a:t>
            </a: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p:txBody>
      </p:sp>
      <p:pic>
        <p:nvPicPr>
          <p:cNvPr id="3" name="Picture 2">
            <a:extLst>
              <a:ext uri="{FF2B5EF4-FFF2-40B4-BE49-F238E27FC236}">
                <a16:creationId xmlns:a16="http://schemas.microsoft.com/office/drawing/2014/main" id="{5951CAB4-BC8F-2E9C-B75F-9994657245B2}"/>
              </a:ext>
            </a:extLst>
          </p:cNvPr>
          <p:cNvPicPr>
            <a:picLocks noChangeAspect="1"/>
          </p:cNvPicPr>
          <p:nvPr/>
        </p:nvPicPr>
        <p:blipFill>
          <a:blip r:embed="rId2"/>
          <a:stretch>
            <a:fillRect/>
          </a:stretch>
        </p:blipFill>
        <p:spPr>
          <a:xfrm>
            <a:off x="1176337" y="3293238"/>
            <a:ext cx="3757370" cy="8601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60FA64DE-4FA8-D230-DEED-22C0995981AD}"/>
              </a:ext>
            </a:extLst>
          </p:cNvPr>
          <p:cNvSpPr>
            <a:spLocks noGrp="1"/>
          </p:cNvSpPr>
          <p:nvPr>
            <p:ph type="title"/>
          </p:nvPr>
        </p:nvSpPr>
        <p:spPr>
          <a:xfrm>
            <a:off x="1143000" y="446088"/>
            <a:ext cx="9875838" cy="966787"/>
          </a:xfrm>
        </p:spPr>
        <p:txBody>
          <a:bodyPr/>
          <a:lstStyle/>
          <a:p>
            <a:pPr marL="342900" indent="-342900" eaLnBrk="1" hangingPunct="1">
              <a:buClr>
                <a:srgbClr val="0B5395"/>
              </a:buClr>
            </a:pPr>
            <a:r>
              <a:rPr lang="en-US" altLang="en-US" sz="2400" dirty="0">
                <a:solidFill>
                  <a:srgbClr val="000000"/>
                </a:solidFill>
                <a:latin typeface="Calibri" panose="020F0502020204030204" pitchFamily="34" charset="0"/>
                <a:cs typeface="Calibri" panose="020F0502020204030204" pitchFamily="34" charset="0"/>
              </a:rPr>
              <a:t>Get standard deviation of multiple Attributes in R using </a:t>
            </a:r>
            <a:r>
              <a:rPr lang="en-US" altLang="en-US" sz="2400" dirty="0" err="1">
                <a:solidFill>
                  <a:srgbClr val="000000"/>
                </a:solidFill>
                <a:latin typeface="Calibri" panose="020F0502020204030204" pitchFamily="34" charset="0"/>
                <a:cs typeface="Calibri" panose="020F0502020204030204" pitchFamily="34" charset="0"/>
              </a:rPr>
              <a:t>dplyr</a:t>
            </a:r>
            <a:endParaRPr lang="en-US" altLang="en-US" sz="2400" dirty="0">
              <a:solidFill>
                <a:srgbClr val="000000"/>
              </a:solidFill>
              <a:latin typeface="Calibri" panose="020F0502020204030204" pitchFamily="34" charset="0"/>
              <a:cs typeface="Calibri" panose="020F0502020204030204" pitchFamily="34" charset="0"/>
            </a:endParaRPr>
          </a:p>
        </p:txBody>
      </p:sp>
      <p:sp>
        <p:nvSpPr>
          <p:cNvPr id="7171" name="Content Placeholder 2">
            <a:extLst>
              <a:ext uri="{FF2B5EF4-FFF2-40B4-BE49-F238E27FC236}">
                <a16:creationId xmlns:a16="http://schemas.microsoft.com/office/drawing/2014/main" id="{75A6FBAE-3D69-0B5F-35B0-36F58F28BC71}"/>
              </a:ext>
            </a:extLst>
          </p:cNvPr>
          <p:cNvSpPr>
            <a:spLocks noGrp="1"/>
          </p:cNvSpPr>
          <p:nvPr>
            <p:ph idx="1"/>
          </p:nvPr>
        </p:nvSpPr>
        <p:spPr>
          <a:xfrm>
            <a:off x="1143000" y="1697038"/>
            <a:ext cx="9872663" cy="4398962"/>
          </a:xfrm>
        </p:spPr>
        <p:txBody>
          <a:bodyPr rtlCol="0">
            <a:normAutofit/>
          </a:bodyPr>
          <a:lstStyle/>
          <a:p>
            <a:pPr marL="0" indent="0" eaLnBrk="1" fontAlgn="auto" hangingPunct="1">
              <a:spcAft>
                <a:spcPts val="0"/>
              </a:spcAft>
              <a:buClr>
                <a:schemeClr val="accent1">
                  <a:lumMod val="75000"/>
                </a:schemeClr>
              </a:buClr>
              <a:buFont typeface="Corbel" panose="020B0503020204020204" pitchFamily="34" charset="0"/>
              <a:buNone/>
              <a:defRPr/>
            </a:pPr>
            <a:r>
              <a:rPr lang="en-US" altLang="en-US" sz="1800" dirty="0" err="1">
                <a:latin typeface="Times New Roman" panose="02020603050405020304" pitchFamily="18" charset="0"/>
                <a:cs typeface="Times New Roman" panose="02020603050405020304" pitchFamily="18" charset="0"/>
              </a:rPr>
              <a:t>summarise_if</a:t>
            </a:r>
            <a:r>
              <a:rPr lang="en-US" altLang="en-US" sz="1800" dirty="0">
                <a:latin typeface="Times New Roman" panose="02020603050405020304" pitchFamily="18" charset="0"/>
                <a:cs typeface="Times New Roman" panose="02020603050405020304" pitchFamily="18" charset="0"/>
              </a:rPr>
              <a:t>() Function along with </a:t>
            </a:r>
            <a:r>
              <a:rPr lang="en-US" altLang="en-US" sz="1800" dirty="0" err="1">
                <a:latin typeface="Times New Roman" panose="02020603050405020304" pitchFamily="18" charset="0"/>
                <a:cs typeface="Times New Roman" panose="02020603050405020304" pitchFamily="18" charset="0"/>
              </a:rPr>
              <a:t>is.numeric</a:t>
            </a:r>
            <a:r>
              <a:rPr lang="en-US" altLang="en-US" sz="1800" dirty="0">
                <a:latin typeface="Times New Roman" panose="02020603050405020304" pitchFamily="18" charset="0"/>
                <a:cs typeface="Times New Roman" panose="02020603050405020304" pitchFamily="18" charset="0"/>
              </a:rPr>
              <a:t> is used to get the standard deviation of the multiple column.</a:t>
            </a:r>
          </a:p>
          <a:p>
            <a:pPr marL="0" indent="0" eaLnBrk="1" fontAlgn="auto" hangingPunct="1">
              <a:spcAft>
                <a:spcPts val="0"/>
              </a:spcAft>
              <a:buClr>
                <a:schemeClr val="accent1">
                  <a:lumMod val="75000"/>
                </a:schemeClr>
              </a:buClr>
              <a:buFont typeface="Corbel" panose="020B0503020204020204" pitchFamily="34" charset="0"/>
              <a:buNone/>
              <a:defRPr/>
            </a:pPr>
            <a:r>
              <a:rPr lang="en-US" altLang="en-US" sz="1800" dirty="0">
                <a:latin typeface="Times New Roman" panose="02020603050405020304" pitchFamily="18" charset="0"/>
                <a:cs typeface="Times New Roman" panose="02020603050405020304" pitchFamily="18" charset="0"/>
              </a:rPr>
              <a:t>library(</a:t>
            </a:r>
            <a:r>
              <a:rPr lang="en-US" altLang="en-US" sz="1800" dirty="0" err="1">
                <a:latin typeface="Times New Roman" panose="02020603050405020304" pitchFamily="18" charset="0"/>
                <a:cs typeface="Times New Roman" panose="02020603050405020304" pitchFamily="18" charset="0"/>
              </a:rPr>
              <a:t>dplyr</a:t>
            </a:r>
            <a:r>
              <a:rPr lang="en-US" altLang="en-US" sz="1800" dirty="0">
                <a:latin typeface="Times New Roman" panose="02020603050405020304" pitchFamily="18" charset="0"/>
                <a:cs typeface="Times New Roman" panose="02020603050405020304" pitchFamily="18" charset="0"/>
              </a:rPr>
              <a:t>)</a:t>
            </a:r>
          </a:p>
          <a:p>
            <a:pPr marL="0" indent="0" eaLnBrk="1" fontAlgn="auto" hangingPunct="1">
              <a:spcAft>
                <a:spcPts val="0"/>
              </a:spcAft>
              <a:buClr>
                <a:schemeClr val="accent1">
                  <a:lumMod val="75000"/>
                </a:schemeClr>
              </a:buClr>
              <a:buFont typeface="Corbel" panose="020B0503020204020204" pitchFamily="34" charset="0"/>
              <a:buNone/>
              <a:defRPr/>
            </a:pPr>
            <a:r>
              <a:rPr lang="en-US" altLang="en-US" sz="1800" dirty="0" err="1">
                <a:latin typeface="Times New Roman" panose="02020603050405020304" pitchFamily="18" charset="0"/>
                <a:cs typeface="Times New Roman" panose="02020603050405020304" pitchFamily="18" charset="0"/>
              </a:rPr>
              <a:t>mydata</a:t>
            </a:r>
            <a:r>
              <a:rPr lang="en-US" altLang="en-US" sz="1800" dirty="0">
                <a:latin typeface="Times New Roman" panose="02020603050405020304" pitchFamily="18" charset="0"/>
                <a:cs typeface="Times New Roman" panose="02020603050405020304" pitchFamily="18" charset="0"/>
              </a:rPr>
              <a:t> %&gt;% </a:t>
            </a:r>
            <a:r>
              <a:rPr lang="en-US" altLang="en-US" sz="1800" dirty="0" err="1">
                <a:latin typeface="Times New Roman" panose="02020603050405020304" pitchFamily="18" charset="0"/>
                <a:cs typeface="Times New Roman" panose="02020603050405020304" pitchFamily="18" charset="0"/>
              </a:rPr>
              <a:t>summarise_if</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is.numeric</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sd</a:t>
            </a:r>
            <a:r>
              <a:rPr lang="en-US" altLang="en-US" sz="1800" dirty="0">
                <a:latin typeface="Times New Roman" panose="02020603050405020304" pitchFamily="18" charset="0"/>
                <a:cs typeface="Times New Roman" panose="02020603050405020304" pitchFamily="18" charset="0"/>
              </a:rPr>
              <a:t>)</a:t>
            </a: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8BFF445-282A-4C97-3414-E792273CAE7A}"/>
              </a:ext>
            </a:extLst>
          </p:cNvPr>
          <p:cNvPicPr>
            <a:picLocks noChangeAspect="1"/>
          </p:cNvPicPr>
          <p:nvPr/>
        </p:nvPicPr>
        <p:blipFill>
          <a:blip r:embed="rId2"/>
          <a:stretch>
            <a:fillRect/>
          </a:stretch>
        </p:blipFill>
        <p:spPr>
          <a:xfrm>
            <a:off x="1143000" y="3788755"/>
            <a:ext cx="5043314" cy="77222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1336</TotalTime>
  <Words>491</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Aptos Display</vt:lpstr>
      <vt:lpstr>Arial</vt:lpstr>
      <vt:lpstr>Calibri</vt:lpstr>
      <vt:lpstr>Corbel</vt:lpstr>
      <vt:lpstr>Times New Roman</vt:lpstr>
      <vt:lpstr>Office Theme</vt:lpstr>
      <vt:lpstr>Descriptive Statistics</vt:lpstr>
      <vt:lpstr>Descriptive statistics</vt:lpstr>
      <vt:lpstr>Descriptive statistics</vt:lpstr>
      <vt:lpstr>Descriptive statistics</vt:lpstr>
      <vt:lpstr>Annotating datasets</vt:lpstr>
      <vt:lpstr>Annotating datasets</vt:lpstr>
      <vt:lpstr>To see the summery of the structure of data set</vt:lpstr>
      <vt:lpstr>Finding the Standard deviation of the Attribute</vt:lpstr>
      <vt:lpstr>Get standard deviation of multiple Attributes in R using dplyr</vt:lpstr>
      <vt:lpstr>Selecting Random N Rows using dplyr</vt:lpstr>
      <vt:lpstr>Selecting specific Variables</vt:lpstr>
      <vt:lpstr>Detecting Null values for Iris Data set.</vt:lpstr>
      <vt:lpstr>Counting number of Null values in each column</vt:lpstr>
      <vt:lpstr>Finding the specific row number of Null values.</vt:lpstr>
      <vt:lpstr>Remove null values from Iris data 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Tohedul Islam</dc:creator>
  <cp:lastModifiedBy>Tohedul Islam</cp:lastModifiedBy>
  <cp:revision>33</cp:revision>
  <dcterms:created xsi:type="dcterms:W3CDTF">2024-06-30T06:23:58Z</dcterms:created>
  <dcterms:modified xsi:type="dcterms:W3CDTF">2024-07-01T04:39:58Z</dcterms:modified>
</cp:coreProperties>
</file>