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60" r:id="rId3"/>
    <p:sldId id="273" r:id="rId4"/>
    <p:sldId id="261" r:id="rId5"/>
    <p:sldId id="270" r:id="rId6"/>
    <p:sldId id="271" r:id="rId7"/>
    <p:sldId id="259" r:id="rId8"/>
    <p:sldId id="263" r:id="rId9"/>
    <p:sldId id="268" r:id="rId10"/>
    <p:sldId id="274" r:id="rId11"/>
    <p:sldId id="275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DF1A5-85D5-4F13-8171-9A2BEDBB23C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9B427-B12D-4DAB-8D0B-A0B45D62E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9B427-B12D-4DAB-8D0B-A0B45D62E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5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4A1120-DE97-4665-8265-C83D8D70670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E537AF-002B-4240-B3A8-989C0E26F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3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759" y="2605726"/>
            <a:ext cx="8077200" cy="13662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urceSansProSemiBold"/>
              </a:rPr>
              <a:t>LASER SECURITY ALARM SYSTEM USING ARDUINO</a:t>
            </a:r>
            <a:endParaRPr lang="en-US" sz="88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09328"/>
            <a:ext cx="8077200" cy="1038488"/>
          </a:xfrm>
        </p:spPr>
        <p:txBody>
          <a:bodyPr/>
          <a:lstStyle/>
          <a:p>
            <a:r>
              <a:rPr lang="en-US" dirty="0"/>
              <a:t>Supervisor,</a:t>
            </a:r>
          </a:p>
          <a:p>
            <a:r>
              <a:rPr lang="en-US" sz="2800" b="1" dirty="0"/>
              <a:t>SUJJAN HOWLADER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E94F9-D3AB-1FF3-F6E0-895A5DF2C952}"/>
              </a:ext>
            </a:extLst>
          </p:cNvPr>
          <p:cNvSpPr txBox="1">
            <a:spLocks/>
          </p:cNvSpPr>
          <p:nvPr/>
        </p:nvSpPr>
        <p:spPr>
          <a:xfrm>
            <a:off x="533400" y="4323851"/>
            <a:ext cx="7591425" cy="555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" b="1" i="0" dirty="0">
                <a:solidFill>
                  <a:srgbClr val="FFFFFF"/>
                </a:solidFill>
                <a:effectLst/>
                <a:latin typeface="-apple-system"/>
              </a:rPr>
              <a:t>DIGITAL LOGIC AND CIRCUITS</a:t>
            </a:r>
            <a:r>
              <a:rPr lang="en-US" sz="2800" b="1" dirty="0"/>
              <a:t>MICROPROCESSOR AND EMBEDDED SYSTEM[G]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366ABC-EF25-0186-B618-0ACEA1C88F01}"/>
              </a:ext>
            </a:extLst>
          </p:cNvPr>
          <p:cNvSpPr txBox="1">
            <a:spLocks/>
          </p:cNvSpPr>
          <p:nvPr/>
        </p:nvSpPr>
        <p:spPr>
          <a:xfrm>
            <a:off x="654646" y="1657490"/>
            <a:ext cx="7591425" cy="555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" b="1" i="0" dirty="0">
                <a:solidFill>
                  <a:srgbClr val="FFFFFF"/>
                </a:solidFill>
                <a:effectLst/>
                <a:latin typeface="-apple-system"/>
              </a:rPr>
              <a:t>DIGITAL LOGIC AND </a:t>
            </a:r>
            <a:r>
              <a:rPr lang="en-US" sz="400" b="1" i="0" dirty="0" err="1">
                <a:solidFill>
                  <a:srgbClr val="FFFFFF"/>
                </a:solidFill>
                <a:effectLst/>
                <a:latin typeface="-apple-system"/>
              </a:rPr>
              <a:t>CIRCUITS</a:t>
            </a:r>
            <a:r>
              <a:rPr lang="en-US" sz="2800" b="1" dirty="0" err="1"/>
              <a:t>American</a:t>
            </a:r>
            <a:r>
              <a:rPr lang="en-US" sz="2800" b="1" dirty="0"/>
              <a:t> International University- Bangladesh</a:t>
            </a:r>
          </a:p>
        </p:txBody>
      </p:sp>
      <p:pic>
        <p:nvPicPr>
          <p:cNvPr id="1028" name="Picture 4" descr="American International University-Bangladesh - Wikipedia">
            <a:extLst>
              <a:ext uri="{FF2B5EF4-FFF2-40B4-BE49-F238E27FC236}">
                <a16:creationId xmlns:a16="http://schemas.microsoft.com/office/drawing/2014/main" id="{30084A27-6737-F391-6872-E1ED61A2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87" y="268091"/>
            <a:ext cx="1490024" cy="13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50">
        <p:fade/>
      </p:transition>
    </mc:Choice>
    <mc:Fallback xmlns="">
      <p:transition spd="med" advTm="123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D4D2-6841-97AB-A2A6-FA5AD9B7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1118954"/>
            <a:ext cx="4510685" cy="509049"/>
          </a:xfrm>
        </p:spPr>
        <p:txBody>
          <a:bodyPr>
            <a:noAutofit/>
          </a:bodyPr>
          <a:lstStyle/>
          <a:p>
            <a:r>
              <a:rPr lang="en-US" sz="4000" dirty="0"/>
              <a:t>Working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C70A-211F-050C-D496-1E67CF97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used the Laser Diode Module KY-008 to design a Laser Light Security System using Arduino with Alarm. The idea behind the project is to build a security system. The buzzer alarm will begin to ring whenever any object blocks the LASER ray. </a:t>
            </a:r>
          </a:p>
        </p:txBody>
      </p:sp>
    </p:spTree>
    <p:extLst>
      <p:ext uri="{BB962C8B-B14F-4D97-AF65-F5344CB8AC3E}">
        <p14:creationId xmlns:p14="http://schemas.microsoft.com/office/powerpoint/2010/main" val="104832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7347-65E0-60BA-E290-10CE4F8D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096F-CAD1-0A77-6399-1D7D2AE9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          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638E0C4-8BA5-B8C1-2FF3-C4321CADE02A}"/>
              </a:ext>
            </a:extLst>
          </p:cNvPr>
          <p:cNvSpPr txBox="1">
            <a:spLocks/>
          </p:cNvSpPr>
          <p:nvPr/>
        </p:nvSpPr>
        <p:spPr>
          <a:xfrm>
            <a:off x="795337" y="2077974"/>
            <a:ext cx="3653790" cy="2286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 Home Security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Workspace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Outdoor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Valuables Protection</a:t>
            </a:r>
          </a:p>
        </p:txBody>
      </p:sp>
      <p:pic>
        <p:nvPicPr>
          <p:cNvPr id="3074" name="Picture 2" descr="Laser Security System. The laser based security system is… | by Proteus  Invents | Medium">
            <a:extLst>
              <a:ext uri="{FF2B5EF4-FFF2-40B4-BE49-F238E27FC236}">
                <a16:creationId xmlns:a16="http://schemas.microsoft.com/office/drawing/2014/main" id="{7ABD25EC-2FBE-F035-E9FA-6B8562E2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26" y="1969601"/>
            <a:ext cx="2571750" cy="23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48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ED5E-E808-E094-FA9C-0DB0B38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75F2-DC15-D707-C5FF-B05E60EB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sector is expanding rapidly due to technological advancements and new adjustment may be made to increase its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can be said that this is one of the simplest model used as laser security alarm system that can be made at home with very less cost.</a:t>
            </a:r>
          </a:p>
        </p:txBody>
      </p:sp>
    </p:spTree>
    <p:extLst>
      <p:ext uri="{BB962C8B-B14F-4D97-AF65-F5344CB8AC3E}">
        <p14:creationId xmlns:p14="http://schemas.microsoft.com/office/powerpoint/2010/main" val="272699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ED5E-E808-E094-FA9C-0DB0B385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50" y="1041149"/>
            <a:ext cx="7543800" cy="4771177"/>
          </a:xfrm>
        </p:spPr>
        <p:txBody>
          <a:bodyPr>
            <a:normAutofit/>
          </a:bodyPr>
          <a:lstStyle/>
          <a:p>
            <a:pPr algn="ctr"/>
            <a:r>
              <a:rPr lang="en-US" sz="149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14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13192" cy="8382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Names of group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790700"/>
            <a:ext cx="8022336" cy="32766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Most.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sayma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khatun (ID:22-47035-1)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Effat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(ID: 22-46090-1)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i="1" dirty="0">
                <a:latin typeface="Times New Roman" panose="02020603050405020304" pitchFamily="18" charset="0"/>
              </a:rPr>
              <a:t>Md. Abdullah </a:t>
            </a:r>
            <a:r>
              <a:rPr lang="en-US" sz="1800" b="1" i="1" dirty="0" err="1">
                <a:latin typeface="Times New Roman" panose="02020603050405020304" pitchFamily="18" charset="0"/>
              </a:rPr>
              <a:t>shishir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(ID: 22-46410-1)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Fatema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akter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sujana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(id: 21-45693-3)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Hasibul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hasan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(id: 17-34505-2)</a:t>
            </a:r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9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39">
        <p:fade/>
      </p:transition>
    </mc:Choice>
    <mc:Fallback xmlns="">
      <p:transition spd="med" advTm="863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4E3F-647B-31EE-4B23-C4DE747B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58219"/>
            <a:ext cx="7543800" cy="903653"/>
          </a:xfrm>
        </p:spPr>
        <p:txBody>
          <a:bodyPr>
            <a:normAutofit/>
          </a:bodyPr>
          <a:lstStyle/>
          <a:p>
            <a:r>
              <a:rPr lang="en-US" sz="4800" dirty="0"/>
              <a:t>Contents: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557AE-E9C7-3AED-8229-2B1FDAF1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0156" y="1357460"/>
            <a:ext cx="3106603" cy="423866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APPARATUS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CIRCUIT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PROCEDURE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49771-C281-0EA6-A562-6762C22CEEC0}"/>
              </a:ext>
            </a:extLst>
          </p:cNvPr>
          <p:cNvSpPr/>
          <p:nvPr/>
        </p:nvSpPr>
        <p:spPr>
          <a:xfrm rot="2700000">
            <a:off x="952521" y="2589799"/>
            <a:ext cx="2578169" cy="263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69C23F2-F211-9E45-72F1-E02B906B0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81" y="2510475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23"/>
    </mc:Choice>
    <mc:Fallback xmlns="">
      <p:transition spd="slow" advTm="14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1AC-601F-38DA-988B-82EFE81A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10" y="286604"/>
            <a:ext cx="7543800" cy="1450757"/>
          </a:xfrm>
        </p:spPr>
        <p:txBody>
          <a:bodyPr/>
          <a:lstStyle/>
          <a:p>
            <a:r>
              <a:rPr lang="en-US" sz="4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E9465-5A53-AA4F-228C-318EBD41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2077974"/>
            <a:ext cx="3653790" cy="4038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Security stands as the paramount concern globally as technology advance.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So, security technology has to advance throughout time to defend against criminal.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Our project utilizes laser light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for extensive coverage.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Laser beams travel long distance scattering remaining visible only at source and impact.</a:t>
            </a:r>
          </a:p>
        </p:txBody>
      </p:sp>
      <p:pic>
        <p:nvPicPr>
          <p:cNvPr id="2050" name="Picture 2" descr="Fire Alarm Equipment, Security alarm system on the wall symbol in cartoon  flat illustration vector isolated in white background 4595437 Vector Art at  Vecteezy">
            <a:extLst>
              <a:ext uri="{FF2B5EF4-FFF2-40B4-BE49-F238E27FC236}">
                <a16:creationId xmlns:a16="http://schemas.microsoft.com/office/drawing/2014/main" id="{6D0D14D7-DD4E-A687-6825-C989FB2C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73" y="2403835"/>
            <a:ext cx="2507923" cy="243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8"/>
    </mc:Choice>
    <mc:Fallback xmlns="">
      <p:transition spd="slow" advTm="221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1AC-601F-38DA-988B-82EFE81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E9465-5A53-AA4F-228C-318EBD41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68424"/>
            <a:ext cx="7543800" cy="13514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Am Arduino –based security system featuring laser technology was developed as part of a research to combat the rise in crime. It recognizes intruders when the switch is activated.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3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1AC-601F-38DA-988B-82EFE81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E9465-5A53-AA4F-228C-318EBD41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68424"/>
            <a:ext cx="7543800" cy="40386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The primary objective of this project is to design and implement a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laser security alarm system using Arduino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The aims are: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To learn the working of a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laser security alarm system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Determine the function of an Arduino, laser, and light dependent resistor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To learn how to build simple circuits.</a:t>
            </a:r>
          </a:p>
        </p:txBody>
      </p:sp>
    </p:spTree>
    <p:extLst>
      <p:ext uri="{BB962C8B-B14F-4D97-AF65-F5344CB8AC3E}">
        <p14:creationId xmlns:p14="http://schemas.microsoft.com/office/powerpoint/2010/main" val="339551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Apparatus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 Arduino UNO Board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 LDR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Switch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 Buzzer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Resistor 10 k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Bread Board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LED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Connecting Wires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bg1"/>
                </a:solidFill>
              </a:rPr>
              <a:t>Laptop</a:t>
            </a:r>
          </a:p>
          <a:p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ED9D58-90ED-047F-34DB-9E73E9BD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12" y="2947678"/>
            <a:ext cx="1219370" cy="1047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86E6D8-1DC2-F78C-B1D4-F811B178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50" y="4690891"/>
            <a:ext cx="1895095" cy="1564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138421-3EA0-F011-E599-0C87F70FE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170" y="3028895"/>
            <a:ext cx="1124107" cy="581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C29808-3F1C-3BCC-48C3-18CAC6622D0D}"/>
              </a:ext>
            </a:extLst>
          </p:cNvPr>
          <p:cNvSpPr txBox="1"/>
          <p:nvPr/>
        </p:nvSpPr>
        <p:spPr>
          <a:xfrm>
            <a:off x="6497217" y="170558"/>
            <a:ext cx="194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 </a:t>
            </a:r>
            <a:r>
              <a:rPr lang="en-US" u="sng" dirty="0"/>
              <a:t>LDR</a:t>
            </a:r>
            <a:r>
              <a:rPr lang="en-US" sz="1800" u="sng" dirty="0"/>
              <a:t> </a:t>
            </a:r>
            <a:endParaRPr lang="en-US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E193C-5828-1352-F76E-181A1FB7E895}"/>
              </a:ext>
            </a:extLst>
          </p:cNvPr>
          <p:cNvSpPr txBox="1"/>
          <p:nvPr/>
        </p:nvSpPr>
        <p:spPr>
          <a:xfrm>
            <a:off x="3446618" y="2426084"/>
            <a:ext cx="194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 </a:t>
            </a:r>
            <a:r>
              <a:rPr lang="en-US" u="sng" dirty="0"/>
              <a:t>Bread Board</a:t>
            </a:r>
            <a:r>
              <a:rPr lang="en-US" sz="1800" u="sng" dirty="0"/>
              <a:t> </a:t>
            </a:r>
            <a:endParaRPr lang="en-US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FA17F-8D2B-6BCA-1D9B-CF2A76030BE8}"/>
              </a:ext>
            </a:extLst>
          </p:cNvPr>
          <p:cNvSpPr txBox="1"/>
          <p:nvPr/>
        </p:nvSpPr>
        <p:spPr>
          <a:xfrm>
            <a:off x="5670516" y="2430843"/>
            <a:ext cx="875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Buzzer</a:t>
            </a:r>
            <a:endParaRPr lang="en-US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4587D-DEA4-7317-DA1D-3B7BE84EE410}"/>
              </a:ext>
            </a:extLst>
          </p:cNvPr>
          <p:cNvSpPr txBox="1"/>
          <p:nvPr/>
        </p:nvSpPr>
        <p:spPr>
          <a:xfrm>
            <a:off x="7675466" y="2459509"/>
            <a:ext cx="99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Resistor</a:t>
            </a:r>
            <a:endParaRPr lang="en-US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CB8EAD-2BA4-DB5A-DE53-E6A29644E1A9}"/>
              </a:ext>
            </a:extLst>
          </p:cNvPr>
          <p:cNvSpPr txBox="1"/>
          <p:nvPr/>
        </p:nvSpPr>
        <p:spPr>
          <a:xfrm>
            <a:off x="3622321" y="4321559"/>
            <a:ext cx="189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Connecting Wires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7C49A-E45D-D316-03DC-B5C6E0D08AB2}"/>
              </a:ext>
            </a:extLst>
          </p:cNvPr>
          <p:cNvSpPr txBox="1"/>
          <p:nvPr/>
        </p:nvSpPr>
        <p:spPr>
          <a:xfrm>
            <a:off x="5517415" y="4352303"/>
            <a:ext cx="189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LED</a:t>
            </a:r>
            <a:endParaRPr lang="en-US" sz="1800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CE7077-58D0-7F7D-5EFD-D368581072C7}"/>
              </a:ext>
            </a:extLst>
          </p:cNvPr>
          <p:cNvSpPr txBox="1"/>
          <p:nvPr/>
        </p:nvSpPr>
        <p:spPr>
          <a:xfrm>
            <a:off x="3540519" y="147503"/>
            <a:ext cx="2077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Arduino UNO Board</a:t>
            </a:r>
          </a:p>
        </p:txBody>
      </p:sp>
      <p:pic>
        <p:nvPicPr>
          <p:cNvPr id="1026" name="Picture 2" descr="Inside the Arduino UNO Board: A Comprehensive Tour">
            <a:extLst>
              <a:ext uri="{FF2B5EF4-FFF2-40B4-BE49-F238E27FC236}">
                <a16:creationId xmlns:a16="http://schemas.microsoft.com/office/drawing/2014/main" id="{50F93416-2D51-A080-D15C-5F6A7327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3" y="861622"/>
            <a:ext cx="1467617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LDR 5 mm Light Depending Resistor Robotics Bangladesh">
            <a:extLst>
              <a:ext uri="{FF2B5EF4-FFF2-40B4-BE49-F238E27FC236}">
                <a16:creationId xmlns:a16="http://schemas.microsoft.com/office/drawing/2014/main" id="{2E17BF4B-6B61-A576-A30E-E4F6502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88" y="570608"/>
            <a:ext cx="1549812" cy="13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eadboard Medium Size Solderless White Prototype Test Circuit Board  Plug-in 400 Tie Points Pin For Arduino Project Board DIY - Udvabony.com -  Electronics, Sensors, Robotics Online Shop">
            <a:extLst>
              <a:ext uri="{FF2B5EF4-FFF2-40B4-BE49-F238E27FC236}">
                <a16:creationId xmlns:a16="http://schemas.microsoft.com/office/drawing/2014/main" id="{02156F5B-6E7F-9974-864D-C5F0EEBB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93" y="2915225"/>
            <a:ext cx="1171364" cy="9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 LED 10mm – 3 Pieces Pack : Amazon.in: Home &amp; Kitchen">
            <a:extLst>
              <a:ext uri="{FF2B5EF4-FFF2-40B4-BE49-F238E27FC236}">
                <a16:creationId xmlns:a16="http://schemas.microsoft.com/office/drawing/2014/main" id="{BCBE9CFB-6746-F3FB-7D59-62EEAF2B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43" y="5030627"/>
            <a:ext cx="1620056" cy="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Laptop 14-ep0163TU | HP® Bangladesh">
            <a:extLst>
              <a:ext uri="{FF2B5EF4-FFF2-40B4-BE49-F238E27FC236}">
                <a16:creationId xmlns:a16="http://schemas.microsoft.com/office/drawing/2014/main" id="{C6110C7C-A9AD-21F6-E208-18DD9F264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57" y="4909973"/>
            <a:ext cx="1534274" cy="107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178C6-C4A7-21EC-FB3D-1304D25AA98A}"/>
              </a:ext>
            </a:extLst>
          </p:cNvPr>
          <p:cNvSpPr txBox="1"/>
          <p:nvPr/>
        </p:nvSpPr>
        <p:spPr>
          <a:xfrm>
            <a:off x="7074409" y="4386897"/>
            <a:ext cx="189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val="40233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ED015-08FD-A220-0601-35574411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943" y="131995"/>
            <a:ext cx="651378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DIAGRAM</a:t>
            </a:r>
          </a:p>
        </p:txBody>
      </p: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diagram of a circuit board&#10;&#10;Description automatically generated">
            <a:extLst>
              <a:ext uri="{FF2B5EF4-FFF2-40B4-BE49-F238E27FC236}">
                <a16:creationId xmlns:a16="http://schemas.microsoft.com/office/drawing/2014/main" id="{DC68ADE0-D4C0-33C6-44CD-B412CB92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>
          <a:xfrm>
            <a:off x="879820" y="1714746"/>
            <a:ext cx="7566090" cy="44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7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ED015-08FD-A220-0601-35574411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59" y="236892"/>
            <a:ext cx="3615733" cy="5735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0CCFE-535F-41F7-7778-821D4B803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9" y="1404600"/>
            <a:ext cx="4632030" cy="362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90912-BB9A-6094-BE62-B1288F5619B3}"/>
              </a:ext>
            </a:extLst>
          </p:cNvPr>
          <p:cNvSpPr txBox="1"/>
          <p:nvPr/>
        </p:nvSpPr>
        <p:spPr>
          <a:xfrm>
            <a:off x="5346402" y="228701"/>
            <a:ext cx="3664293" cy="6400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15608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Codes of the Program:</a:t>
            </a:r>
            <a:r>
              <a:rPr lang="en-US" sz="1800" kern="100" dirty="0">
                <a:solidFill>
                  <a:srgbClr val="15608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void setup() {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// put your setup code here, to run once: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pinMode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(11,OUTPUT);//Buzzer Pin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pinMode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(2,OUTPUT);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pinMode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(A0,INPUT); // Light Sensor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delay(500);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 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Serial.begin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(9600);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}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 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void loop() {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  </a:t>
            </a: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digitalWrite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(2,HIGH);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int Read = </a:t>
            </a: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analogRead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(A0);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if(Read(&lt; 1018) {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  </a:t>
            </a: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digitalWrite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(11,HIGH);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  delay(300);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  </a:t>
            </a: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digitalWrite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(11,LOW);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  delay(100);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}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else  {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  </a:t>
            </a:r>
            <a:r>
              <a:rPr lang="en-US" sz="800" b="1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digitalWrite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(11,LOW);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  }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}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Vrinda" panose="020B0502040204020203" pitchFamily="34" charset="0"/>
              </a:rPr>
              <a:t> </a:t>
            </a:r>
            <a:endParaRPr lang="en-US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77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501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Calibri Light</vt:lpstr>
      <vt:lpstr>Helvetica</vt:lpstr>
      <vt:lpstr>SourceSansProSemiBold</vt:lpstr>
      <vt:lpstr>Times New Roman</vt:lpstr>
      <vt:lpstr>Wingdings</vt:lpstr>
      <vt:lpstr>Retrospect</vt:lpstr>
      <vt:lpstr>LASER SECURITY ALARM SYSTEM USING ARDUINO</vt:lpstr>
      <vt:lpstr>Names of group members</vt:lpstr>
      <vt:lpstr>Contents:</vt:lpstr>
      <vt:lpstr>Introduction</vt:lpstr>
      <vt:lpstr>Abstract</vt:lpstr>
      <vt:lpstr>Objective</vt:lpstr>
      <vt:lpstr>Apparatus</vt:lpstr>
      <vt:lpstr>CIRCUIT DIAGRAM</vt:lpstr>
      <vt:lpstr>Simulation</vt:lpstr>
      <vt:lpstr>Working Procedure</vt:lpstr>
      <vt:lpstr>Implementation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SECURITY ALARM SYSTEM USING ARDUINO</dc:title>
  <cp:lastModifiedBy>MOST. SAYMA KHATUN</cp:lastModifiedBy>
  <cp:revision>9</cp:revision>
  <dcterms:modified xsi:type="dcterms:W3CDTF">2025-01-30T14:15:16Z</dcterms:modified>
</cp:coreProperties>
</file>