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F4C6A1-E49B-4917-848D-ABED43EF29A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CC4DD5-C638-453B-9734-60ED98BD02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881ED4-25E8-4377-94BE-64E43B5B40B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0A9D25-822D-4CD3-950A-1823A502E81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6F15EE0-1CEC-4115-9A09-85C0AAE5B08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CFCCEDB-9A5C-43D4-B5B7-D431F5341A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CFB69AC-3575-4202-AC0C-176F2951DD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E3B0649-E271-4ECF-8E22-F345741CF51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BC3B240-1C63-48B1-A482-D56333771E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4C2D826-F72B-442D-BC4A-9D6C5AF681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7F24321-9216-48EB-917C-8C66450FB9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E1C7F7-FCF5-4314-B91C-C511AB920BE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96765E2-050E-46B7-BD04-3570887CFD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9ED2896-1219-49E5-97A7-BE4083493E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7759EE-7C4B-45BF-9679-2DA935655B2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C326A1A-A4F8-4CE1-AA5D-3584831E2FE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A544E13-1DCA-4C0D-AC7F-722BCA65A5D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504F49B-AAD6-413D-A4BD-5D67C395705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01A9AEF-E333-4B92-ACC5-117542EB840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040FB3D-7755-4DD0-8580-27AA6C6350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78CBBF5-0ABB-4D9B-AF7C-92B25CBB8A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C2307EE-1779-46D3-A1B8-363D3C0617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76150A-190A-434D-B724-112CF20747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420FECD-3C6A-45F0-B4CE-42E5A2430E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AA62672-6331-4D9E-8916-53BCFA06B0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07B07D2-E484-4454-BF22-911C32F68E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3DC3E88-D667-451A-A8B7-D4AECCD6B5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9D90634-CD9B-4181-884B-761C77EA843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2EFDBF5-0539-4390-A132-03BC39E821A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7E55F35-FA9A-4154-8F63-F6B3D37EA6D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70A15E5-7498-47FB-B7E2-DF2CDBB5AC6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5850F60-CBB3-40F9-92A5-151680C0E5E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06D1968-9D43-40C7-B453-A1869C96371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B9BA21-89F7-4031-9553-7C3F8A7F687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501F1E6-30D1-49DF-8182-DE77DBB77D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DA03154-515D-4CCF-B3D7-04DBF92FD4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C2D94C5-B41F-4116-85D9-7D9E17DD6A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9F2A643-D614-4186-B849-2BCE57E7C7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5FB5B6F-F093-4728-857B-C6F3DC48F6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9C4C11C-2077-40B5-B4BC-1BD859674A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94A84A9-D647-4123-93B8-92BADBC83F2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A410E8E-8E72-4601-9EC9-F1DCACD7C64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C9B0D20-4B75-4969-B72D-A75F981F2AC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FA3705-0401-4EE0-950C-FFA423C2C91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AA3D3D-9C9F-42EC-9E41-A0ED4A3FE8A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AAD431-73FD-433C-953D-C0CB3B4480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CC6C30-FE39-4412-A745-74D3A4A6C7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705A40-AB21-4344-9404-AAA780EB05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k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d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h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x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f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807A308F-B08E-4D7D-80AF-15986767F775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37DD5246-4667-4C12-B0F0-B83E9627087E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B2A3904A-330E-4E2F-B031-3EE359C64737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B1108591-051D-400C-8C84-4DCC811F2747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Ubuntu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Ubuntu Linux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Ubuntu Linux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Ubuntu (/ʊˈbʊntuː/ (listen) uu-BUUN-too)[7] is a Linux distribution based on Debian and composed mostly of free and open-source software.[8][9][10] Ubuntu is officially released in three editions: Desktop,[11] Server,[12] and Core[13] for Internet of things devices[14] and robots.[15][16] All the editions can run on the computer alone, or in a virtual machine.[17] Ubuntu is a popular operating system for cloud computing, with support for OpenStack.[18] Ubuntu's default desktop has been GNOME since version 17.10.[19]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2376000" y="2376000"/>
            <a:ext cx="7199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.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1371600" y="457200"/>
            <a:ext cx="8001000" cy="45057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2022-10-05T15:05:18Z</dcterms:created>
  <dc:creator/>
  <dc:description/>
  <dc:language>en-US</dc:language>
  <cp:lastModifiedBy/>
  <dcterms:modified xsi:type="dcterms:W3CDTF">2022-10-05T15:12:00Z</dcterms:modified>
  <cp:revision>2</cp:revision>
  <dc:subject/>
  <dc:title>Blueprint Plans</dc:title>
</cp:coreProperties>
</file>