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8DDC-61E6-2947-B9B0-90D03CF9641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61F47-02A5-4949-93BE-D38DBC43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61F47-02A5-4949-93BE-D38DBC438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61F47-02A5-4949-93BE-D38DBC438F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DA34-DCBE-7539-79EB-3EBE4D0D9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Salary Predictions of Data Professions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DCF30-8480-ECED-2AAE-24ADC1035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E66F46A6-1DC4-6DA1-0B7E-3393467958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72"/>
    </mc:Choice>
    <mc:Fallback>
      <p:transition spd="slow" advTm="9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C640-84EC-8B02-94A7-8A607050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Linear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48C635-8795-9629-80BC-418242D69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0017" y="3429000"/>
            <a:ext cx="10971966" cy="1854416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B674CC44-7152-1B85-EBCA-C316D3319F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7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77"/>
    </mc:Choice>
    <mc:Fallback>
      <p:transition spd="slow" advTm="16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7B7E-048F-984E-2087-5DD4A53B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Using a Random Forest Regressor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A5ACB1-5C29-E57D-B385-B2FD6AEE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8159" y="3429000"/>
            <a:ext cx="11375681" cy="1892147"/>
          </a:xfrm>
          <a:prstGeom prst="rect">
            <a:avLst/>
          </a:prstGeom>
        </p:spPr>
      </p:pic>
      <p:pic>
        <p:nvPicPr>
          <p:cNvPr id="9" name="Audio 8">
            <a:extLst>
              <a:ext uri="{FF2B5EF4-FFF2-40B4-BE49-F238E27FC236}">
                <a16:creationId xmlns:a16="http://schemas.microsoft.com/office/drawing/2014/main" id="{A61B6E34-B4EF-87EC-5A22-5FEE5B9BD7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36"/>
    </mc:Choice>
    <mc:Fallback>
      <p:transition spd="slow" advTm="146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025A-6B35-E974-0A37-839E4D3B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Regressor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C1B50-328B-686E-B764-5908F12DD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7201" y="3262987"/>
            <a:ext cx="11357597" cy="1947992"/>
          </a:xfrm>
          <a:prstGeom prst="rect">
            <a:avLst/>
          </a:prstGeom>
        </p:spPr>
      </p:pic>
      <p:pic>
        <p:nvPicPr>
          <p:cNvPr id="10" name="Audio 9">
            <a:extLst>
              <a:ext uri="{FF2B5EF4-FFF2-40B4-BE49-F238E27FC236}">
                <a16:creationId xmlns:a16="http://schemas.microsoft.com/office/drawing/2014/main" id="{F3E40663-0620-55F0-D2BD-F51B1A5037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97"/>
    </mc:Choice>
    <mc:Fallback>
      <p:transition spd="slow" advTm="11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E172-82B2-05FA-494E-CCC98EB3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a Gradient Booster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72BCBE-B968-72F6-F7E3-FF5287BB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9132" y="3429000"/>
            <a:ext cx="11153735" cy="1670257"/>
          </a:xfrm>
          <a:prstGeom prst="rect">
            <a:avLst/>
          </a:prstGeom>
        </p:spPr>
      </p:pic>
      <p:pic>
        <p:nvPicPr>
          <p:cNvPr id="10" name="Audio 9">
            <a:extLst>
              <a:ext uri="{FF2B5EF4-FFF2-40B4-BE49-F238E27FC236}">
                <a16:creationId xmlns:a16="http://schemas.microsoft.com/office/drawing/2014/main" id="{38B481EF-7878-0465-6D7F-196C61161C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97"/>
    </mc:Choice>
    <mc:Fallback>
      <p:transition spd="slow" advTm="20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732-DB60-E20F-331C-84F2401F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to Create 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53605-719A-6CBA-D62E-C0095EB7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4471" y="2882386"/>
            <a:ext cx="11223058" cy="3045453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AD36E071-C7BC-B9DD-4560-BAF27ED76F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67"/>
    </mc:Choice>
    <mc:Fallback>
      <p:transition spd="slow" advTm="28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82B5-5974-3D18-CBBB-28D3AC97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import all the required modules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40E0F5-72EC-B0D6-5054-C6F36799E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77672" y="2427229"/>
            <a:ext cx="9236656" cy="4202726"/>
          </a:xfrm>
          <a:prstGeom prst="rect">
            <a:avLst/>
          </a:prstGeom>
        </p:spPr>
      </p:pic>
      <p:pic>
        <p:nvPicPr>
          <p:cNvPr id="12" name="Audio 11">
            <a:extLst>
              <a:ext uri="{FF2B5EF4-FFF2-40B4-BE49-F238E27FC236}">
                <a16:creationId xmlns:a16="http://schemas.microsoft.com/office/drawing/2014/main" id="{687CC688-5DE5-BE14-0544-9B7C95F982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1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88"/>
    </mc:Choice>
    <mc:Fallback>
      <p:transition spd="slow" advTm="17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1944-27ED-A863-56D5-CE951488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Dataset into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74C545-9F0A-81B5-EC1F-5C16A1CA8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8621" y="3017835"/>
            <a:ext cx="10634757" cy="2720023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66562778-4A69-76B9-58C9-03CA105C14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4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73"/>
    </mc:Choice>
    <mc:Fallback>
      <p:transition spd="slow" advTm="28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4E2A-1988-2644-09B3-1E076013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 and null rows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2A3DA3-43D4-9295-A506-AA815E46C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3501" y="3513219"/>
            <a:ext cx="11044998" cy="1075667"/>
          </a:xfrm>
          <a:prstGeom prst="rect">
            <a:avLst/>
          </a:prstGeom>
        </p:spPr>
      </p:pic>
      <p:pic>
        <p:nvPicPr>
          <p:cNvPr id="12" name="Audio 11">
            <a:extLst>
              <a:ext uri="{FF2B5EF4-FFF2-40B4-BE49-F238E27FC236}">
                <a16:creationId xmlns:a16="http://schemas.microsoft.com/office/drawing/2014/main" id="{DDB3718F-01A5-F9A5-62D8-1D3297C693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8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87"/>
    </mc:Choice>
    <mc:Fallback>
      <p:transition spd="slow" advTm="15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9C8A-603E-04B9-369C-368DAB30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Creating a new feature called “Experience”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D78702-E3CF-4BCA-8B87-C0B4D031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9705" y="3205203"/>
            <a:ext cx="11112590" cy="2021485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015CAB6D-48EC-7501-311B-A6A73AB067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5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07"/>
    </mc:Choice>
    <mc:Fallback>
      <p:transition spd="slow" advTm="24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66B8-BF72-5E63-8335-4FF2E43B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3C249-75AE-DEAF-B1FE-1F80A59E9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684" y="3018487"/>
            <a:ext cx="11322631" cy="1715550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4FBBC77A-12E8-D2B8-718F-FE806F8540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8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53"/>
    </mc:Choice>
    <mc:Fallback>
      <p:transition spd="slow" advTm="18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7AF2-39F6-3C6B-6EDB-0E2981D6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49BAC-293B-3359-3009-7862BA2BE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353" y="2884222"/>
            <a:ext cx="10569293" cy="3000110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D0CE54E9-DE35-3A7D-0F4E-A6347F1B44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72"/>
    </mc:Choice>
    <mc:Fallback>
      <p:transition spd="slow" advTm="11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CDA4-DCA4-B06F-80F2-9FAFB1F9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Best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4C94F0-4C07-FCF0-3D5E-7955381B8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362" y="3164595"/>
            <a:ext cx="11071276" cy="2167569"/>
          </a:xfrm>
          <a:prstGeom prst="rect">
            <a:avLst/>
          </a:prstGeom>
        </p:spPr>
      </p:pic>
      <p:pic>
        <p:nvPicPr>
          <p:cNvPr id="12" name="Audio 11">
            <a:extLst>
              <a:ext uri="{FF2B5EF4-FFF2-40B4-BE49-F238E27FC236}">
                <a16:creationId xmlns:a16="http://schemas.microsoft.com/office/drawing/2014/main" id="{CEC7A350-DC85-9E2E-58C0-A7FC56353E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58"/>
    </mc:Choice>
    <mc:Fallback>
      <p:transition spd="slow" advTm="19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1D9C-E7E2-2E84-B77F-A4B6710F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Correlation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DC17B-549D-4D15-FCA4-2044B85C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3763" y="3160047"/>
            <a:ext cx="10584473" cy="2392454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AB95A58B-5C0A-AD72-5EEC-D1C06EA5BC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95"/>
    </mc:Choice>
    <mc:Fallback>
      <p:transition spd="slow" advTm="128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1063</TotalTime>
  <Words>70</Words>
  <Application>Microsoft Macintosh PowerPoint</Application>
  <PresentationFormat>Widescreen</PresentationFormat>
  <Paragraphs>16</Paragraphs>
  <Slides>14</Slides>
  <Notes>2</Notes>
  <HiddenSlides>0</HiddenSlides>
  <MMClips>14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Century Gothic</vt:lpstr>
      <vt:lpstr>Wingdings 3</vt:lpstr>
      <vt:lpstr>Ion Boardroom</vt:lpstr>
      <vt:lpstr>Salary Predictions of Data Professions</vt:lpstr>
      <vt:lpstr>First import all the required modules</vt:lpstr>
      <vt:lpstr>Load Dataset into Project</vt:lpstr>
      <vt:lpstr>Remove duplicate and null rows</vt:lpstr>
      <vt:lpstr>Creating a new feature called “Experience”</vt:lpstr>
      <vt:lpstr>Splitting Data</vt:lpstr>
      <vt:lpstr>Encoding the Data</vt:lpstr>
      <vt:lpstr>Selecting the Best Features</vt:lpstr>
      <vt:lpstr>Using Correlation Analysis</vt:lpstr>
      <vt:lpstr>Using a Linear Regression Model</vt:lpstr>
      <vt:lpstr>Using a Random Forest Regressor Model</vt:lpstr>
      <vt:lpstr>Using a Decision Tree Regressor Model</vt:lpstr>
      <vt:lpstr>Using a Gradient Booster Regression Model</vt:lpstr>
      <vt:lpstr>Pipeline to Create 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syedaymanquadri16@gmail.com</dc:creator>
  <cp:lastModifiedBy>syedaymanquadri16@gmail.com</cp:lastModifiedBy>
  <cp:revision>1</cp:revision>
  <dcterms:created xsi:type="dcterms:W3CDTF">2024-07-10T00:54:19Z</dcterms:created>
  <dcterms:modified xsi:type="dcterms:W3CDTF">2024-07-10T18:37:40Z</dcterms:modified>
</cp:coreProperties>
</file>