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8267-9444-CCBF-9965-C246CD8EC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84BB7-F3B2-43DE-F0A6-00103F5D4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2A39-4997-DACC-4022-A4A1241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C633-4A84-2F28-683A-3FA7E46A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A065-9B57-E0DB-7841-49440077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8754-ADC6-06BB-58DD-B84CB119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A4B35-EC64-6FC3-AFD0-9C333B970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6F66-8968-6A52-4CBF-AA58EB36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6BAA-735D-CDA0-B3C0-9ECB2132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AB90-8C9F-CEA8-DC3C-4873C016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C97EC-D7CB-D020-B4B7-BE7E12CF8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6704E-6C03-5ADB-0562-1D1FB7A32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A76D-B7D2-C992-5296-79102C7C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BEF9-899A-474D-BEB2-03519E67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AE37-7BFE-484B-C17B-81988586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CFFE-C3C6-E363-96F9-ADFFC28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7DA5-5009-DDD3-9AC5-8E90E863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9E70-E3D9-E1CB-F282-E2B1ABC4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3C06-8DEB-0F85-D069-9A7155F9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9F75-DDB4-1AE8-A40F-845916D5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776C-3492-75BA-F6BD-2AC5B50D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F1A56-3164-C225-D28E-D2D4513C8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56E9-1A57-9871-184A-E36A6ACA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72E9-72C3-0F28-AD31-973081E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3CAA-13F0-9273-F7E9-44C58187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95AE-1FC7-C4D9-CB50-D6AD9476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8A9E-7D54-E346-1097-016A574BB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99788-52D3-0E8D-C686-D277A5C4B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F9BF2-B143-79FF-16CE-F9B50E5B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893AB-0130-CF5A-A91B-B0111FB5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97F2-1B78-620D-7F32-CCFD6DA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CEB7-54A7-A00E-CB3F-4FB2FDA6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164-A89C-EC9C-7503-F7A507DE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6EADE-831A-C348-3916-26A90052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19720-243E-7461-5084-698C84F1C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8514-6E93-85BE-6F42-18CFF14C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5D1BD-CBE2-1806-EF7A-39D795F1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F62D3-30D4-DCE4-0099-21DA5FA6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4DB0F-96D5-0696-3162-95C5DE57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F6A9-0FCD-AE8B-D1C8-A7170CE9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1C282-5EA8-B8FB-E800-87C62435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FFD64-CB3D-C325-AD5B-864EBCDA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2D8A-B665-FC5A-B975-844879C9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47EF5-718B-7F9D-01A7-558187AF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8B396-77D2-FDF5-8A50-12BE2F1B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5FF10-7E14-5247-497D-EA43ADFB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A9BB-51D5-EAA0-DBCF-5BDDD4C1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A79F-E791-19FF-BAF8-114D4ABC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904A2-AAE7-5586-365A-05252C6DC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AE85-1978-24CB-561B-966D7B8D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1C0EC-669F-371C-A5C8-34FCDE5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45FA-1ACB-B783-AEED-4310F323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856-947B-E2EC-2E41-8C395305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55FA1-DC7F-14A7-29A6-7EEB1B820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56AD0-F7D0-C3A7-1F11-35C71DFA7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E87FF-EDC7-6E57-2B09-1168C96A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553E5-C5BD-5D02-8B59-002F2945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3F52-222A-7D6D-15ED-E577BDC0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51DA9-2475-C78C-BD51-6C6704E2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8A6B-DC9E-2AC7-F12D-184A9554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3AD3-6BA6-A885-8C5C-9584FE8B6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F1EA-E857-6CE4-6B5F-029B915C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5D0-CE37-589F-1EB1-9214534A4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8672F-56F8-6386-18BB-7E8C8C07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73" y="1260564"/>
            <a:ext cx="6242221" cy="407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72E99D-FA79-15BE-E913-FDCE8357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60" y="1099750"/>
            <a:ext cx="6660166" cy="434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5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Sayonsom Chanda</dc:creator>
  <cp:lastModifiedBy>Sayonsom Chanda</cp:lastModifiedBy>
  <cp:revision>1</cp:revision>
  <dcterms:created xsi:type="dcterms:W3CDTF">2025-03-07T00:37:44Z</dcterms:created>
  <dcterms:modified xsi:type="dcterms:W3CDTF">2025-03-07T02:18:46Z</dcterms:modified>
</cp:coreProperties>
</file>