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46060"/>
    <a:srgbClr val="007E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6"/>
    <p:restoredTop sz="94658"/>
  </p:normalViewPr>
  <p:slideViewPr>
    <p:cSldViewPr snapToGrid="0">
      <p:cViewPr varScale="1">
        <p:scale>
          <a:sx n="120" d="100"/>
          <a:sy n="120" d="100"/>
        </p:scale>
        <p:origin x="34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EADB413-831A-0D42-88A0-8E2B36BB2304}" type="doc">
      <dgm:prSet loTypeId="urn:microsoft.com/office/officeart/2005/8/layout/process3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F39F9AC7-4572-A44C-A9C7-8752EB1AEEF5}">
      <dgm:prSet phldrT="[Text]"/>
      <dgm:spPr>
        <a:solidFill>
          <a:srgbClr val="007EC6"/>
        </a:solidFill>
      </dgm:spPr>
      <dgm:t>
        <a:bodyPr/>
        <a:lstStyle/>
        <a:p>
          <a:r>
            <a:rPr lang="en-IN" b="0" i="0" dirty="0"/>
            <a:t>Data Collection - NOAA's Global Forecast System</a:t>
          </a:r>
          <a:endParaRPr lang="en-GB" dirty="0"/>
        </a:p>
      </dgm:t>
    </dgm:pt>
    <dgm:pt modelId="{D3B77994-51C8-CE44-81AF-5CD35882384C}" type="parTrans" cxnId="{7EAAE740-5540-9848-8EF4-42E355923BCC}">
      <dgm:prSet/>
      <dgm:spPr/>
      <dgm:t>
        <a:bodyPr/>
        <a:lstStyle/>
        <a:p>
          <a:endParaRPr lang="en-GB"/>
        </a:p>
      </dgm:t>
    </dgm:pt>
    <dgm:pt modelId="{D4050785-8619-124B-AAED-533FB2BE1C0B}" type="sibTrans" cxnId="{7EAAE740-5540-9848-8EF4-42E355923BCC}">
      <dgm:prSet/>
      <dgm:spPr/>
      <dgm:t>
        <a:bodyPr/>
        <a:lstStyle/>
        <a:p>
          <a:endParaRPr lang="en-GB"/>
        </a:p>
      </dgm:t>
    </dgm:pt>
    <dgm:pt modelId="{B3150F7E-E166-7F4A-B27D-CD1F6A283514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IN" b="0" i="0" dirty="0"/>
            <a:t>Global Horizontal Irradiance (GHI) - solar radiation received on a horizontal surface</a:t>
          </a:r>
          <a:endParaRPr lang="en-GB" dirty="0"/>
        </a:p>
      </dgm:t>
    </dgm:pt>
    <dgm:pt modelId="{B96D7F2C-1065-FF4C-BA19-1C096EFC2840}" type="parTrans" cxnId="{89C30AF2-1A96-DB4C-90FC-D309BB131032}">
      <dgm:prSet/>
      <dgm:spPr/>
      <dgm:t>
        <a:bodyPr/>
        <a:lstStyle/>
        <a:p>
          <a:endParaRPr lang="en-GB"/>
        </a:p>
      </dgm:t>
    </dgm:pt>
    <dgm:pt modelId="{EAAFB17D-EAFC-ED48-8B12-8AEE6927E34D}" type="sibTrans" cxnId="{89C30AF2-1A96-DB4C-90FC-D309BB131032}">
      <dgm:prSet/>
      <dgm:spPr/>
      <dgm:t>
        <a:bodyPr/>
        <a:lstStyle/>
        <a:p>
          <a:endParaRPr lang="en-GB"/>
        </a:p>
      </dgm:t>
    </dgm:pt>
    <dgm:pt modelId="{B43928F0-F14F-A444-AC57-DBA563632124}">
      <dgm:prSet phldrT="[Text]"/>
      <dgm:spPr>
        <a:solidFill>
          <a:srgbClr val="646060"/>
        </a:solidFill>
      </dgm:spPr>
      <dgm:t>
        <a:bodyPr/>
        <a:lstStyle/>
        <a:p>
          <a:r>
            <a:rPr lang="en-IN" b="0" i="0" dirty="0"/>
            <a:t>Panel Calibration using Machine Learning</a:t>
          </a:r>
          <a:endParaRPr lang="en-GB" dirty="0"/>
        </a:p>
      </dgm:t>
    </dgm:pt>
    <dgm:pt modelId="{68B0F7E7-8311-944A-9CDC-5B22E21271BF}" type="parTrans" cxnId="{E1CA4357-2307-2444-9B07-4728C28B2F02}">
      <dgm:prSet/>
      <dgm:spPr/>
      <dgm:t>
        <a:bodyPr/>
        <a:lstStyle/>
        <a:p>
          <a:endParaRPr lang="en-GB"/>
        </a:p>
      </dgm:t>
    </dgm:pt>
    <dgm:pt modelId="{CE61FDC4-54D5-CC49-84B2-AD7540943AD2}" type="sibTrans" cxnId="{E1CA4357-2307-2444-9B07-4728C28B2F02}">
      <dgm:prSet/>
      <dgm:spPr/>
      <dgm:t>
        <a:bodyPr/>
        <a:lstStyle/>
        <a:p>
          <a:endParaRPr lang="en-GB"/>
        </a:p>
      </dgm:t>
    </dgm:pt>
    <dgm:pt modelId="{8EEAF328-3096-0849-9F59-E83078A86627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IN" b="0" i="0" dirty="0"/>
            <a:t>Analyses historical production data from panels</a:t>
          </a:r>
          <a:endParaRPr lang="en-GB" dirty="0"/>
        </a:p>
      </dgm:t>
    </dgm:pt>
    <dgm:pt modelId="{1F2B0A79-E7B1-AB46-A52D-815801143B1C}" type="parTrans" cxnId="{523FD1E9-E812-9D43-B667-DC299462DFFC}">
      <dgm:prSet/>
      <dgm:spPr/>
      <dgm:t>
        <a:bodyPr/>
        <a:lstStyle/>
        <a:p>
          <a:endParaRPr lang="en-GB"/>
        </a:p>
      </dgm:t>
    </dgm:pt>
    <dgm:pt modelId="{32FCDA7A-C89A-7741-AF62-24B17802070F}" type="sibTrans" cxnId="{523FD1E9-E812-9D43-B667-DC299462DFFC}">
      <dgm:prSet/>
      <dgm:spPr/>
      <dgm:t>
        <a:bodyPr/>
        <a:lstStyle/>
        <a:p>
          <a:endParaRPr lang="en-GB"/>
        </a:p>
      </dgm:t>
    </dgm:pt>
    <dgm:pt modelId="{8C5CC764-E773-A648-9E34-EACCA4BE9448}">
      <dgm:prSet phldrT="[Text]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IN" b="0" i="0" dirty="0"/>
            <a:t>Forecast Generation</a:t>
          </a:r>
          <a:endParaRPr lang="en-GB" dirty="0"/>
        </a:p>
      </dgm:t>
    </dgm:pt>
    <dgm:pt modelId="{711978A2-7DCD-8741-A982-3AA26CA56D92}" type="parTrans" cxnId="{5AB41A8B-9BDB-DB42-A7FE-F51E0646D5B5}">
      <dgm:prSet/>
      <dgm:spPr/>
      <dgm:t>
        <a:bodyPr/>
        <a:lstStyle/>
        <a:p>
          <a:endParaRPr lang="en-GB"/>
        </a:p>
      </dgm:t>
    </dgm:pt>
    <dgm:pt modelId="{ED6F114E-5D16-654C-9470-5971871048DE}" type="sibTrans" cxnId="{5AB41A8B-9BDB-DB42-A7FE-F51E0646D5B5}">
      <dgm:prSet/>
      <dgm:spPr/>
      <dgm:t>
        <a:bodyPr/>
        <a:lstStyle/>
        <a:p>
          <a:endParaRPr lang="en-GB"/>
        </a:p>
      </dgm:t>
    </dgm:pt>
    <dgm:pt modelId="{32FA433D-D6F1-1E41-98C1-590BF8D4722C}">
      <dgm:prSet phldrT="[Text]"/>
      <dgm:spPr/>
      <dgm:t>
        <a:bodyPr/>
        <a:lstStyle/>
        <a:p>
          <a:pPr>
            <a:buFont typeface="+mj-lt"/>
            <a:buAutoNum type="arabicPeriod"/>
          </a:pPr>
          <a:r>
            <a:rPr lang="en-IN" b="0" i="0" dirty="0"/>
            <a:t>Calculate theoretical maximum production based on panel dimensions and efficiency (Physics Based), GHI, GNI data</a:t>
          </a:r>
          <a:endParaRPr lang="en-GB" dirty="0"/>
        </a:p>
      </dgm:t>
    </dgm:pt>
    <dgm:pt modelId="{C5D46688-B153-E64F-AD0D-78BE0FFB5121}" type="parTrans" cxnId="{A5D9569D-461D-3C47-9E1F-25D99271A70E}">
      <dgm:prSet/>
      <dgm:spPr/>
      <dgm:t>
        <a:bodyPr/>
        <a:lstStyle/>
        <a:p>
          <a:endParaRPr lang="en-GB"/>
        </a:p>
      </dgm:t>
    </dgm:pt>
    <dgm:pt modelId="{B6B74793-EC98-F24B-8F8A-CB7749D5BCDC}" type="sibTrans" cxnId="{A5D9569D-461D-3C47-9E1F-25D99271A70E}">
      <dgm:prSet/>
      <dgm:spPr/>
      <dgm:t>
        <a:bodyPr/>
        <a:lstStyle/>
        <a:p>
          <a:endParaRPr lang="en-GB"/>
        </a:p>
      </dgm:t>
    </dgm:pt>
    <dgm:pt modelId="{FBB15A32-7A39-C743-8D91-3926FFA19283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IN" b="0" i="0"/>
            <a:t>Global Normal Irradiance (GNI) - solar radiation received perpendicular to the sun's rays</a:t>
          </a:r>
        </a:p>
      </dgm:t>
    </dgm:pt>
    <dgm:pt modelId="{C507E4EB-6367-4A43-9436-4BB84DD2170E}" type="parTrans" cxnId="{FA006636-8A30-174D-8F31-00F97F088759}">
      <dgm:prSet/>
      <dgm:spPr/>
      <dgm:t>
        <a:bodyPr/>
        <a:lstStyle/>
        <a:p>
          <a:endParaRPr lang="en-GB"/>
        </a:p>
      </dgm:t>
    </dgm:pt>
    <dgm:pt modelId="{D93246BA-E20E-7046-8D54-3A630B3504E8}" type="sibTrans" cxnId="{FA006636-8A30-174D-8F31-00F97F088759}">
      <dgm:prSet/>
      <dgm:spPr/>
      <dgm:t>
        <a:bodyPr/>
        <a:lstStyle/>
        <a:p>
          <a:endParaRPr lang="en-GB"/>
        </a:p>
      </dgm:t>
    </dgm:pt>
    <dgm:pt modelId="{E58A6BB8-5DC8-4940-B77F-95A9DA22D6C5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IN" b="0" i="0"/>
            <a:t>Temperature - affects solar panel efficiency</a:t>
          </a:r>
        </a:p>
      </dgm:t>
    </dgm:pt>
    <dgm:pt modelId="{D5E0D8F2-3501-5B4E-8354-23BD64FD8181}" type="parTrans" cxnId="{6782FBD4-1E9E-1144-9373-D3D5E34F209F}">
      <dgm:prSet/>
      <dgm:spPr/>
      <dgm:t>
        <a:bodyPr/>
        <a:lstStyle/>
        <a:p>
          <a:endParaRPr lang="en-GB"/>
        </a:p>
      </dgm:t>
    </dgm:pt>
    <dgm:pt modelId="{5AD07034-E9DA-B84A-BD1E-87B1500C3E0B}" type="sibTrans" cxnId="{6782FBD4-1E9E-1144-9373-D3D5E34F209F}">
      <dgm:prSet/>
      <dgm:spPr/>
      <dgm:t>
        <a:bodyPr/>
        <a:lstStyle/>
        <a:p>
          <a:endParaRPr lang="en-GB"/>
        </a:p>
      </dgm:t>
    </dgm:pt>
    <dgm:pt modelId="{B70E6544-A108-B84C-9A49-0EA545C05243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IN" b="0" i="0" dirty="0"/>
            <a:t>Cloud cover - impacts solar radiation reaching panels</a:t>
          </a:r>
        </a:p>
      </dgm:t>
    </dgm:pt>
    <dgm:pt modelId="{B81AA1A6-9C52-874F-9B30-2E99EF6A06C7}" type="parTrans" cxnId="{7BFB0AB0-618B-744B-981F-1F8C317FF6ED}">
      <dgm:prSet/>
      <dgm:spPr/>
      <dgm:t>
        <a:bodyPr/>
        <a:lstStyle/>
        <a:p>
          <a:endParaRPr lang="en-GB"/>
        </a:p>
      </dgm:t>
    </dgm:pt>
    <dgm:pt modelId="{9970AA9B-0F2C-4948-B5FD-E7D422F841BA}" type="sibTrans" cxnId="{7BFB0AB0-618B-744B-981F-1F8C317FF6ED}">
      <dgm:prSet/>
      <dgm:spPr/>
      <dgm:t>
        <a:bodyPr/>
        <a:lstStyle/>
        <a:p>
          <a:endParaRPr lang="en-GB"/>
        </a:p>
      </dgm:t>
    </dgm:pt>
    <dgm:pt modelId="{560549FB-24DD-1C47-9CAE-3511970D0A47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IN" b="0" i="0"/>
            <a:t>Compares actual production with expected production based on historical weather data</a:t>
          </a:r>
        </a:p>
      </dgm:t>
    </dgm:pt>
    <dgm:pt modelId="{ECBDA8ED-BD6F-BD4B-AA1F-6C2782EECD73}" type="parTrans" cxnId="{5BDAC61F-8A42-7D45-A89C-55E397A49DE0}">
      <dgm:prSet/>
      <dgm:spPr/>
      <dgm:t>
        <a:bodyPr/>
        <a:lstStyle/>
        <a:p>
          <a:endParaRPr lang="en-GB"/>
        </a:p>
      </dgm:t>
    </dgm:pt>
    <dgm:pt modelId="{A72A324C-3CCD-8241-A8B7-8A80EA6C2A0F}" type="sibTrans" cxnId="{5BDAC61F-8A42-7D45-A89C-55E397A49DE0}">
      <dgm:prSet/>
      <dgm:spPr/>
      <dgm:t>
        <a:bodyPr/>
        <a:lstStyle/>
        <a:p>
          <a:endParaRPr lang="en-GB"/>
        </a:p>
      </dgm:t>
    </dgm:pt>
    <dgm:pt modelId="{EB916062-7286-8A44-BD26-CFFD77CF3F27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IN" b="0" i="0"/>
            <a:t>Calculates a calibration factor for each panel to account for local conditions</a:t>
          </a:r>
        </a:p>
      </dgm:t>
    </dgm:pt>
    <dgm:pt modelId="{B081CF8F-A085-CE4C-880E-BE75073607C0}" type="parTrans" cxnId="{4898B904-D68A-9D44-8F85-2761F58C91FF}">
      <dgm:prSet/>
      <dgm:spPr/>
      <dgm:t>
        <a:bodyPr/>
        <a:lstStyle/>
        <a:p>
          <a:endParaRPr lang="en-GB"/>
        </a:p>
      </dgm:t>
    </dgm:pt>
    <dgm:pt modelId="{8A780108-9252-2A4A-87F6-A02CBFCF5930}" type="sibTrans" cxnId="{4898B904-D68A-9D44-8F85-2761F58C91FF}">
      <dgm:prSet/>
      <dgm:spPr/>
      <dgm:t>
        <a:bodyPr/>
        <a:lstStyle/>
        <a:p>
          <a:endParaRPr lang="en-GB"/>
        </a:p>
      </dgm:t>
    </dgm:pt>
    <dgm:pt modelId="{EF13BD26-C783-6F4F-AFEB-AC3279A2F68C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IN" b="0" i="0" dirty="0"/>
            <a:t>Adjusts for panel-specific efficiency, orientation, shading, and degradation</a:t>
          </a:r>
        </a:p>
      </dgm:t>
    </dgm:pt>
    <dgm:pt modelId="{B7B118D2-273A-7046-9024-64BF863FC22E}" type="parTrans" cxnId="{454AFB10-21DE-F448-8CBF-10EB9D442F15}">
      <dgm:prSet/>
      <dgm:spPr/>
      <dgm:t>
        <a:bodyPr/>
        <a:lstStyle/>
        <a:p>
          <a:endParaRPr lang="en-GB"/>
        </a:p>
      </dgm:t>
    </dgm:pt>
    <dgm:pt modelId="{D47D1770-AF4E-6543-963E-55B931575B12}" type="sibTrans" cxnId="{454AFB10-21DE-F448-8CBF-10EB9D442F15}">
      <dgm:prSet/>
      <dgm:spPr/>
      <dgm:t>
        <a:bodyPr/>
        <a:lstStyle/>
        <a:p>
          <a:endParaRPr lang="en-GB"/>
        </a:p>
      </dgm:t>
    </dgm:pt>
    <dgm:pt modelId="{5E830ABA-8211-9B4F-96A9-5E0FA84C303A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IN" b="0" i="0" dirty="0"/>
            <a:t>Adjust for panel tilt and orientation</a:t>
          </a:r>
        </a:p>
      </dgm:t>
    </dgm:pt>
    <dgm:pt modelId="{50F48E98-0264-BB4E-BCD5-3B7A00A0020F}" type="parTrans" cxnId="{2D02FCC0-6B48-1C47-A0D7-9AE55158DD65}">
      <dgm:prSet/>
      <dgm:spPr/>
      <dgm:t>
        <a:bodyPr/>
        <a:lstStyle/>
        <a:p>
          <a:endParaRPr lang="en-GB"/>
        </a:p>
      </dgm:t>
    </dgm:pt>
    <dgm:pt modelId="{5201636A-5076-A94E-BB98-6C32E1175DAC}" type="sibTrans" cxnId="{2D02FCC0-6B48-1C47-A0D7-9AE55158DD65}">
      <dgm:prSet/>
      <dgm:spPr/>
      <dgm:t>
        <a:bodyPr/>
        <a:lstStyle/>
        <a:p>
          <a:endParaRPr lang="en-GB"/>
        </a:p>
      </dgm:t>
    </dgm:pt>
    <dgm:pt modelId="{D406A4EC-3FFD-BE42-9073-4805A87B2BE4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IN" b="0" i="0" dirty="0"/>
            <a:t>Apply temperature coefficient to account for efficiency changes</a:t>
          </a:r>
        </a:p>
      </dgm:t>
    </dgm:pt>
    <dgm:pt modelId="{D69A64A4-CCF9-7445-B4BD-AC22EC9AB61D}" type="parTrans" cxnId="{CB1F88C1-7BD2-4849-ACE1-4C59CF29DF53}">
      <dgm:prSet/>
      <dgm:spPr/>
      <dgm:t>
        <a:bodyPr/>
        <a:lstStyle/>
        <a:p>
          <a:endParaRPr lang="en-GB"/>
        </a:p>
      </dgm:t>
    </dgm:pt>
    <dgm:pt modelId="{A766D422-D51F-4B4E-B4E3-F2CF748475D9}" type="sibTrans" cxnId="{CB1F88C1-7BD2-4849-ACE1-4C59CF29DF53}">
      <dgm:prSet/>
      <dgm:spPr/>
      <dgm:t>
        <a:bodyPr/>
        <a:lstStyle/>
        <a:p>
          <a:endParaRPr lang="en-GB"/>
        </a:p>
      </dgm:t>
    </dgm:pt>
    <dgm:pt modelId="{7F2CDFB3-02D8-064D-BE14-1C16E6035946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IN" b="0" i="0" dirty="0"/>
            <a:t>Generate hourly production forecasts for the next 72 hours</a:t>
          </a:r>
        </a:p>
      </dgm:t>
    </dgm:pt>
    <dgm:pt modelId="{F9F0B264-8715-7240-A888-344D71EFA481}" type="parTrans" cxnId="{18500FFF-71E0-2B46-AF3D-15F521469FAA}">
      <dgm:prSet/>
      <dgm:spPr/>
      <dgm:t>
        <a:bodyPr/>
        <a:lstStyle/>
        <a:p>
          <a:endParaRPr lang="en-GB"/>
        </a:p>
      </dgm:t>
    </dgm:pt>
    <dgm:pt modelId="{3B9546F1-8B44-7449-87D5-18A0A0D45072}" type="sibTrans" cxnId="{18500FFF-71E0-2B46-AF3D-15F521469FAA}">
      <dgm:prSet/>
      <dgm:spPr/>
      <dgm:t>
        <a:bodyPr/>
        <a:lstStyle/>
        <a:p>
          <a:endParaRPr lang="en-GB"/>
        </a:p>
      </dgm:t>
    </dgm:pt>
    <dgm:pt modelId="{D211C282-6D9B-0C43-8E7B-D122DDA3B7FF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IN" b="0" i="0" dirty="0"/>
            <a:t>Accuracy Measurement</a:t>
          </a:r>
        </a:p>
      </dgm:t>
    </dgm:pt>
    <dgm:pt modelId="{F258B457-7CE4-B24D-84F2-3281BED0223B}" type="parTrans" cxnId="{A5D72964-B95A-E44C-BD67-2EFC9EA71250}">
      <dgm:prSet/>
      <dgm:spPr/>
      <dgm:t>
        <a:bodyPr/>
        <a:lstStyle/>
        <a:p>
          <a:endParaRPr lang="en-GB"/>
        </a:p>
      </dgm:t>
    </dgm:pt>
    <dgm:pt modelId="{7A6C81CE-97A0-4348-B1A1-EB8BA8787E67}" type="sibTrans" cxnId="{A5D72964-B95A-E44C-BD67-2EFC9EA71250}">
      <dgm:prSet/>
      <dgm:spPr/>
      <dgm:t>
        <a:bodyPr/>
        <a:lstStyle/>
        <a:p>
          <a:endParaRPr lang="en-GB"/>
        </a:p>
      </dgm:t>
    </dgm:pt>
    <dgm:pt modelId="{1E94337B-D8D4-8748-B9EA-08EA1A1B30CA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IN" b="0" i="0"/>
            <a:t>Mean Absolute Error (MAE) - average absolute difference between forecasted and actual production</a:t>
          </a:r>
          <a:endParaRPr lang="en-GB"/>
        </a:p>
      </dgm:t>
    </dgm:pt>
    <dgm:pt modelId="{9D26EAC1-6CCF-184E-9EB3-40A719DC95AD}" type="parTrans" cxnId="{DEB07746-C559-B844-B420-4E8F41E3130F}">
      <dgm:prSet/>
      <dgm:spPr/>
      <dgm:t>
        <a:bodyPr/>
        <a:lstStyle/>
        <a:p>
          <a:endParaRPr lang="en-GB"/>
        </a:p>
      </dgm:t>
    </dgm:pt>
    <dgm:pt modelId="{DC9514BE-8532-DF40-9834-0AECC5D732F1}" type="sibTrans" cxnId="{DEB07746-C559-B844-B420-4E8F41E3130F}">
      <dgm:prSet/>
      <dgm:spPr/>
      <dgm:t>
        <a:bodyPr/>
        <a:lstStyle/>
        <a:p>
          <a:endParaRPr lang="en-GB"/>
        </a:p>
      </dgm:t>
    </dgm:pt>
    <dgm:pt modelId="{1F23844B-C87A-8641-B2C8-3DE82E845422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IN" b="0" i="0"/>
            <a:t>Mean Absolute Percentage Error (MAPE) - average percentage difference</a:t>
          </a:r>
        </a:p>
      </dgm:t>
    </dgm:pt>
    <dgm:pt modelId="{76B12800-2542-D14C-8A3E-C27711A7D661}" type="parTrans" cxnId="{9AFEDC18-A133-CC4C-A167-6E7E969D5554}">
      <dgm:prSet/>
      <dgm:spPr/>
      <dgm:t>
        <a:bodyPr/>
        <a:lstStyle/>
        <a:p>
          <a:endParaRPr lang="en-GB"/>
        </a:p>
      </dgm:t>
    </dgm:pt>
    <dgm:pt modelId="{B7760323-17F4-D248-BAF2-CCF82A55C84F}" type="sibTrans" cxnId="{9AFEDC18-A133-CC4C-A167-6E7E969D5554}">
      <dgm:prSet/>
      <dgm:spPr/>
      <dgm:t>
        <a:bodyPr/>
        <a:lstStyle/>
        <a:p>
          <a:endParaRPr lang="en-GB"/>
        </a:p>
      </dgm:t>
    </dgm:pt>
    <dgm:pt modelId="{B0EEC34E-A250-684E-A9B7-A0FA7E3C2904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IN" b="1" i="0" dirty="0"/>
            <a:t>Apply the panel-specific calibration factor</a:t>
          </a:r>
        </a:p>
      </dgm:t>
    </dgm:pt>
    <dgm:pt modelId="{BAAEA3CD-C04A-AD4C-B39D-8E5A1564DC42}" type="parTrans" cxnId="{429EE8C1-7187-0F4E-8CB7-0F6A0A75BE23}">
      <dgm:prSet/>
      <dgm:spPr/>
      <dgm:t>
        <a:bodyPr/>
        <a:lstStyle/>
        <a:p>
          <a:endParaRPr lang="en-GB"/>
        </a:p>
      </dgm:t>
    </dgm:pt>
    <dgm:pt modelId="{2C62F44E-F885-664C-BF5E-62609023CBEB}" type="sibTrans" cxnId="{429EE8C1-7187-0F4E-8CB7-0F6A0A75BE23}">
      <dgm:prSet/>
      <dgm:spPr/>
      <dgm:t>
        <a:bodyPr/>
        <a:lstStyle/>
        <a:p>
          <a:endParaRPr lang="en-GB"/>
        </a:p>
      </dgm:t>
    </dgm:pt>
    <dgm:pt modelId="{F2017378-3683-6046-8FE1-DB8E3C602706}" type="pres">
      <dgm:prSet presAssocID="{EEADB413-831A-0D42-88A0-8E2B36BB2304}" presName="linearFlow" presStyleCnt="0">
        <dgm:presLayoutVars>
          <dgm:dir/>
          <dgm:animLvl val="lvl"/>
          <dgm:resizeHandles val="exact"/>
        </dgm:presLayoutVars>
      </dgm:prSet>
      <dgm:spPr/>
    </dgm:pt>
    <dgm:pt modelId="{75D1A871-1140-5047-9863-A2E2FBC12EDA}" type="pres">
      <dgm:prSet presAssocID="{F39F9AC7-4572-A44C-A9C7-8752EB1AEEF5}" presName="composite" presStyleCnt="0"/>
      <dgm:spPr/>
    </dgm:pt>
    <dgm:pt modelId="{F3F0FD76-2F06-1243-BEC6-D00A2A988947}" type="pres">
      <dgm:prSet presAssocID="{F39F9AC7-4572-A44C-A9C7-8752EB1AEEF5}" presName="par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63329D7D-4740-0B46-8ED2-B9A1D679F456}" type="pres">
      <dgm:prSet presAssocID="{F39F9AC7-4572-A44C-A9C7-8752EB1AEEF5}" presName="parSh" presStyleLbl="node1" presStyleIdx="0" presStyleCnt="4"/>
      <dgm:spPr/>
    </dgm:pt>
    <dgm:pt modelId="{1B65F178-5327-4E4B-BC0A-A697AB659D25}" type="pres">
      <dgm:prSet presAssocID="{F39F9AC7-4572-A44C-A9C7-8752EB1AEEF5}" presName="desTx" presStyleLbl="fgAcc1" presStyleIdx="0" presStyleCnt="4">
        <dgm:presLayoutVars>
          <dgm:bulletEnabled val="1"/>
        </dgm:presLayoutVars>
      </dgm:prSet>
      <dgm:spPr/>
    </dgm:pt>
    <dgm:pt modelId="{48CAD8F7-4A9D-C547-B3B4-57032B670F43}" type="pres">
      <dgm:prSet presAssocID="{D4050785-8619-124B-AAED-533FB2BE1C0B}" presName="sibTrans" presStyleLbl="sibTrans2D1" presStyleIdx="0" presStyleCnt="3"/>
      <dgm:spPr/>
    </dgm:pt>
    <dgm:pt modelId="{EED2ED57-D16E-E74B-96BD-4818A9C6EBFC}" type="pres">
      <dgm:prSet presAssocID="{D4050785-8619-124B-AAED-533FB2BE1C0B}" presName="connTx" presStyleLbl="sibTrans2D1" presStyleIdx="0" presStyleCnt="3"/>
      <dgm:spPr/>
    </dgm:pt>
    <dgm:pt modelId="{C4C857F9-6FDA-C949-8258-8CD0AA115DC9}" type="pres">
      <dgm:prSet presAssocID="{B43928F0-F14F-A444-AC57-DBA563632124}" presName="composite" presStyleCnt="0"/>
      <dgm:spPr/>
    </dgm:pt>
    <dgm:pt modelId="{DFA62DC9-D9B2-184F-BF69-2854F2A349AF}" type="pres">
      <dgm:prSet presAssocID="{B43928F0-F14F-A444-AC57-DBA563632124}" presName="par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70BB0D55-D272-0145-A86C-A68A1007CAFF}" type="pres">
      <dgm:prSet presAssocID="{B43928F0-F14F-A444-AC57-DBA563632124}" presName="parSh" presStyleLbl="node1" presStyleIdx="1" presStyleCnt="4"/>
      <dgm:spPr/>
    </dgm:pt>
    <dgm:pt modelId="{F90221AF-F16D-BD4A-BC59-C07C18E03722}" type="pres">
      <dgm:prSet presAssocID="{B43928F0-F14F-A444-AC57-DBA563632124}" presName="desTx" presStyleLbl="fgAcc1" presStyleIdx="1" presStyleCnt="4">
        <dgm:presLayoutVars>
          <dgm:bulletEnabled val="1"/>
        </dgm:presLayoutVars>
      </dgm:prSet>
      <dgm:spPr/>
    </dgm:pt>
    <dgm:pt modelId="{956945A2-9360-4645-A842-6A483D0D3001}" type="pres">
      <dgm:prSet presAssocID="{CE61FDC4-54D5-CC49-84B2-AD7540943AD2}" presName="sibTrans" presStyleLbl="sibTrans2D1" presStyleIdx="1" presStyleCnt="3"/>
      <dgm:spPr/>
    </dgm:pt>
    <dgm:pt modelId="{046359EC-071A-5944-8E4D-1BDC1D99E70E}" type="pres">
      <dgm:prSet presAssocID="{CE61FDC4-54D5-CC49-84B2-AD7540943AD2}" presName="connTx" presStyleLbl="sibTrans2D1" presStyleIdx="1" presStyleCnt="3"/>
      <dgm:spPr/>
    </dgm:pt>
    <dgm:pt modelId="{B6BD0460-15F3-424F-9E49-C67F2562D46A}" type="pres">
      <dgm:prSet presAssocID="{8C5CC764-E773-A648-9E34-EACCA4BE9448}" presName="composite" presStyleCnt="0"/>
      <dgm:spPr/>
    </dgm:pt>
    <dgm:pt modelId="{A3D2B745-73B8-7147-AEED-15EEBE797358}" type="pres">
      <dgm:prSet presAssocID="{8C5CC764-E773-A648-9E34-EACCA4BE9448}" presName="par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B8A9B953-8298-C449-816F-87BD5F0B4891}" type="pres">
      <dgm:prSet presAssocID="{8C5CC764-E773-A648-9E34-EACCA4BE9448}" presName="parSh" presStyleLbl="node1" presStyleIdx="2" presStyleCnt="4"/>
      <dgm:spPr/>
    </dgm:pt>
    <dgm:pt modelId="{881EBC5E-B546-FC47-8791-70E1250C4835}" type="pres">
      <dgm:prSet presAssocID="{8C5CC764-E773-A648-9E34-EACCA4BE9448}" presName="desTx" presStyleLbl="fgAcc1" presStyleIdx="2" presStyleCnt="4">
        <dgm:presLayoutVars>
          <dgm:bulletEnabled val="1"/>
        </dgm:presLayoutVars>
      </dgm:prSet>
      <dgm:spPr/>
    </dgm:pt>
    <dgm:pt modelId="{510FF26C-4F0D-B442-8282-63A70FD4BFF1}" type="pres">
      <dgm:prSet presAssocID="{ED6F114E-5D16-654C-9470-5971871048DE}" presName="sibTrans" presStyleLbl="sibTrans2D1" presStyleIdx="2" presStyleCnt="3"/>
      <dgm:spPr/>
    </dgm:pt>
    <dgm:pt modelId="{C0CE3D61-4517-534C-98AF-550D3403EA1E}" type="pres">
      <dgm:prSet presAssocID="{ED6F114E-5D16-654C-9470-5971871048DE}" presName="connTx" presStyleLbl="sibTrans2D1" presStyleIdx="2" presStyleCnt="3"/>
      <dgm:spPr/>
    </dgm:pt>
    <dgm:pt modelId="{724BB207-F237-0A4D-B019-6049E888264C}" type="pres">
      <dgm:prSet presAssocID="{D211C282-6D9B-0C43-8E7B-D122DDA3B7FF}" presName="composite" presStyleCnt="0"/>
      <dgm:spPr/>
    </dgm:pt>
    <dgm:pt modelId="{6C9DD306-B2CA-8143-8F32-8C2E295FBE0D}" type="pres">
      <dgm:prSet presAssocID="{D211C282-6D9B-0C43-8E7B-D122DDA3B7FF}" presName="par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A29646CC-D34E-744E-ABC9-5A05720D777D}" type="pres">
      <dgm:prSet presAssocID="{D211C282-6D9B-0C43-8E7B-D122DDA3B7FF}" presName="parSh" presStyleLbl="node1" presStyleIdx="3" presStyleCnt="4"/>
      <dgm:spPr/>
    </dgm:pt>
    <dgm:pt modelId="{011FAE8B-252E-134E-9B56-A6DF68AFFDBD}" type="pres">
      <dgm:prSet presAssocID="{D211C282-6D9B-0C43-8E7B-D122DDA3B7FF}" presName="desTx" presStyleLbl="fgAcc1" presStyleIdx="3" presStyleCnt="4">
        <dgm:presLayoutVars>
          <dgm:bulletEnabled val="1"/>
        </dgm:presLayoutVars>
      </dgm:prSet>
      <dgm:spPr/>
    </dgm:pt>
  </dgm:ptLst>
  <dgm:cxnLst>
    <dgm:cxn modelId="{9FDED301-ADC1-4645-BDD3-9F4783E4213C}" type="presOf" srcId="{D211C282-6D9B-0C43-8E7B-D122DDA3B7FF}" destId="{6C9DD306-B2CA-8143-8F32-8C2E295FBE0D}" srcOrd="0" destOrd="0" presId="urn:microsoft.com/office/officeart/2005/8/layout/process3"/>
    <dgm:cxn modelId="{4898B904-D68A-9D44-8F85-2761F58C91FF}" srcId="{B43928F0-F14F-A444-AC57-DBA563632124}" destId="{EB916062-7286-8A44-BD26-CFFD77CF3F27}" srcOrd="2" destOrd="0" parTransId="{B081CF8F-A085-CE4C-880E-BE75073607C0}" sibTransId="{8A780108-9252-2A4A-87F6-A02CBFCF5930}"/>
    <dgm:cxn modelId="{29277509-BCEE-604B-80A2-2656549676BB}" type="presOf" srcId="{ED6F114E-5D16-654C-9470-5971871048DE}" destId="{510FF26C-4F0D-B442-8282-63A70FD4BFF1}" srcOrd="0" destOrd="0" presId="urn:microsoft.com/office/officeart/2005/8/layout/process3"/>
    <dgm:cxn modelId="{EC8CAD0C-E101-0B40-A10F-5E6EB0FB530A}" type="presOf" srcId="{B3150F7E-E166-7F4A-B27D-CD1F6A283514}" destId="{1B65F178-5327-4E4B-BC0A-A697AB659D25}" srcOrd="0" destOrd="0" presId="urn:microsoft.com/office/officeart/2005/8/layout/process3"/>
    <dgm:cxn modelId="{454AFB10-21DE-F448-8CBF-10EB9D442F15}" srcId="{B43928F0-F14F-A444-AC57-DBA563632124}" destId="{EF13BD26-C783-6F4F-AFEB-AC3279A2F68C}" srcOrd="3" destOrd="0" parTransId="{B7B118D2-273A-7046-9024-64BF863FC22E}" sibTransId="{D47D1770-AF4E-6543-963E-55B931575B12}"/>
    <dgm:cxn modelId="{8B8E9116-1B24-9349-8600-1EF3F5C4F525}" type="presOf" srcId="{D4050785-8619-124B-AAED-533FB2BE1C0B}" destId="{48CAD8F7-4A9D-C547-B3B4-57032B670F43}" srcOrd="0" destOrd="0" presId="urn:microsoft.com/office/officeart/2005/8/layout/process3"/>
    <dgm:cxn modelId="{9AFEDC18-A133-CC4C-A167-6E7E969D5554}" srcId="{D211C282-6D9B-0C43-8E7B-D122DDA3B7FF}" destId="{1F23844B-C87A-8641-B2C8-3DE82E845422}" srcOrd="1" destOrd="0" parTransId="{76B12800-2542-D14C-8A3E-C27711A7D661}" sibTransId="{B7760323-17F4-D248-BAF2-CCF82A55C84F}"/>
    <dgm:cxn modelId="{5BDAC61F-8A42-7D45-A89C-55E397A49DE0}" srcId="{B43928F0-F14F-A444-AC57-DBA563632124}" destId="{560549FB-24DD-1C47-9CAE-3511970D0A47}" srcOrd="1" destOrd="0" parTransId="{ECBDA8ED-BD6F-BD4B-AA1F-6C2782EECD73}" sibTransId="{A72A324C-3CCD-8241-A8B7-8A80EA6C2A0F}"/>
    <dgm:cxn modelId="{31895326-3B02-104B-8954-9A063BFD2B88}" type="presOf" srcId="{B0EEC34E-A250-684E-A9B7-A0FA7E3C2904}" destId="{881EBC5E-B546-FC47-8791-70E1250C4835}" srcOrd="0" destOrd="3" presId="urn:microsoft.com/office/officeart/2005/8/layout/process3"/>
    <dgm:cxn modelId="{D7BC0634-AEB6-C14C-8E52-01F8BBAEADDC}" type="presOf" srcId="{EF13BD26-C783-6F4F-AFEB-AC3279A2F68C}" destId="{F90221AF-F16D-BD4A-BC59-C07C18E03722}" srcOrd="0" destOrd="3" presId="urn:microsoft.com/office/officeart/2005/8/layout/process3"/>
    <dgm:cxn modelId="{FA006636-8A30-174D-8F31-00F97F088759}" srcId="{F39F9AC7-4572-A44C-A9C7-8752EB1AEEF5}" destId="{FBB15A32-7A39-C743-8D91-3926FFA19283}" srcOrd="1" destOrd="0" parTransId="{C507E4EB-6367-4A43-9436-4BB84DD2170E}" sibTransId="{D93246BA-E20E-7046-8D54-3A630B3504E8}"/>
    <dgm:cxn modelId="{EBCB7737-62BA-8641-8AC3-09EEA705784F}" type="presOf" srcId="{CE61FDC4-54D5-CC49-84B2-AD7540943AD2}" destId="{046359EC-071A-5944-8E4D-1BDC1D99E70E}" srcOrd="1" destOrd="0" presId="urn:microsoft.com/office/officeart/2005/8/layout/process3"/>
    <dgm:cxn modelId="{13FB293E-1E9A-0B4C-A92E-BF33766ADB1A}" type="presOf" srcId="{E58A6BB8-5DC8-4940-B77F-95A9DA22D6C5}" destId="{1B65F178-5327-4E4B-BC0A-A697AB659D25}" srcOrd="0" destOrd="2" presId="urn:microsoft.com/office/officeart/2005/8/layout/process3"/>
    <dgm:cxn modelId="{7EAAE740-5540-9848-8EF4-42E355923BCC}" srcId="{EEADB413-831A-0D42-88A0-8E2B36BB2304}" destId="{F39F9AC7-4572-A44C-A9C7-8752EB1AEEF5}" srcOrd="0" destOrd="0" parTransId="{D3B77994-51C8-CE44-81AF-5CD35882384C}" sibTransId="{D4050785-8619-124B-AAED-533FB2BE1C0B}"/>
    <dgm:cxn modelId="{64F76641-47B7-464A-89FD-6CC8079DC121}" type="presOf" srcId="{1E94337B-D8D4-8748-B9EA-08EA1A1B30CA}" destId="{011FAE8B-252E-134E-9B56-A6DF68AFFDBD}" srcOrd="0" destOrd="0" presId="urn:microsoft.com/office/officeart/2005/8/layout/process3"/>
    <dgm:cxn modelId="{5AA56643-767D-7241-BB22-058CF702B4C3}" type="presOf" srcId="{8EEAF328-3096-0849-9F59-E83078A86627}" destId="{F90221AF-F16D-BD4A-BC59-C07C18E03722}" srcOrd="0" destOrd="0" presId="urn:microsoft.com/office/officeart/2005/8/layout/process3"/>
    <dgm:cxn modelId="{DEB07746-C559-B844-B420-4E8F41E3130F}" srcId="{D211C282-6D9B-0C43-8E7B-D122DDA3B7FF}" destId="{1E94337B-D8D4-8748-B9EA-08EA1A1B30CA}" srcOrd="0" destOrd="0" parTransId="{9D26EAC1-6CCF-184E-9EB3-40A719DC95AD}" sibTransId="{DC9514BE-8532-DF40-9834-0AECC5D732F1}"/>
    <dgm:cxn modelId="{EB279B4B-9E92-CE4E-B945-D7438B73D8C9}" type="presOf" srcId="{B43928F0-F14F-A444-AC57-DBA563632124}" destId="{70BB0D55-D272-0145-A86C-A68A1007CAFF}" srcOrd="1" destOrd="0" presId="urn:microsoft.com/office/officeart/2005/8/layout/process3"/>
    <dgm:cxn modelId="{E1CA4357-2307-2444-9B07-4728C28B2F02}" srcId="{EEADB413-831A-0D42-88A0-8E2B36BB2304}" destId="{B43928F0-F14F-A444-AC57-DBA563632124}" srcOrd="1" destOrd="0" parTransId="{68B0F7E7-8311-944A-9CDC-5B22E21271BF}" sibTransId="{CE61FDC4-54D5-CC49-84B2-AD7540943AD2}"/>
    <dgm:cxn modelId="{59FCF658-39AD-9B43-BE09-0F5A73E86890}" type="presOf" srcId="{560549FB-24DD-1C47-9CAE-3511970D0A47}" destId="{F90221AF-F16D-BD4A-BC59-C07C18E03722}" srcOrd="0" destOrd="1" presId="urn:microsoft.com/office/officeart/2005/8/layout/process3"/>
    <dgm:cxn modelId="{C163B059-9DD6-CD44-BF65-ED3A3A01CDDC}" type="presOf" srcId="{CE61FDC4-54D5-CC49-84B2-AD7540943AD2}" destId="{956945A2-9360-4645-A842-6A483D0D3001}" srcOrd="0" destOrd="0" presId="urn:microsoft.com/office/officeart/2005/8/layout/process3"/>
    <dgm:cxn modelId="{6357885B-A4AF-384E-B038-27AC7982DC2F}" type="presOf" srcId="{5E830ABA-8211-9B4F-96A9-5E0FA84C303A}" destId="{881EBC5E-B546-FC47-8791-70E1250C4835}" srcOrd="0" destOrd="1" presId="urn:microsoft.com/office/officeart/2005/8/layout/process3"/>
    <dgm:cxn modelId="{A5D72964-B95A-E44C-BD67-2EFC9EA71250}" srcId="{EEADB413-831A-0D42-88A0-8E2B36BB2304}" destId="{D211C282-6D9B-0C43-8E7B-D122DDA3B7FF}" srcOrd="3" destOrd="0" parTransId="{F258B457-7CE4-B24D-84F2-3281BED0223B}" sibTransId="{7A6C81CE-97A0-4348-B1A1-EB8BA8787E67}"/>
    <dgm:cxn modelId="{33BCC868-4380-D34E-BE37-559CDD6B89AF}" type="presOf" srcId="{32FA433D-D6F1-1E41-98C1-590BF8D4722C}" destId="{881EBC5E-B546-FC47-8791-70E1250C4835}" srcOrd="0" destOrd="0" presId="urn:microsoft.com/office/officeart/2005/8/layout/process3"/>
    <dgm:cxn modelId="{EF35456A-70A0-A242-B797-3B5C393A8C59}" type="presOf" srcId="{1F23844B-C87A-8641-B2C8-3DE82E845422}" destId="{011FAE8B-252E-134E-9B56-A6DF68AFFDBD}" srcOrd="0" destOrd="1" presId="urn:microsoft.com/office/officeart/2005/8/layout/process3"/>
    <dgm:cxn modelId="{DFA5F972-AA77-1240-BBC9-C8F5CFA53587}" type="presOf" srcId="{F39F9AC7-4572-A44C-A9C7-8752EB1AEEF5}" destId="{F3F0FD76-2F06-1243-BEC6-D00A2A988947}" srcOrd="0" destOrd="0" presId="urn:microsoft.com/office/officeart/2005/8/layout/process3"/>
    <dgm:cxn modelId="{16AE477F-CA02-E449-B99A-7883EF602389}" type="presOf" srcId="{7F2CDFB3-02D8-064D-BE14-1C16E6035946}" destId="{881EBC5E-B546-FC47-8791-70E1250C4835}" srcOrd="0" destOrd="4" presId="urn:microsoft.com/office/officeart/2005/8/layout/process3"/>
    <dgm:cxn modelId="{5AB41A8B-9BDB-DB42-A7FE-F51E0646D5B5}" srcId="{EEADB413-831A-0D42-88A0-8E2B36BB2304}" destId="{8C5CC764-E773-A648-9E34-EACCA4BE9448}" srcOrd="2" destOrd="0" parTransId="{711978A2-7DCD-8741-A982-3AA26CA56D92}" sibTransId="{ED6F114E-5D16-654C-9470-5971871048DE}"/>
    <dgm:cxn modelId="{3A97528B-0E23-954C-9685-50DE1F030FFF}" type="presOf" srcId="{FBB15A32-7A39-C743-8D91-3926FFA19283}" destId="{1B65F178-5327-4E4B-BC0A-A697AB659D25}" srcOrd="0" destOrd="1" presId="urn:microsoft.com/office/officeart/2005/8/layout/process3"/>
    <dgm:cxn modelId="{12DB2799-D78E-9444-98AA-05D7433A0286}" type="presOf" srcId="{EB916062-7286-8A44-BD26-CFFD77CF3F27}" destId="{F90221AF-F16D-BD4A-BC59-C07C18E03722}" srcOrd="0" destOrd="2" presId="urn:microsoft.com/office/officeart/2005/8/layout/process3"/>
    <dgm:cxn modelId="{80DFDF9A-7154-4B4D-AA04-38C0B32F3A10}" type="presOf" srcId="{B43928F0-F14F-A444-AC57-DBA563632124}" destId="{DFA62DC9-D9B2-184F-BF69-2854F2A349AF}" srcOrd="0" destOrd="0" presId="urn:microsoft.com/office/officeart/2005/8/layout/process3"/>
    <dgm:cxn modelId="{A5D9569D-461D-3C47-9E1F-25D99271A70E}" srcId="{8C5CC764-E773-A648-9E34-EACCA4BE9448}" destId="{32FA433D-D6F1-1E41-98C1-590BF8D4722C}" srcOrd="0" destOrd="0" parTransId="{C5D46688-B153-E64F-AD0D-78BE0FFB5121}" sibTransId="{B6B74793-EC98-F24B-8F8A-CB7749D5BCDC}"/>
    <dgm:cxn modelId="{F02BE6A7-A079-2547-BAFB-004A34260EAA}" type="presOf" srcId="{F39F9AC7-4572-A44C-A9C7-8752EB1AEEF5}" destId="{63329D7D-4740-0B46-8ED2-B9A1D679F456}" srcOrd="1" destOrd="0" presId="urn:microsoft.com/office/officeart/2005/8/layout/process3"/>
    <dgm:cxn modelId="{7BFB0AB0-618B-744B-981F-1F8C317FF6ED}" srcId="{F39F9AC7-4572-A44C-A9C7-8752EB1AEEF5}" destId="{B70E6544-A108-B84C-9A49-0EA545C05243}" srcOrd="3" destOrd="0" parTransId="{B81AA1A6-9C52-874F-9B30-2E99EF6A06C7}" sibTransId="{9970AA9B-0F2C-4948-B5FD-E7D422F841BA}"/>
    <dgm:cxn modelId="{3AE306B1-034B-B742-BE17-A4A62A49026E}" type="presOf" srcId="{EEADB413-831A-0D42-88A0-8E2B36BB2304}" destId="{F2017378-3683-6046-8FE1-DB8E3C602706}" srcOrd="0" destOrd="0" presId="urn:microsoft.com/office/officeart/2005/8/layout/process3"/>
    <dgm:cxn modelId="{CDBCA5BD-A1BC-D34C-8A99-DB9DBE2C796D}" type="presOf" srcId="{D4050785-8619-124B-AAED-533FB2BE1C0B}" destId="{EED2ED57-D16E-E74B-96BD-4818A9C6EBFC}" srcOrd="1" destOrd="0" presId="urn:microsoft.com/office/officeart/2005/8/layout/process3"/>
    <dgm:cxn modelId="{2D02FCC0-6B48-1C47-A0D7-9AE55158DD65}" srcId="{8C5CC764-E773-A648-9E34-EACCA4BE9448}" destId="{5E830ABA-8211-9B4F-96A9-5E0FA84C303A}" srcOrd="1" destOrd="0" parTransId="{50F48E98-0264-BB4E-BCD5-3B7A00A0020F}" sibTransId="{5201636A-5076-A94E-BB98-6C32E1175DAC}"/>
    <dgm:cxn modelId="{CB1F88C1-7BD2-4849-ACE1-4C59CF29DF53}" srcId="{8C5CC764-E773-A648-9E34-EACCA4BE9448}" destId="{D406A4EC-3FFD-BE42-9073-4805A87B2BE4}" srcOrd="2" destOrd="0" parTransId="{D69A64A4-CCF9-7445-B4BD-AC22EC9AB61D}" sibTransId="{A766D422-D51F-4B4E-B4E3-F2CF748475D9}"/>
    <dgm:cxn modelId="{429EE8C1-7187-0F4E-8CB7-0F6A0A75BE23}" srcId="{8C5CC764-E773-A648-9E34-EACCA4BE9448}" destId="{B0EEC34E-A250-684E-A9B7-A0FA7E3C2904}" srcOrd="3" destOrd="0" parTransId="{BAAEA3CD-C04A-AD4C-B39D-8E5A1564DC42}" sibTransId="{2C62F44E-F885-664C-BF5E-62609023CBEB}"/>
    <dgm:cxn modelId="{6782FBD4-1E9E-1144-9373-D3D5E34F209F}" srcId="{F39F9AC7-4572-A44C-A9C7-8752EB1AEEF5}" destId="{E58A6BB8-5DC8-4940-B77F-95A9DA22D6C5}" srcOrd="2" destOrd="0" parTransId="{D5E0D8F2-3501-5B4E-8354-23BD64FD8181}" sibTransId="{5AD07034-E9DA-B84A-BD1E-87B1500C3E0B}"/>
    <dgm:cxn modelId="{14E589D9-E5E5-C64D-98D7-2C56F94BF453}" type="presOf" srcId="{D211C282-6D9B-0C43-8E7B-D122DDA3B7FF}" destId="{A29646CC-D34E-744E-ABC9-5A05720D777D}" srcOrd="1" destOrd="0" presId="urn:microsoft.com/office/officeart/2005/8/layout/process3"/>
    <dgm:cxn modelId="{97B3B2DC-56CE-B142-B91F-8EABBAC88084}" type="presOf" srcId="{8C5CC764-E773-A648-9E34-EACCA4BE9448}" destId="{A3D2B745-73B8-7147-AEED-15EEBE797358}" srcOrd="0" destOrd="0" presId="urn:microsoft.com/office/officeart/2005/8/layout/process3"/>
    <dgm:cxn modelId="{3E48F1E3-46A6-824F-9F95-8B8B4EB4F5F8}" type="presOf" srcId="{ED6F114E-5D16-654C-9470-5971871048DE}" destId="{C0CE3D61-4517-534C-98AF-550D3403EA1E}" srcOrd="1" destOrd="0" presId="urn:microsoft.com/office/officeart/2005/8/layout/process3"/>
    <dgm:cxn modelId="{13EAC3E8-578C-C94C-AAD7-856505D539F4}" type="presOf" srcId="{D406A4EC-3FFD-BE42-9073-4805A87B2BE4}" destId="{881EBC5E-B546-FC47-8791-70E1250C4835}" srcOrd="0" destOrd="2" presId="urn:microsoft.com/office/officeart/2005/8/layout/process3"/>
    <dgm:cxn modelId="{523FD1E9-E812-9D43-B667-DC299462DFFC}" srcId="{B43928F0-F14F-A444-AC57-DBA563632124}" destId="{8EEAF328-3096-0849-9F59-E83078A86627}" srcOrd="0" destOrd="0" parTransId="{1F2B0A79-E7B1-AB46-A52D-815801143B1C}" sibTransId="{32FCDA7A-C89A-7741-AF62-24B17802070F}"/>
    <dgm:cxn modelId="{89C61AEA-570A-3543-A86F-4DB7504E803B}" type="presOf" srcId="{B70E6544-A108-B84C-9A49-0EA545C05243}" destId="{1B65F178-5327-4E4B-BC0A-A697AB659D25}" srcOrd="0" destOrd="3" presId="urn:microsoft.com/office/officeart/2005/8/layout/process3"/>
    <dgm:cxn modelId="{0144A2F1-0C8A-054C-950F-91C9D25EE06F}" type="presOf" srcId="{8C5CC764-E773-A648-9E34-EACCA4BE9448}" destId="{B8A9B953-8298-C449-816F-87BD5F0B4891}" srcOrd="1" destOrd="0" presId="urn:microsoft.com/office/officeart/2005/8/layout/process3"/>
    <dgm:cxn modelId="{89C30AF2-1A96-DB4C-90FC-D309BB131032}" srcId="{F39F9AC7-4572-A44C-A9C7-8752EB1AEEF5}" destId="{B3150F7E-E166-7F4A-B27D-CD1F6A283514}" srcOrd="0" destOrd="0" parTransId="{B96D7F2C-1065-FF4C-BA19-1C096EFC2840}" sibTransId="{EAAFB17D-EAFC-ED48-8B12-8AEE6927E34D}"/>
    <dgm:cxn modelId="{18500FFF-71E0-2B46-AF3D-15F521469FAA}" srcId="{8C5CC764-E773-A648-9E34-EACCA4BE9448}" destId="{7F2CDFB3-02D8-064D-BE14-1C16E6035946}" srcOrd="4" destOrd="0" parTransId="{F9F0B264-8715-7240-A888-344D71EFA481}" sibTransId="{3B9546F1-8B44-7449-87D5-18A0A0D45072}"/>
    <dgm:cxn modelId="{6846BDBD-4140-CE40-BC71-B543C99F2F54}" type="presParOf" srcId="{F2017378-3683-6046-8FE1-DB8E3C602706}" destId="{75D1A871-1140-5047-9863-A2E2FBC12EDA}" srcOrd="0" destOrd="0" presId="urn:microsoft.com/office/officeart/2005/8/layout/process3"/>
    <dgm:cxn modelId="{E18606B7-6CEF-DB4B-89FD-65B954133154}" type="presParOf" srcId="{75D1A871-1140-5047-9863-A2E2FBC12EDA}" destId="{F3F0FD76-2F06-1243-BEC6-D00A2A988947}" srcOrd="0" destOrd="0" presId="urn:microsoft.com/office/officeart/2005/8/layout/process3"/>
    <dgm:cxn modelId="{4513484D-2DAF-F04F-B007-36A6EBB6ADB6}" type="presParOf" srcId="{75D1A871-1140-5047-9863-A2E2FBC12EDA}" destId="{63329D7D-4740-0B46-8ED2-B9A1D679F456}" srcOrd="1" destOrd="0" presId="urn:microsoft.com/office/officeart/2005/8/layout/process3"/>
    <dgm:cxn modelId="{65CBA9AA-1D6E-9045-86D0-23BBC4FF616B}" type="presParOf" srcId="{75D1A871-1140-5047-9863-A2E2FBC12EDA}" destId="{1B65F178-5327-4E4B-BC0A-A697AB659D25}" srcOrd="2" destOrd="0" presId="urn:microsoft.com/office/officeart/2005/8/layout/process3"/>
    <dgm:cxn modelId="{B6542910-0241-0941-AC75-30059C6FFB7B}" type="presParOf" srcId="{F2017378-3683-6046-8FE1-DB8E3C602706}" destId="{48CAD8F7-4A9D-C547-B3B4-57032B670F43}" srcOrd="1" destOrd="0" presId="urn:microsoft.com/office/officeart/2005/8/layout/process3"/>
    <dgm:cxn modelId="{DD070458-339D-ED41-B583-CE93985B5083}" type="presParOf" srcId="{48CAD8F7-4A9D-C547-B3B4-57032B670F43}" destId="{EED2ED57-D16E-E74B-96BD-4818A9C6EBFC}" srcOrd="0" destOrd="0" presId="urn:microsoft.com/office/officeart/2005/8/layout/process3"/>
    <dgm:cxn modelId="{FD4D3D1A-2274-024A-A113-0B9C84CD7C67}" type="presParOf" srcId="{F2017378-3683-6046-8FE1-DB8E3C602706}" destId="{C4C857F9-6FDA-C949-8258-8CD0AA115DC9}" srcOrd="2" destOrd="0" presId="urn:microsoft.com/office/officeart/2005/8/layout/process3"/>
    <dgm:cxn modelId="{C0C1E887-2859-BE4D-AB55-F8486D4E918B}" type="presParOf" srcId="{C4C857F9-6FDA-C949-8258-8CD0AA115DC9}" destId="{DFA62DC9-D9B2-184F-BF69-2854F2A349AF}" srcOrd="0" destOrd="0" presId="urn:microsoft.com/office/officeart/2005/8/layout/process3"/>
    <dgm:cxn modelId="{B47E237A-7764-6B44-B120-8208F2DA0EB9}" type="presParOf" srcId="{C4C857F9-6FDA-C949-8258-8CD0AA115DC9}" destId="{70BB0D55-D272-0145-A86C-A68A1007CAFF}" srcOrd="1" destOrd="0" presId="urn:microsoft.com/office/officeart/2005/8/layout/process3"/>
    <dgm:cxn modelId="{DAAFF98C-E69A-6342-ADE8-FADC48E549A3}" type="presParOf" srcId="{C4C857F9-6FDA-C949-8258-8CD0AA115DC9}" destId="{F90221AF-F16D-BD4A-BC59-C07C18E03722}" srcOrd="2" destOrd="0" presId="urn:microsoft.com/office/officeart/2005/8/layout/process3"/>
    <dgm:cxn modelId="{60F75BC4-6068-0740-805A-D33B6DB2211A}" type="presParOf" srcId="{F2017378-3683-6046-8FE1-DB8E3C602706}" destId="{956945A2-9360-4645-A842-6A483D0D3001}" srcOrd="3" destOrd="0" presId="urn:microsoft.com/office/officeart/2005/8/layout/process3"/>
    <dgm:cxn modelId="{E2525429-D5C9-AF43-87DA-AB0F6D2AF2A8}" type="presParOf" srcId="{956945A2-9360-4645-A842-6A483D0D3001}" destId="{046359EC-071A-5944-8E4D-1BDC1D99E70E}" srcOrd="0" destOrd="0" presId="urn:microsoft.com/office/officeart/2005/8/layout/process3"/>
    <dgm:cxn modelId="{D04DCEC3-4FE9-2043-9A73-356E2D6079DC}" type="presParOf" srcId="{F2017378-3683-6046-8FE1-DB8E3C602706}" destId="{B6BD0460-15F3-424F-9E49-C67F2562D46A}" srcOrd="4" destOrd="0" presId="urn:microsoft.com/office/officeart/2005/8/layout/process3"/>
    <dgm:cxn modelId="{0E9EFC00-095A-CA41-BFDA-C38EE775C17C}" type="presParOf" srcId="{B6BD0460-15F3-424F-9E49-C67F2562D46A}" destId="{A3D2B745-73B8-7147-AEED-15EEBE797358}" srcOrd="0" destOrd="0" presId="urn:microsoft.com/office/officeart/2005/8/layout/process3"/>
    <dgm:cxn modelId="{9A4A25D7-18C7-1E4E-A6D5-339132B43D99}" type="presParOf" srcId="{B6BD0460-15F3-424F-9E49-C67F2562D46A}" destId="{B8A9B953-8298-C449-816F-87BD5F0B4891}" srcOrd="1" destOrd="0" presId="urn:microsoft.com/office/officeart/2005/8/layout/process3"/>
    <dgm:cxn modelId="{CC369D33-809D-4C41-9D67-8184E5314B2E}" type="presParOf" srcId="{B6BD0460-15F3-424F-9E49-C67F2562D46A}" destId="{881EBC5E-B546-FC47-8791-70E1250C4835}" srcOrd="2" destOrd="0" presId="urn:microsoft.com/office/officeart/2005/8/layout/process3"/>
    <dgm:cxn modelId="{83FBB24C-8D19-0448-8A1F-AC922F77A788}" type="presParOf" srcId="{F2017378-3683-6046-8FE1-DB8E3C602706}" destId="{510FF26C-4F0D-B442-8282-63A70FD4BFF1}" srcOrd="5" destOrd="0" presId="urn:microsoft.com/office/officeart/2005/8/layout/process3"/>
    <dgm:cxn modelId="{B9115479-2E6F-4D42-A7B9-645C8E13AB6C}" type="presParOf" srcId="{510FF26C-4F0D-B442-8282-63A70FD4BFF1}" destId="{C0CE3D61-4517-534C-98AF-550D3403EA1E}" srcOrd="0" destOrd="0" presId="urn:microsoft.com/office/officeart/2005/8/layout/process3"/>
    <dgm:cxn modelId="{412C1C45-B8A5-5849-BBE7-FCBAFC936796}" type="presParOf" srcId="{F2017378-3683-6046-8FE1-DB8E3C602706}" destId="{724BB207-F237-0A4D-B019-6049E888264C}" srcOrd="6" destOrd="0" presId="urn:microsoft.com/office/officeart/2005/8/layout/process3"/>
    <dgm:cxn modelId="{B772455E-E1C0-084D-93F1-6D74A13CDD59}" type="presParOf" srcId="{724BB207-F237-0A4D-B019-6049E888264C}" destId="{6C9DD306-B2CA-8143-8F32-8C2E295FBE0D}" srcOrd="0" destOrd="0" presId="urn:microsoft.com/office/officeart/2005/8/layout/process3"/>
    <dgm:cxn modelId="{E4D595C3-93DA-EF48-878D-458E8151F595}" type="presParOf" srcId="{724BB207-F237-0A4D-B019-6049E888264C}" destId="{A29646CC-D34E-744E-ABC9-5A05720D777D}" srcOrd="1" destOrd="0" presId="urn:microsoft.com/office/officeart/2005/8/layout/process3"/>
    <dgm:cxn modelId="{11F0C21F-0BD2-524C-BFE1-80A2847899FA}" type="presParOf" srcId="{724BB207-F237-0A4D-B019-6049E888264C}" destId="{011FAE8B-252E-134E-9B56-A6DF68AFFDBD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329D7D-4740-0B46-8ED2-B9A1D679F456}">
      <dsp:nvSpPr>
        <dsp:cNvPr id="0" name=""/>
        <dsp:cNvSpPr/>
      </dsp:nvSpPr>
      <dsp:spPr>
        <a:xfrm>
          <a:off x="1073" y="718644"/>
          <a:ext cx="1348918" cy="797558"/>
        </a:xfrm>
        <a:prstGeom prst="roundRect">
          <a:avLst>
            <a:gd name="adj" fmla="val 10000"/>
          </a:avLst>
        </a:prstGeom>
        <a:solidFill>
          <a:srgbClr val="007EC6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b="0" i="0" kern="1200" dirty="0"/>
            <a:t>Data Collection - NOAA's Global Forecast System</a:t>
          </a:r>
          <a:endParaRPr lang="en-GB" sz="1000" kern="1200" dirty="0"/>
        </a:p>
      </dsp:txBody>
      <dsp:txXfrm>
        <a:off x="1073" y="718644"/>
        <a:ext cx="1348918" cy="531705"/>
      </dsp:txXfrm>
    </dsp:sp>
    <dsp:sp modelId="{1B65F178-5327-4E4B-BC0A-A697AB659D25}">
      <dsp:nvSpPr>
        <dsp:cNvPr id="0" name=""/>
        <dsp:cNvSpPr/>
      </dsp:nvSpPr>
      <dsp:spPr>
        <a:xfrm>
          <a:off x="277357" y="1250350"/>
          <a:ext cx="1348918" cy="344967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IN" sz="1000" b="0" i="0" kern="1200" dirty="0"/>
            <a:t>Global Horizontal Irradiance (GHI) - solar radiation received on a horizontal surface</a:t>
          </a:r>
          <a:endParaRPr lang="en-GB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IN" sz="1000" b="0" i="0" kern="1200"/>
            <a:t>Global Normal Irradiance (GNI) - solar radiation received perpendicular to the sun's rays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IN" sz="1000" b="0" i="0" kern="1200"/>
            <a:t>Temperature - affects solar panel efficiency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IN" sz="1000" b="0" i="0" kern="1200" dirty="0"/>
            <a:t>Cloud cover - impacts solar radiation reaching panels</a:t>
          </a:r>
        </a:p>
      </dsp:txBody>
      <dsp:txXfrm>
        <a:off x="316865" y="1289858"/>
        <a:ext cx="1269902" cy="3370655"/>
      </dsp:txXfrm>
    </dsp:sp>
    <dsp:sp modelId="{48CAD8F7-4A9D-C547-B3B4-57032B670F43}">
      <dsp:nvSpPr>
        <dsp:cNvPr id="0" name=""/>
        <dsp:cNvSpPr/>
      </dsp:nvSpPr>
      <dsp:spPr>
        <a:xfrm>
          <a:off x="1554483" y="816576"/>
          <a:ext cx="433521" cy="33584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800" kern="1200"/>
        </a:p>
      </dsp:txBody>
      <dsp:txXfrm>
        <a:off x="1554483" y="883744"/>
        <a:ext cx="332769" cy="201505"/>
      </dsp:txXfrm>
    </dsp:sp>
    <dsp:sp modelId="{70BB0D55-D272-0145-A86C-A68A1007CAFF}">
      <dsp:nvSpPr>
        <dsp:cNvPr id="0" name=""/>
        <dsp:cNvSpPr/>
      </dsp:nvSpPr>
      <dsp:spPr>
        <a:xfrm>
          <a:off x="2167956" y="718644"/>
          <a:ext cx="1348918" cy="797558"/>
        </a:xfrm>
        <a:prstGeom prst="roundRect">
          <a:avLst>
            <a:gd name="adj" fmla="val 10000"/>
          </a:avLst>
        </a:prstGeom>
        <a:solidFill>
          <a:srgbClr val="64606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b="0" i="0" kern="1200" dirty="0"/>
            <a:t>Panel Calibration using Machine Learning</a:t>
          </a:r>
          <a:endParaRPr lang="en-GB" sz="1000" kern="1200" dirty="0"/>
        </a:p>
      </dsp:txBody>
      <dsp:txXfrm>
        <a:off x="2167956" y="718644"/>
        <a:ext cx="1348918" cy="531705"/>
      </dsp:txXfrm>
    </dsp:sp>
    <dsp:sp modelId="{F90221AF-F16D-BD4A-BC59-C07C18E03722}">
      <dsp:nvSpPr>
        <dsp:cNvPr id="0" name=""/>
        <dsp:cNvSpPr/>
      </dsp:nvSpPr>
      <dsp:spPr>
        <a:xfrm>
          <a:off x="2444241" y="1250350"/>
          <a:ext cx="1348918" cy="344967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IN" sz="1000" b="0" i="0" kern="1200" dirty="0"/>
            <a:t>Analyses historical production data from panels</a:t>
          </a:r>
          <a:endParaRPr lang="en-GB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IN" sz="1000" b="0" i="0" kern="1200"/>
            <a:t>Compares actual production with expected production based on historical weather data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IN" sz="1000" b="0" i="0" kern="1200"/>
            <a:t>Calculates a calibration factor for each panel to account for local conditions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IN" sz="1000" b="0" i="0" kern="1200" dirty="0"/>
            <a:t>Adjusts for panel-specific efficiency, orientation, shading, and degradation</a:t>
          </a:r>
        </a:p>
      </dsp:txBody>
      <dsp:txXfrm>
        <a:off x="2483749" y="1289858"/>
        <a:ext cx="1269902" cy="3370655"/>
      </dsp:txXfrm>
    </dsp:sp>
    <dsp:sp modelId="{956945A2-9360-4645-A842-6A483D0D3001}">
      <dsp:nvSpPr>
        <dsp:cNvPr id="0" name=""/>
        <dsp:cNvSpPr/>
      </dsp:nvSpPr>
      <dsp:spPr>
        <a:xfrm>
          <a:off x="3721366" y="816576"/>
          <a:ext cx="433521" cy="33584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800" kern="1200"/>
        </a:p>
      </dsp:txBody>
      <dsp:txXfrm>
        <a:off x="3721366" y="883744"/>
        <a:ext cx="332769" cy="201505"/>
      </dsp:txXfrm>
    </dsp:sp>
    <dsp:sp modelId="{B8A9B953-8298-C449-816F-87BD5F0B4891}">
      <dsp:nvSpPr>
        <dsp:cNvPr id="0" name=""/>
        <dsp:cNvSpPr/>
      </dsp:nvSpPr>
      <dsp:spPr>
        <a:xfrm>
          <a:off x="4334840" y="718644"/>
          <a:ext cx="1348918" cy="797558"/>
        </a:xfrm>
        <a:prstGeom prst="roundRect">
          <a:avLst>
            <a:gd name="adj" fmla="val 10000"/>
          </a:avLst>
        </a:prstGeom>
        <a:solidFill>
          <a:schemeClr val="accent5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b="0" i="0" kern="1200" dirty="0"/>
            <a:t>Forecast Generation</a:t>
          </a:r>
          <a:endParaRPr lang="en-GB" sz="1000" kern="1200" dirty="0"/>
        </a:p>
      </dsp:txBody>
      <dsp:txXfrm>
        <a:off x="4334840" y="718644"/>
        <a:ext cx="1348918" cy="531705"/>
      </dsp:txXfrm>
    </dsp:sp>
    <dsp:sp modelId="{881EBC5E-B546-FC47-8791-70E1250C4835}">
      <dsp:nvSpPr>
        <dsp:cNvPr id="0" name=""/>
        <dsp:cNvSpPr/>
      </dsp:nvSpPr>
      <dsp:spPr>
        <a:xfrm>
          <a:off x="4611124" y="1250350"/>
          <a:ext cx="1348918" cy="344967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en-IN" sz="1000" b="0" i="0" kern="1200" dirty="0"/>
            <a:t>Calculate theoretical maximum production based on panel dimensions and efficiency (Physics Based), GHI, GNI data</a:t>
          </a:r>
          <a:endParaRPr lang="en-GB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en-IN" sz="1000" b="0" i="0" kern="1200" dirty="0"/>
            <a:t>Adjust for panel tilt and orientation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en-IN" sz="1000" b="0" i="0" kern="1200" dirty="0"/>
            <a:t>Apply temperature coefficient to account for efficiency changes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en-IN" sz="1000" b="1" i="0" kern="1200" dirty="0"/>
            <a:t>Apply the panel-specific calibration factor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en-IN" sz="1000" b="0" i="0" kern="1200" dirty="0"/>
            <a:t>Generate hourly production forecasts for the next 72 hours</a:t>
          </a:r>
        </a:p>
      </dsp:txBody>
      <dsp:txXfrm>
        <a:off x="4650632" y="1289858"/>
        <a:ext cx="1269902" cy="3370655"/>
      </dsp:txXfrm>
    </dsp:sp>
    <dsp:sp modelId="{510FF26C-4F0D-B442-8282-63A70FD4BFF1}">
      <dsp:nvSpPr>
        <dsp:cNvPr id="0" name=""/>
        <dsp:cNvSpPr/>
      </dsp:nvSpPr>
      <dsp:spPr>
        <a:xfrm>
          <a:off x="5888249" y="816576"/>
          <a:ext cx="433521" cy="33584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800" kern="1200"/>
        </a:p>
      </dsp:txBody>
      <dsp:txXfrm>
        <a:off x="5888249" y="883744"/>
        <a:ext cx="332769" cy="201505"/>
      </dsp:txXfrm>
    </dsp:sp>
    <dsp:sp modelId="{A29646CC-D34E-744E-ABC9-5A05720D777D}">
      <dsp:nvSpPr>
        <dsp:cNvPr id="0" name=""/>
        <dsp:cNvSpPr/>
      </dsp:nvSpPr>
      <dsp:spPr>
        <a:xfrm>
          <a:off x="6501723" y="718644"/>
          <a:ext cx="1348918" cy="797558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b="0" i="0" kern="1200" dirty="0"/>
            <a:t>Accuracy Measurement</a:t>
          </a:r>
        </a:p>
      </dsp:txBody>
      <dsp:txXfrm>
        <a:off x="6501723" y="718644"/>
        <a:ext cx="1348918" cy="531705"/>
      </dsp:txXfrm>
    </dsp:sp>
    <dsp:sp modelId="{011FAE8B-252E-134E-9B56-A6DF68AFFDBD}">
      <dsp:nvSpPr>
        <dsp:cNvPr id="0" name=""/>
        <dsp:cNvSpPr/>
      </dsp:nvSpPr>
      <dsp:spPr>
        <a:xfrm>
          <a:off x="6778007" y="1250350"/>
          <a:ext cx="1348918" cy="344967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IN" sz="1000" b="0" i="0" kern="1200"/>
            <a:t>Mean Absolute Error (MAE) - average absolute difference between forecasted and actual production</a:t>
          </a:r>
          <a:endParaRPr lang="en-GB" sz="1000" kern="120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IN" sz="1000" b="0" i="0" kern="1200"/>
            <a:t>Mean Absolute Percentage Error (MAPE) - average percentage difference</a:t>
          </a:r>
        </a:p>
      </dsp:txBody>
      <dsp:txXfrm>
        <a:off x="6817515" y="1289858"/>
        <a:ext cx="1269902" cy="33706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4C156-2404-643C-23FD-C79B7D3A5E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6EB83E-52F7-F63F-D6AF-D6B6745033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FBDCED-FD32-9CDA-F1F8-8B38FF338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3BACE-3F09-5B46-BAD2-2E29B6F57162}" type="datetimeFigureOut">
              <a:rPr lang="en-US" smtClean="0"/>
              <a:t>4/28/25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642CE1-350D-A909-EC5B-16A5E8F0F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733B01-4C3B-1EA9-D2AF-17F09CB20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B7ED5-F134-824E-ABF3-A75ED162F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502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56BC5-0B46-B349-7B09-C2C9B50A8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0FDCEC-BE05-98FC-D187-3BCB04A000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183FCE-8A30-D690-1508-DF97D803C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3BACE-3F09-5B46-BAD2-2E29B6F57162}" type="datetimeFigureOut">
              <a:rPr lang="en-US" smtClean="0"/>
              <a:t>4/28/25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6689FC-DD54-D610-EAD7-09984D08A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5FB51A-1E16-7A5A-47F2-2E9155EC8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B7ED5-F134-824E-ABF3-A75ED162F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569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D024D7-E188-FCE2-DB0F-A85EE1CFBD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89B78B-F0D3-783B-0457-E963DF5A66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63EAD0-5FDA-3479-F9E7-FE2765D7D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3BACE-3F09-5B46-BAD2-2E29B6F57162}" type="datetimeFigureOut">
              <a:rPr lang="en-US" smtClean="0"/>
              <a:t>4/28/25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60EFB5-457C-B7B3-357B-0DFBE86DA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DB6552-7E4E-C713-857E-7F97BCFB3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B7ED5-F134-824E-ABF3-A75ED162F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763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25065-1FEB-EFD8-8749-5EDD12801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67BC80-411F-C087-C586-55FF22CDC7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625701-F833-1C11-5D04-912AD5933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3BACE-3F09-5B46-BAD2-2E29B6F57162}" type="datetimeFigureOut">
              <a:rPr lang="en-US" smtClean="0"/>
              <a:t>4/28/25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652276-6094-32A0-7908-E16D4C86C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B5D125-89E7-A76F-2CEA-AEEAFA138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B7ED5-F134-824E-ABF3-A75ED162F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129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142DB-8E48-AFCD-2F2C-AC2E84311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987F85-D633-2F9B-3C78-2975504ADC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111FC6-9326-9B73-176D-25846F1D7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3BACE-3F09-5B46-BAD2-2E29B6F57162}" type="datetimeFigureOut">
              <a:rPr lang="en-US" smtClean="0"/>
              <a:t>4/28/25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98CAED-802A-296B-1D9A-B078BC987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FB4A4D-0707-18FF-CDE3-BD055345F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B7ED5-F134-824E-ABF3-A75ED162F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074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790FC-79BF-5305-F08E-A9E1314D2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C1498-8553-0E3F-178C-7FDDD7FF9A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F1F4D7-DEF1-2A2E-663F-7F07A5138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9FD5BB-B6BA-AE19-72A2-5326CF903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3BACE-3F09-5B46-BAD2-2E29B6F57162}" type="datetimeFigureOut">
              <a:rPr lang="en-US" smtClean="0"/>
              <a:t>4/28/25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E6DEC3-4E1F-DB35-9B8D-64F5D497F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4E8E1A-AADE-2707-27D7-C0F4E2809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B7ED5-F134-824E-ABF3-A75ED162F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499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BCB44-A0DE-B722-6942-D59F4A032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7FCFD7-A359-9184-22A1-6F744EB1F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F2EB97-54F1-320E-A428-9CE192CBA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4D62D5-12AE-FD5A-B03F-DDC3596953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CD0821-0CA2-6FC0-C5BF-7D1B8D8CA7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C13012-960D-75DA-8BE2-514FCC717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3BACE-3F09-5B46-BAD2-2E29B6F57162}" type="datetimeFigureOut">
              <a:rPr lang="en-US" smtClean="0"/>
              <a:t>4/28/25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04D353-CA44-50B2-61D9-3E378F0C5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994DAD-5BD8-5588-C9F4-47599D48E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B7ED5-F134-824E-ABF3-A75ED162F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59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C76A8-EA45-E039-BDDB-ADEAFDF9B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E4D5D7-D182-35D1-8313-05AFFA48E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3BACE-3F09-5B46-BAD2-2E29B6F57162}" type="datetimeFigureOut">
              <a:rPr lang="en-US" smtClean="0"/>
              <a:t>4/28/25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CA6C2E-6406-FE50-71F5-9A8416ECD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0B02DB-2388-80A6-F08B-99FD8C507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B7ED5-F134-824E-ABF3-A75ED162F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177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23FA1D-981F-6D7F-31A7-63C16A42F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3BACE-3F09-5B46-BAD2-2E29B6F57162}" type="datetimeFigureOut">
              <a:rPr lang="en-US" smtClean="0"/>
              <a:t>4/28/25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77DDB0-34C6-1AE5-28A4-F6D67E17C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B7DCFE-0A7F-2703-F09C-34DFBD7F6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B7ED5-F134-824E-ABF3-A75ED162F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297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17724-5686-1067-F5D8-9DB6F82D1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40FC4C-739D-3BC5-1C4E-E6664846FF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943929-35CE-AC9B-8A16-9548117617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77FFF1-9D30-F570-6FD1-713E6078A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3BACE-3F09-5B46-BAD2-2E29B6F57162}" type="datetimeFigureOut">
              <a:rPr lang="en-US" smtClean="0"/>
              <a:t>4/28/25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B3DE31-39BD-2B04-370A-5163A55D1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7300F5-B8BD-19DF-CFF2-6FAD44681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B7ED5-F134-824E-ABF3-A75ED162F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811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113A0-407B-7366-CE2F-0F5521EFF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B123BF-D634-E1F3-B7D5-727DA8CCD7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1FE309-EE35-1B16-56BF-9E0C949958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99726A-060F-D664-39B4-7D83673F4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3BACE-3F09-5B46-BAD2-2E29B6F57162}" type="datetimeFigureOut">
              <a:rPr lang="en-US" smtClean="0"/>
              <a:t>4/28/25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375A07-36B3-967D-18FD-B0213EF0A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1C8F0D-65A0-0635-554B-365B135BF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B7ED5-F134-824E-ABF3-A75ED162F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943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497F1B-724F-4B75-B274-F5DC8EB71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CFE324-A4C0-C0F6-BF81-C8429D8365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E65FEB-C2E1-7E7D-8692-ADFED6E600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FC3BACE-3F09-5B46-BAD2-2E29B6F57162}" type="datetimeFigureOut">
              <a:rPr lang="en-US" smtClean="0"/>
              <a:t>4/28/25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0E3C7D-BE78-A082-3063-5401CD63CA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296E66-563E-BC6D-9D20-294E844EBC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C6B7ED5-F134-824E-ABF3-A75ED162F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699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1E14A61A-ECA8-28DB-58A3-4084C1F9D57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52339692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Left Arrow 13">
            <a:extLst>
              <a:ext uri="{FF2B5EF4-FFF2-40B4-BE49-F238E27FC236}">
                <a16:creationId xmlns:a16="http://schemas.microsoft.com/office/drawing/2014/main" id="{0B519DD2-A888-3E26-6AD4-4FC778FFD01E}"/>
              </a:ext>
            </a:extLst>
          </p:cNvPr>
          <p:cNvSpPr/>
          <p:nvPr/>
        </p:nvSpPr>
        <p:spPr>
          <a:xfrm>
            <a:off x="5250873" y="6138333"/>
            <a:ext cx="4488872" cy="608831"/>
          </a:xfrm>
          <a:prstGeom prst="leftArrow">
            <a:avLst>
              <a:gd name="adj1" fmla="val 50000"/>
              <a:gd name="adj2" fmla="val 0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Feedback on model quality</a:t>
            </a: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5AC03AAD-8960-49E5-6C49-5E0866E5B9BC}"/>
              </a:ext>
            </a:extLst>
          </p:cNvPr>
          <p:cNvSpPr/>
          <p:nvPr/>
        </p:nvSpPr>
        <p:spPr>
          <a:xfrm rot="16200000">
            <a:off x="4746914" y="5778692"/>
            <a:ext cx="899777" cy="732366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D343B7-E25A-79E7-A515-DF7E65C483B2}"/>
              </a:ext>
            </a:extLst>
          </p:cNvPr>
          <p:cNvSpPr/>
          <p:nvPr/>
        </p:nvSpPr>
        <p:spPr>
          <a:xfrm>
            <a:off x="9504218" y="5583382"/>
            <a:ext cx="332509" cy="10113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AEED12B-B339-4A6E-C833-010ED7BB3B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0213" y="4795210"/>
            <a:ext cx="1315414" cy="1315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olar panel | Definition &amp; Facts | Britannica">
            <a:extLst>
              <a:ext uri="{FF2B5EF4-FFF2-40B4-BE49-F238E27FC236}">
                <a16:creationId xmlns:a16="http://schemas.microsoft.com/office/drawing/2014/main" id="{6E49C126-1DF1-70B4-7E2F-1171F963F9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7229" y="4877563"/>
            <a:ext cx="1620225" cy="817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FD42677-4C09-9699-E344-51367B238655}"/>
              </a:ext>
            </a:extLst>
          </p:cNvPr>
          <p:cNvSpPr txBox="1"/>
          <p:nvPr/>
        </p:nvSpPr>
        <p:spPr>
          <a:xfrm>
            <a:off x="1403498" y="208907"/>
            <a:ext cx="9346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SRI-B New Solar Forecasting Service using Physics-informed Machine Learning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E66D531-60A0-31A4-D85E-9491E5E06256}"/>
              </a:ext>
            </a:extLst>
          </p:cNvPr>
          <p:cNvSpPr txBox="1"/>
          <p:nvPr/>
        </p:nvSpPr>
        <p:spPr>
          <a:xfrm>
            <a:off x="2484583" y="6181882"/>
            <a:ext cx="2022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GFS API</a:t>
            </a:r>
          </a:p>
        </p:txBody>
      </p:sp>
    </p:spTree>
    <p:extLst>
      <p:ext uri="{BB962C8B-B14F-4D97-AF65-F5344CB8AC3E}">
        <p14:creationId xmlns:p14="http://schemas.microsoft.com/office/powerpoint/2010/main" val="2058965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B1030-8815-2110-EE7C-C68F5F232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181" y="525580"/>
            <a:ext cx="2763982" cy="1325563"/>
          </a:xfrm>
        </p:spPr>
        <p:txBody>
          <a:bodyPr>
            <a:noAutofit/>
          </a:bodyPr>
          <a:lstStyle/>
          <a:p>
            <a:r>
              <a:rPr lang="en-US" sz="1800" b="1" dirty="0"/>
              <a:t>For Solar Panels with unknown specifications, we can identify its characteristics regressively, and then apply it forward in the new algorithm.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A1DB88-0EB4-A693-3FEB-65DE7B78DCF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2085" t="8351" r="42068" b="27114"/>
          <a:stretch/>
        </p:blipFill>
        <p:spPr>
          <a:xfrm>
            <a:off x="3101163" y="169773"/>
            <a:ext cx="4641273" cy="6518454"/>
          </a:xfrm>
          <a:prstGeom prst="rect">
            <a:avLst/>
          </a:prstGeom>
        </p:spPr>
      </p:pic>
      <p:sp>
        <p:nvSpPr>
          <p:cNvPr id="6" name="Right Arrow 5">
            <a:extLst>
              <a:ext uri="{FF2B5EF4-FFF2-40B4-BE49-F238E27FC236}">
                <a16:creationId xmlns:a16="http://schemas.microsoft.com/office/drawing/2014/main" id="{F41EC977-3AED-6CB3-E28C-D763F2B1F8B3}"/>
              </a:ext>
            </a:extLst>
          </p:cNvPr>
          <p:cNvSpPr/>
          <p:nvPr/>
        </p:nvSpPr>
        <p:spPr>
          <a:xfrm>
            <a:off x="7742436" y="3062177"/>
            <a:ext cx="510363" cy="44125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542E1E86-76F3-2534-7E90-1A114A490BCA}"/>
              </a:ext>
            </a:extLst>
          </p:cNvPr>
          <p:cNvSpPr/>
          <p:nvPr/>
        </p:nvSpPr>
        <p:spPr>
          <a:xfrm>
            <a:off x="9895609" y="3062177"/>
            <a:ext cx="510363" cy="44125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9363EB84-A5AC-AF8D-507F-7D09F52A004A}"/>
              </a:ext>
            </a:extLst>
          </p:cNvPr>
          <p:cNvSpPr/>
          <p:nvPr/>
        </p:nvSpPr>
        <p:spPr>
          <a:xfrm rot="5400000">
            <a:off x="11042958" y="4199416"/>
            <a:ext cx="510363" cy="44125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BAB6B1AC-5A2B-22CF-A8C5-45F5ACD6172D}"/>
              </a:ext>
            </a:extLst>
          </p:cNvPr>
          <p:cNvSpPr/>
          <p:nvPr/>
        </p:nvSpPr>
        <p:spPr>
          <a:xfrm>
            <a:off x="2590800" y="3208374"/>
            <a:ext cx="510363" cy="44125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49B65DA-FD5D-AAB2-F430-92EB7AD86D04}"/>
              </a:ext>
            </a:extLst>
          </p:cNvPr>
          <p:cNvSpPr/>
          <p:nvPr/>
        </p:nvSpPr>
        <p:spPr>
          <a:xfrm>
            <a:off x="520995" y="2934586"/>
            <a:ext cx="2069805" cy="99946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Historical Output Data from Different Panels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CB692A-35D9-0533-8840-AD0A1D6E9F80}"/>
              </a:ext>
            </a:extLst>
          </p:cNvPr>
          <p:cNvSpPr/>
          <p:nvPr/>
        </p:nvSpPr>
        <p:spPr>
          <a:xfrm>
            <a:off x="8252800" y="2783071"/>
            <a:ext cx="1784336" cy="99946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Panel Characteristics Identified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EF43960-C2E0-2230-A2D6-C7F287DCB162}"/>
              </a:ext>
            </a:extLst>
          </p:cNvPr>
          <p:cNvSpPr/>
          <p:nvPr/>
        </p:nvSpPr>
        <p:spPr>
          <a:xfrm>
            <a:off x="10405972" y="2400740"/>
            <a:ext cx="1784336" cy="17641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Proposed Physics-informed Solar Forecasting ML </a:t>
            </a:r>
            <a:br>
              <a:rPr lang="en-US" dirty="0"/>
            </a:br>
            <a:r>
              <a:rPr lang="en-US" dirty="0"/>
              <a:t>model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025A4B-E3A5-ACC4-75C5-8AEE8C8A2C87}"/>
              </a:ext>
            </a:extLst>
          </p:cNvPr>
          <p:cNvSpPr/>
          <p:nvPr/>
        </p:nvSpPr>
        <p:spPr>
          <a:xfrm>
            <a:off x="10405971" y="4675223"/>
            <a:ext cx="1784336" cy="17641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More accurate solar forecast</a:t>
            </a:r>
            <a:br>
              <a:rPr lang="en-US" dirty="0"/>
            </a:br>
            <a:r>
              <a:rPr lang="en-US" dirty="0"/>
              <a:t>going forward.</a:t>
            </a:r>
          </a:p>
        </p:txBody>
      </p:sp>
    </p:spTree>
    <p:extLst>
      <p:ext uri="{BB962C8B-B14F-4D97-AF65-F5344CB8AC3E}">
        <p14:creationId xmlns:p14="http://schemas.microsoft.com/office/powerpoint/2010/main" val="12791612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234</Words>
  <Application>Microsoft Macintosh PowerPoint</Application>
  <PresentationFormat>Widescreen</PresentationFormat>
  <Paragraphs>27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For Solar Panels with unknown specifications, we can identify its characteristics regressively, and then apply it forward in the new algorithm.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Sayonsom Chanda (25 JSIA)</dc:creator>
  <cp:lastModifiedBy>Sayonsom Chanda (25 JSIA)</cp:lastModifiedBy>
  <cp:revision>2</cp:revision>
  <dcterms:created xsi:type="dcterms:W3CDTF">2025-04-17T01:30:51Z</dcterms:created>
  <dcterms:modified xsi:type="dcterms:W3CDTF">2025-04-28T05:54:27Z</dcterms:modified>
</cp:coreProperties>
</file>