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6858000" cx="9144000"/>
  <p:notesSz cx="6858000" cy="9144000"/>
  <p:embeddedFontLst>
    <p:embeddedFont>
      <p:font typeface="Arial Black"/>
      <p:regular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C1470DA-413C-473A-BFB5-044ECE1F5568}">
  <a:tblStyle styleId="{DC1470DA-413C-473A-BFB5-044ECE1F556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4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4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C5C0C057-7711-4B9C-9356-AFB4F91A419A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EFFF"/>
          </a:solidFill>
        </a:fill>
      </a:tcStyle>
    </a:wholeTbl>
    <a:band1H>
      <a:tcTxStyle/>
      <a:tcStyle>
        <a:fill>
          <a:solidFill>
            <a:srgbClr val="DDDDFF"/>
          </a:solidFill>
        </a:fill>
      </a:tcStyle>
    </a:band1H>
    <a:band2H>
      <a:tcTxStyle/>
    </a:band2H>
    <a:band1V>
      <a:tcTxStyle/>
      <a:tcStyle>
        <a:fill>
          <a:solidFill>
            <a:srgbClr val="DDDDFF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ArialBlack-regular.fntdata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7" name="Google Shape;63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8" name="Google Shape;66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7" name="Google Shape;68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title"/>
          </p:nvPr>
        </p:nvSpPr>
        <p:spPr>
          <a:xfrm>
            <a:off x="533400" y="1524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body"/>
          </p:nvPr>
        </p:nvSpPr>
        <p:spPr>
          <a:xfrm>
            <a:off x="457200" y="21336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 txBox="1"/>
          <p:nvPr>
            <p:ph type="title"/>
          </p:nvPr>
        </p:nvSpPr>
        <p:spPr>
          <a:xfrm>
            <a:off x="533400" y="1524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idx="1" type="body"/>
          </p:nvPr>
        </p:nvSpPr>
        <p:spPr>
          <a:xfrm rot="5400000">
            <a:off x="2628900" y="-381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/>
          <p:nvPr>
            <p:ph type="title"/>
          </p:nvPr>
        </p:nvSpPr>
        <p:spPr>
          <a:xfrm rot="5400000">
            <a:off x="4791075" y="2047875"/>
            <a:ext cx="5867400" cy="207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2"/>
          <p:cNvSpPr txBox="1"/>
          <p:nvPr>
            <p:ph idx="1" type="body"/>
          </p:nvPr>
        </p:nvSpPr>
        <p:spPr>
          <a:xfrm rot="5400000">
            <a:off x="561975" y="47625"/>
            <a:ext cx="5867400" cy="607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2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2" name="Google Shape;32;p3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4" name="Google Shape;34;p3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rgbClr val="5ECAB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45" name="Google Shape;45;p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8" name="Google Shape;48;p3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80"/>
              </a:spcBef>
              <a:spcAft>
                <a:spcPts val="0"/>
              </a:spcAft>
              <a:buSzPts val="3400"/>
              <a:buFont typeface="Noto Sans Symbols"/>
              <a:buNone/>
              <a:defRPr sz="34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" name="Google Shape;51;p3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rgbClr val="91F3DE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53" name="Google Shape;53;p3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4" name="Google Shape;54;p3"/>
              <p:cNvSpPr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rgbClr val="5ECAB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rgbClr val="8FD7D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rgbClr val="8FD7D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rgbClr val="5ECAB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rgbClr val="8FD7D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rgbClr val="5ECAB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rgbClr val="8FD7D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rgbClr val="5ECAB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7" name="Google Shape;67;p4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/>
          <p:nvPr>
            <p:ph type="title"/>
          </p:nvPr>
        </p:nvSpPr>
        <p:spPr>
          <a:xfrm>
            <a:off x="533400" y="1524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"/>
          <p:cNvSpPr txBox="1"/>
          <p:nvPr>
            <p:ph idx="1" type="body"/>
          </p:nvPr>
        </p:nvSpPr>
        <p:spPr>
          <a:xfrm>
            <a:off x="457200" y="21336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72" name="Google Shape;72;p5"/>
          <p:cNvSpPr txBox="1"/>
          <p:nvPr>
            <p:ph idx="2" type="body"/>
          </p:nvPr>
        </p:nvSpPr>
        <p:spPr>
          <a:xfrm>
            <a:off x="4648200" y="21336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73" name="Google Shape;73;p5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8" name="Google Shape;78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79" name="Google Shape;79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0" name="Google Shape;80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81" name="Google Shape;81;p6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/>
          <p:nvPr>
            <p:ph type="title"/>
          </p:nvPr>
        </p:nvSpPr>
        <p:spPr>
          <a:xfrm>
            <a:off x="533400" y="1524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93" name="Google Shape;9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4" name="Google Shape;94;p9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0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400" u="none" cap="none" strike="noStrike">
                <a:solidFill>
                  <a:srgbClr val="5ECAB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12" name="Google Shape;12;p1"/>
          <p:cNvGrpSpPr/>
          <p:nvPr/>
        </p:nvGrpSpPr>
        <p:grpSpPr>
          <a:xfrm>
            <a:off x="0" y="1524000"/>
            <a:ext cx="9144000" cy="546100"/>
            <a:chOff x="0" y="0"/>
            <a:chExt cx="5760" cy="344"/>
          </a:xfrm>
        </p:grpSpPr>
        <p:sp>
          <p:nvSpPr>
            <p:cNvPr id="13" name="Google Shape;13;p1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rgbClr val="91F3DE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rgbClr val="3FB58B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rgbClr val="8FD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rgbClr val="8FD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rgbClr val="5ECAB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rgbClr val="8FD7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rgbClr val="3FB5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rgbClr val="5ECAB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rgbClr val="5ECAB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"/>
          <p:cNvSpPr txBox="1"/>
          <p:nvPr>
            <p:ph type="title"/>
          </p:nvPr>
        </p:nvSpPr>
        <p:spPr>
          <a:xfrm>
            <a:off x="533400" y="1524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" type="body"/>
          </p:nvPr>
        </p:nvSpPr>
        <p:spPr>
          <a:xfrm>
            <a:off x="457200" y="21336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B1" id="24" name="Google Shape;2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81400" y="2286000"/>
            <a:ext cx="3175000" cy="4216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jp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stackoverflow.com/" TargetMode="External"/><Relationship Id="rId4" Type="http://schemas.openxmlformats.org/officeDocument/2006/relationships/hyperlink" Target="http://www.w3school.com/" TargetMode="External"/><Relationship Id="rId9" Type="http://schemas.openxmlformats.org/officeDocument/2006/relationships/image" Target="../media/image23.jpg"/><Relationship Id="rId5" Type="http://schemas.openxmlformats.org/officeDocument/2006/relationships/hyperlink" Target="http://www.androidhive.info/" TargetMode="External"/><Relationship Id="rId6" Type="http://schemas.openxmlformats.org/officeDocument/2006/relationships/hyperlink" Target="http://www.tutorialspoint.com/java/" TargetMode="External"/><Relationship Id="rId7" Type="http://schemas.openxmlformats.org/officeDocument/2006/relationships/hyperlink" Target="http://www.tutorialspoint.com/android/" TargetMode="External"/><Relationship Id="rId8" Type="http://schemas.openxmlformats.org/officeDocument/2006/relationships/hyperlink" Target="http://www.youtube.com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jpg"/><Relationship Id="rId4" Type="http://schemas.openxmlformats.org/officeDocument/2006/relationships/image" Target="../media/image29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jpg"/><Relationship Id="rId4" Type="http://schemas.openxmlformats.org/officeDocument/2006/relationships/image" Target="../media/image2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jpg"/><Relationship Id="rId4" Type="http://schemas.openxmlformats.org/officeDocument/2006/relationships/image" Target="../media/image25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/>
          <p:nvPr>
            <p:ph type="title"/>
          </p:nvPr>
        </p:nvSpPr>
        <p:spPr>
          <a:xfrm>
            <a:off x="533400" y="152400"/>
            <a:ext cx="82296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/>
              <a:t>	</a:t>
            </a:r>
            <a:br>
              <a:rPr lang="en-IN" sz="3200"/>
            </a:br>
            <a:r>
              <a:rPr lang="en-IN" sz="3200"/>
              <a:t>	    </a:t>
            </a: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PROJECT PRESENTATION</a:t>
            </a:r>
            <a:b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b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b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    “FACIAL CERTIFICATION SHIELD”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3"/>
          <p:cNvSpPr txBox="1"/>
          <p:nvPr>
            <p:ph idx="1" type="body"/>
          </p:nvPr>
        </p:nvSpPr>
        <p:spPr>
          <a:xfrm>
            <a:off x="457200" y="3429000"/>
            <a:ext cx="82296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MASTER OF COMPUTER APPLICATION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	KANNUR UNIVERSITY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	      2015-2018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19" name="Google Shape;119;p13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Don Bosco College, Angadikadavu</a:t>
            </a:r>
            <a:endParaRPr/>
          </a:p>
        </p:txBody>
      </p:sp>
      <p:sp>
        <p:nvSpPr>
          <p:cNvPr id="120" name="Google Shape;120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21" name="Google Shape;12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9704" y="152401"/>
            <a:ext cx="170189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50705" y="152400"/>
            <a:ext cx="871229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USECASE DIAGRAM FOR ACTOR </a:t>
            </a:r>
            <a:b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ADMIN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2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Don Bosco College, Angadikadavu</a:t>
            </a:r>
            <a:endParaRPr/>
          </a:p>
        </p:txBody>
      </p:sp>
      <p:sp>
        <p:nvSpPr>
          <p:cNvPr id="201" name="Google Shape;201;p2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2" name="Google Shape;20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6200" y="-15240"/>
            <a:ext cx="1397095" cy="1767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5500" y="1066801"/>
            <a:ext cx="4610100" cy="5447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50705" y="39048"/>
            <a:ext cx="8712295" cy="1180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USECASE DIAGRAM FOR ACTOR </a:t>
            </a:r>
            <a:b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COLLEGE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3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Don Bosco College, Angadikadavu</a:t>
            </a:r>
            <a:endParaRPr/>
          </a:p>
        </p:txBody>
      </p:sp>
      <p:sp>
        <p:nvSpPr>
          <p:cNvPr id="210" name="Google Shape;210;p2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11" name="Google Shape;21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5240" y="-15240"/>
            <a:ext cx="1458055" cy="1539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6487" y="838200"/>
            <a:ext cx="4928458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>
            <a:off x="457200" y="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USECASE DIAGRAM FOR ACTOR STUDENT AND VERIFIER</a:t>
            </a:r>
            <a:endParaRPr/>
          </a:p>
        </p:txBody>
      </p:sp>
      <p:sp>
        <p:nvSpPr>
          <p:cNvPr id="218" name="Google Shape;218;p24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Don Bosco College, Angadikadavu</a:t>
            </a:r>
            <a:endParaRPr/>
          </a:p>
        </p:txBody>
      </p:sp>
      <p:sp>
        <p:nvSpPr>
          <p:cNvPr id="219" name="Google Shape;219;p2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20" name="Google Shape;22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0" y="-15240"/>
            <a:ext cx="147329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1357312"/>
            <a:ext cx="5448300" cy="5195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533400" y="1524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		ACTIVITY DIAGRAM</a:t>
            </a:r>
            <a:endParaRPr/>
          </a:p>
        </p:txBody>
      </p:sp>
      <p:sp>
        <p:nvSpPr>
          <p:cNvPr id="227" name="Google Shape;227;p25"/>
          <p:cNvSpPr txBox="1"/>
          <p:nvPr>
            <p:ph idx="1" type="body"/>
          </p:nvPr>
        </p:nvSpPr>
        <p:spPr>
          <a:xfrm>
            <a:off x="457200" y="21336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Activity diagram is an important diagram in UML to describe aspects of the system.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Activity diagram is basically a flow chart to represent flow from one activity to another activity</a:t>
            </a:r>
            <a:endParaRPr/>
          </a:p>
        </p:txBody>
      </p:sp>
      <p:sp>
        <p:nvSpPr>
          <p:cNvPr id="228" name="Google Shape;228;p25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Don Bosco College, Angadikadavu</a:t>
            </a:r>
            <a:endParaRPr/>
          </a:p>
        </p:txBody>
      </p:sp>
      <p:sp>
        <p:nvSpPr>
          <p:cNvPr id="229" name="Google Shape;229;p2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30" name="Google Shape;2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1400" y="-15240"/>
            <a:ext cx="170189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type="title"/>
          </p:nvPr>
        </p:nvSpPr>
        <p:spPr>
          <a:xfrm>
            <a:off x="533400" y="152399"/>
            <a:ext cx="82296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  ACTIVITY DIAGRAM FOR ADMIN</a:t>
            </a:r>
            <a:endParaRPr/>
          </a:p>
        </p:txBody>
      </p:sp>
      <p:sp>
        <p:nvSpPr>
          <p:cNvPr id="236" name="Google Shape;236;p26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Don Bosco College, Angadikadavu</a:t>
            </a:r>
            <a:endParaRPr/>
          </a:p>
        </p:txBody>
      </p:sp>
      <p:sp>
        <p:nvSpPr>
          <p:cNvPr id="237" name="Google Shape;237;p2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38" name="Google Shape;2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1400" y="-15240"/>
            <a:ext cx="1701895" cy="190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Google Shape;239;p26"/>
          <p:cNvGrpSpPr/>
          <p:nvPr/>
        </p:nvGrpSpPr>
        <p:grpSpPr>
          <a:xfrm>
            <a:off x="1143000" y="1073784"/>
            <a:ext cx="7086600" cy="5479416"/>
            <a:chOff x="0" y="-1"/>
            <a:chExt cx="6017889" cy="5555038"/>
          </a:xfrm>
        </p:grpSpPr>
        <p:grpSp>
          <p:nvGrpSpPr>
            <p:cNvPr id="240" name="Google Shape;240;p26"/>
            <p:cNvGrpSpPr/>
            <p:nvPr/>
          </p:nvGrpSpPr>
          <p:grpSpPr>
            <a:xfrm>
              <a:off x="0" y="-1"/>
              <a:ext cx="6017889" cy="5555038"/>
              <a:chOff x="0" y="-1"/>
              <a:chExt cx="6017889" cy="5555038"/>
            </a:xfrm>
          </p:grpSpPr>
          <p:grpSp>
            <p:nvGrpSpPr>
              <p:cNvPr id="241" name="Google Shape;241;p26"/>
              <p:cNvGrpSpPr/>
              <p:nvPr/>
            </p:nvGrpSpPr>
            <p:grpSpPr>
              <a:xfrm>
                <a:off x="0" y="-1"/>
                <a:ext cx="6017889" cy="5555038"/>
                <a:chOff x="0" y="-1"/>
                <a:chExt cx="6017889" cy="5555038"/>
              </a:xfrm>
            </p:grpSpPr>
            <p:grpSp>
              <p:nvGrpSpPr>
                <p:cNvPr id="242" name="Google Shape;242;p26"/>
                <p:cNvGrpSpPr/>
                <p:nvPr/>
              </p:nvGrpSpPr>
              <p:grpSpPr>
                <a:xfrm>
                  <a:off x="0" y="-1"/>
                  <a:ext cx="6017889" cy="5555038"/>
                  <a:chOff x="0" y="-1"/>
                  <a:chExt cx="6017889" cy="5555038"/>
                </a:xfrm>
              </p:grpSpPr>
              <p:cxnSp>
                <p:nvCxnSpPr>
                  <p:cNvPr id="243" name="Google Shape;243;p26"/>
                  <p:cNvCxnSpPr/>
                  <p:nvPr/>
                </p:nvCxnSpPr>
                <p:spPr>
                  <a:xfrm>
                    <a:off x="2333850" y="2114550"/>
                    <a:ext cx="0" cy="34556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grpSp>
                <p:nvGrpSpPr>
                  <p:cNvPr id="244" name="Google Shape;244;p26"/>
                  <p:cNvGrpSpPr/>
                  <p:nvPr/>
                </p:nvGrpSpPr>
                <p:grpSpPr>
                  <a:xfrm>
                    <a:off x="0" y="-1"/>
                    <a:ext cx="6017889" cy="5555038"/>
                    <a:chOff x="0" y="-1"/>
                    <a:chExt cx="6017889" cy="5555038"/>
                  </a:xfrm>
                </p:grpSpPr>
                <p:grpSp>
                  <p:nvGrpSpPr>
                    <p:cNvPr id="245" name="Google Shape;245;p26"/>
                    <p:cNvGrpSpPr/>
                    <p:nvPr/>
                  </p:nvGrpSpPr>
                  <p:grpSpPr>
                    <a:xfrm>
                      <a:off x="0" y="-1"/>
                      <a:ext cx="6017889" cy="5555038"/>
                      <a:chOff x="0" y="-1"/>
                      <a:chExt cx="6017889" cy="5555038"/>
                    </a:xfrm>
                  </p:grpSpPr>
                  <p:grpSp>
                    <p:nvGrpSpPr>
                      <p:cNvPr id="246" name="Google Shape;246;p26"/>
                      <p:cNvGrpSpPr/>
                      <p:nvPr/>
                    </p:nvGrpSpPr>
                    <p:grpSpPr>
                      <a:xfrm>
                        <a:off x="0" y="-1"/>
                        <a:ext cx="6017889" cy="5555038"/>
                        <a:chOff x="0" y="-1"/>
                        <a:chExt cx="6017889" cy="5555038"/>
                      </a:xfrm>
                    </p:grpSpPr>
                    <p:grpSp>
                      <p:nvGrpSpPr>
                        <p:cNvPr id="247" name="Google Shape;247;p26"/>
                        <p:cNvGrpSpPr/>
                        <p:nvPr/>
                      </p:nvGrpSpPr>
                      <p:grpSpPr>
                        <a:xfrm>
                          <a:off x="0" y="-1"/>
                          <a:ext cx="6017889" cy="5555038"/>
                          <a:chOff x="0" y="-1"/>
                          <a:chExt cx="6017889" cy="6238754"/>
                        </a:xfrm>
                      </p:grpSpPr>
                      <p:grpSp>
                        <p:nvGrpSpPr>
                          <p:cNvPr id="248" name="Google Shape;248;p26"/>
                          <p:cNvGrpSpPr/>
                          <p:nvPr/>
                        </p:nvGrpSpPr>
                        <p:grpSpPr>
                          <a:xfrm>
                            <a:off x="0" y="-1"/>
                            <a:ext cx="6017889" cy="5437693"/>
                            <a:chOff x="0" y="-1"/>
                            <a:chExt cx="6017889" cy="5437693"/>
                          </a:xfrm>
                        </p:grpSpPr>
                        <p:cxnSp>
                          <p:nvCxnSpPr>
                            <p:cNvPr id="249" name="Google Shape;249;p26"/>
                            <p:cNvCxnSpPr/>
                            <p:nvPr/>
                          </p:nvCxnSpPr>
                          <p:spPr>
                            <a:xfrm>
                              <a:off x="2934393" y="5125388"/>
                              <a:ext cx="8832" cy="312304"/>
                            </a:xfrm>
                            <a:prstGeom prst="straightConnector1">
                              <a:avLst/>
                            </a:prstGeom>
                            <a:noFill/>
                            <a:ln cap="flat" cmpd="sng" w="9525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len="med" w="med" type="none"/>
                              <a:tailEnd len="med" w="med" type="triangle"/>
                            </a:ln>
                          </p:spPr>
                        </p:cxnSp>
                        <p:grpSp>
                          <p:nvGrpSpPr>
                            <p:cNvPr id="250" name="Google Shape;250;p26"/>
                            <p:cNvGrpSpPr/>
                            <p:nvPr/>
                          </p:nvGrpSpPr>
                          <p:grpSpPr>
                            <a:xfrm>
                              <a:off x="0" y="-1"/>
                              <a:ext cx="6017889" cy="5150486"/>
                              <a:chOff x="0" y="-1"/>
                              <a:chExt cx="6017889" cy="5150486"/>
                            </a:xfrm>
                          </p:grpSpPr>
                          <p:cxnSp>
                            <p:nvCxnSpPr>
                              <p:cNvPr id="251" name="Google Shape;251;p26"/>
                              <p:cNvCxnSpPr/>
                              <p:nvPr/>
                            </p:nvCxnSpPr>
                            <p:spPr>
                              <a:xfrm>
                                <a:off x="885825" y="4733925"/>
                                <a:ext cx="0" cy="378460"/>
                              </a:xfrm>
                              <a:prstGeom prst="straightConnector1">
                                <a:avLst/>
                              </a:prstGeom>
                              <a:noFill/>
                              <a:ln cap="flat" cmpd="sng" w="9525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len="med" w="med" type="none"/>
                                <a:tailEnd len="med" w="med" type="triangle"/>
                              </a:ln>
                            </p:spPr>
                          </p:cxnSp>
                          <p:grpSp>
                            <p:nvGrpSpPr>
                              <p:cNvPr id="252" name="Google Shape;252;p26"/>
                              <p:cNvGrpSpPr/>
                              <p:nvPr/>
                            </p:nvGrpSpPr>
                            <p:grpSpPr>
                              <a:xfrm>
                                <a:off x="0" y="-1"/>
                                <a:ext cx="6017889" cy="5150486"/>
                                <a:chOff x="0" y="-1"/>
                                <a:chExt cx="6017889" cy="5150486"/>
                              </a:xfrm>
                            </p:grpSpPr>
                            <p:sp>
                              <p:nvSpPr>
                                <p:cNvPr id="253" name="Google Shape;253;p26"/>
                                <p:cNvSpPr/>
                                <p:nvPr/>
                              </p:nvSpPr>
                              <p:spPr>
                                <a:xfrm>
                                  <a:off x="4522124" y="3949028"/>
                                  <a:ext cx="1221971" cy="822947"/>
                                </a:xfrm>
                                <a:prstGeom prst="roundRect">
                                  <a:avLst>
                                    <a:gd fmla="val 16667" name="adj"/>
                                  </a:avLst>
                                </a:prstGeom>
                                <a:solidFill>
                                  <a:srgbClr val="FFFFFF"/>
                                </a:solidFill>
                                <a:ln cap="flat" cmpd="sng" w="9525">
                                  <a:solidFill>
                                    <a:srgbClr val="000000"/>
                                  </a:solidFill>
                                  <a:prstDash val="solid"/>
                                  <a:round/>
                                  <a:headEnd len="sm" w="sm" type="none"/>
                                  <a:tailEnd len="sm" w="sm" type="none"/>
                                </a:ln>
                              </p:spPr>
                              <p:txBody>
                                <a:bodyPr anchorCtr="0" anchor="t" bIns="45700" lIns="91425" spcFirstLastPara="1" rIns="91425" wrap="square" tIns="45700">
                                  <a:noAutofit/>
                                </a:bodyPr>
                                <a:lstStyle/>
                                <a:p>
                                  <a:pPr indent="0" lvl="0" marL="91440" marR="0" rtl="0" algn="just">
                                    <a:lnSpc>
                                      <a:spcPct val="115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rPr b="0" i="0" lang="en-IN" sz="900" u="none" cap="none" strike="noStrike">
                                      <a:solidFill>
                                        <a:srgbClr val="000000"/>
                                      </a:solidFill>
                                      <a:latin typeface="Calibri"/>
                                      <a:ea typeface="Calibri"/>
                                      <a:cs typeface="Calibri"/>
                                      <a:sym typeface="Calibri"/>
                                    </a:rPr>
                                    <a:t>View request and generate certificate with unique id</a:t>
                                  </a:r>
                                  <a:endParaRPr b="0" i="0" sz="1100" u="none" cap="none" strike="noStrike">
                                    <a:solidFill>
                                      <a:schemeClr val="dk1"/>
                                    </a:solidFill>
                                    <a:latin typeface="Calibri"/>
                                    <a:ea typeface="Calibri"/>
                                    <a:cs typeface="Calibri"/>
                                    <a:sym typeface="Calibri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254" name="Google Shape;254;p26"/>
                                <p:cNvGrpSpPr/>
                                <p:nvPr/>
                              </p:nvGrpSpPr>
                              <p:grpSpPr>
                                <a:xfrm>
                                  <a:off x="0" y="-1"/>
                                  <a:ext cx="6017889" cy="5150486"/>
                                  <a:chOff x="0" y="-1"/>
                                  <a:chExt cx="6017889" cy="5150486"/>
                                </a:xfrm>
                              </p:grpSpPr>
                              <p:cxnSp>
                                <p:nvCxnSpPr>
                                  <p:cNvPr id="255" name="Google Shape;255;p26"/>
                                  <p:cNvCxnSpPr/>
                                  <p:nvPr/>
                                </p:nvCxnSpPr>
                                <p:spPr>
                                  <a:xfrm>
                                    <a:off x="5105400" y="4772025"/>
                                    <a:ext cx="0" cy="378460"/>
                                  </a:xfrm>
                                  <a:prstGeom prst="straightConnector1">
                                    <a:avLst/>
                                  </a:prstGeom>
                                  <a:noFill/>
                                  <a:ln cap="flat" cmpd="sng" w="9525">
                                    <a:solidFill>
                                      <a:srgbClr val="000000"/>
                                    </a:solidFill>
                                    <a:prstDash val="solid"/>
                                    <a:round/>
                                    <a:headEnd len="med" w="med" type="none"/>
                                    <a:tailEnd len="med" w="med" type="triangle"/>
                                  </a:ln>
                                </p:spPr>
                              </p:cxnSp>
                              <p:grpSp>
                                <p:nvGrpSpPr>
                                  <p:cNvPr id="256" name="Google Shape;256;p26"/>
                                  <p:cNvGrpSpPr/>
                                  <p:nvPr/>
                                </p:nvGrpSpPr>
                                <p:grpSpPr>
                                  <a:xfrm>
                                    <a:off x="0" y="-1"/>
                                    <a:ext cx="6017889" cy="5114926"/>
                                    <a:chOff x="0" y="-1"/>
                                    <a:chExt cx="6017889" cy="5114926"/>
                                  </a:xfrm>
                                </p:grpSpPr>
                                <p:cxnSp>
                                  <p:nvCxnSpPr>
                                    <p:cNvPr id="257" name="Google Shape;257;p26"/>
                                    <p:cNvCxnSpPr/>
                                    <p:nvPr/>
                                  </p:nvCxnSpPr>
                                  <p:spPr>
                                    <a:xfrm rot="10800000">
                                      <a:off x="0" y="5114925"/>
                                      <a:ext cx="5998812" cy="0"/>
                                    </a:xfrm>
                                    <a:prstGeom prst="straightConnector1">
                                      <a:avLst/>
                                    </a:prstGeom>
                                    <a:noFill/>
                                    <a:ln cap="flat" cmpd="sng" w="25400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len="med" w="med" type="none"/>
                                      <a:tailEnd len="med" w="med" type="none"/>
                                    </a:ln>
                                  </p:spPr>
                                </p:cxnSp>
                                <p:grpSp>
                                  <p:nvGrpSpPr>
                                    <p:cNvPr id="258" name="Google Shape;258;p26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0" y="-1"/>
                                      <a:ext cx="6017889" cy="5112386"/>
                                      <a:chOff x="0" y="-1"/>
                                      <a:chExt cx="6017889" cy="5112386"/>
                                    </a:xfrm>
                                  </p:grpSpPr>
                                  <p:cxnSp>
                                    <p:nvCxnSpPr>
                                      <p:cNvPr id="259" name="Google Shape;259;p26"/>
                                      <p:cNvCxnSpPr/>
                                      <p:nvPr/>
                                    </p:nvCxnSpPr>
                                    <p:spPr>
                                      <a:xfrm rot="10800000">
                                        <a:off x="0" y="3648075"/>
                                        <a:ext cx="5998812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noFill/>
                                      <a:ln cap="flat" cmpd="sng" w="25400">
                                        <a:solidFill>
                                          <a:srgbClr val="000000"/>
                                        </a:solidFill>
                                        <a:prstDash val="solid"/>
                                        <a:round/>
                                        <a:headEnd len="med" w="med" type="none"/>
                                        <a:tailEnd len="med" w="med" type="none"/>
                                      </a:ln>
                                    </p:spPr>
                                  </p:cxnSp>
                                  <p:grpSp>
                                    <p:nvGrpSpPr>
                                      <p:cNvPr id="260" name="Google Shape;260;p26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9049" y="-1"/>
                                        <a:ext cx="5998840" cy="5112386"/>
                                        <a:chOff x="-1" y="-1"/>
                                        <a:chExt cx="5998840" cy="5112386"/>
                                      </a:xfrm>
                                    </p:grpSpPr>
                                    <p:sp>
                                      <p:nvSpPr>
                                        <p:cNvPr id="261" name="Google Shape;261;p26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89385" y="2702848"/>
                                          <a:ext cx="890651" cy="666977"/>
                                        </a:xfrm>
                                        <a:prstGeom prst="roundRect">
                                          <a:avLst>
                                            <a:gd fmla="val 16667" name="adj"/>
                                          </a:avLst>
                                        </a:prstGeom>
                                        <a:solidFill>
                                          <a:srgbClr val="FFFFFF"/>
                                        </a:solidFill>
                                        <a:ln cap="flat" cmpd="sng" w="9525">
                                          <a:solidFill>
                                            <a:srgbClr val="000000"/>
                                          </a:solidFill>
                                          <a:prstDash val="solid"/>
                                          <a:round/>
                                          <a:headEnd len="sm" w="sm" type="none"/>
                                          <a:tailEnd len="sm" w="sm" type="none"/>
                                        </a:ln>
                                      </p:spPr>
                                      <p:txBody>
                                        <a:bodyPr anchorCtr="0" anchor="t" bIns="45700" lIns="91425" spcFirstLastPara="1" rIns="91425" wrap="square" tIns="45700">
                                          <a:noAutofit/>
                                        </a:bodyPr>
                                        <a:lstStyle/>
                                        <a:p>
                                          <a:pPr indent="0" lvl="0" marL="91440" marR="0" rtl="0" algn="l">
                                            <a:lnSpc>
                                              <a:spcPct val="115000"/>
                                            </a:lnSpc>
                                            <a:spcBef>
                                              <a:spcPts val="0"/>
                                            </a:spcBef>
                                            <a:spcAft>
                                              <a:spcPts val="0"/>
                                            </a:spcAft>
                                            <a:buNone/>
                                          </a:pPr>
                                          <a:r>
                                            <a:rPr b="0" i="0" lang="en-IN" sz="900" u="none" cap="none" strike="noStrike">
                                              <a:solidFill>
                                                <a:schemeClr val="dk1"/>
                                              </a:solidFill>
                                              <a:latin typeface="Calibri"/>
                                              <a:ea typeface="Calibri"/>
                                              <a:cs typeface="Calibri"/>
                                              <a:sym typeface="Calibri"/>
                                            </a:rPr>
                                            <a:t>College registration</a:t>
                                          </a:r>
                                          <a:endParaRPr b="0" i="0" sz="1100" u="none" cap="none" strike="noStrike">
                                            <a:solidFill>
                                              <a:schemeClr val="dk1"/>
                                            </a:solidFill>
                                            <a:latin typeface="Calibri"/>
                                            <a:ea typeface="Calibri"/>
                                            <a:cs typeface="Calibri"/>
                                            <a:sym typeface="Calibri"/>
                                          </a:endParaRPr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262" name="Google Shape;262;p26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-1" y="-1"/>
                                          <a:ext cx="5998840" cy="5112386"/>
                                          <a:chOff x="-1" y="-1"/>
                                          <a:chExt cx="5998840" cy="5112386"/>
                                        </a:xfrm>
                                      </p:grpSpPr>
                                      <p:sp>
                                        <p:nvSpPr>
                                          <p:cNvPr id="263" name="Google Shape;263;p26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81000" y="4029075"/>
                                            <a:ext cx="969645" cy="727710"/>
                                          </a:xfrm>
                                          <a:prstGeom prst="roundRect">
                                            <a:avLst>
                                              <a:gd fmla="val 16667" name="adj"/>
                                            </a:avLst>
                                          </a:prstGeom>
                                          <a:solidFill>
                                            <a:srgbClr val="FFFFFF"/>
                                          </a:solidFill>
                                          <a:ln cap="flat" cmpd="sng" w="9525">
                                            <a:solidFill>
                                              <a:srgbClr val="000000"/>
                                            </a:solidFill>
                                            <a:prstDash val="solid"/>
                                            <a:round/>
                                            <a:headEnd len="sm" w="sm" type="none"/>
                                            <a:tailEnd len="sm" w="sm" type="none"/>
                                          </a:ln>
                                        </p:spPr>
                                        <p:txBody>
                                          <a:bodyPr anchorCtr="0" anchor="t" bIns="45700" lIns="91425" spcFirstLastPara="1" rIns="91425" wrap="square" tIns="45700">
                                            <a:noAutofit/>
                                          </a:bodyPr>
                                          <a:lstStyle/>
                                          <a:p>
                                            <a:pPr indent="0" lvl="0" marL="91440" marR="0" rtl="0" algn="just">
                                              <a:lnSpc>
                                                <a:spcPct val="150000"/>
                                              </a:lnSpc>
                                              <a:spcBef>
                                                <a:spcPts val="0"/>
                                              </a:spcBef>
                                              <a:spcAft>
                                                <a:spcPts val="0"/>
                                              </a:spcAft>
                                              <a:buNone/>
                                            </a:pPr>
                                            <a:r>
                                              <a:rPr b="0" i="0" lang="en-IN" sz="900" u="none" cap="none" strike="noStrike">
                                                <a:solidFill>
                                                  <a:srgbClr val="000000"/>
                                                </a:solidFill>
                                                <a:latin typeface="Calibri"/>
                                                <a:ea typeface="Calibri"/>
                                                <a:cs typeface="Calibri"/>
                                                <a:sym typeface="Calibri"/>
                                              </a:rPr>
                                              <a:t>Subject management</a:t>
                                            </a:r>
                                            <a:endParaRPr b="0" i="0" sz="1100" u="none" cap="none" strike="noStrike">
                                              <a:solidFill>
                                                <a:schemeClr val="dk1"/>
                                              </a:solidFill>
                                              <a:latin typeface="Calibri"/>
                                              <a:ea typeface="Calibri"/>
                                              <a:cs typeface="Calibri"/>
                                              <a:sym typeface="Calibri"/>
                                            </a:endParaRPr>
                                          </a:p>
                                          <a:p>
                                            <a:pPr indent="0" lvl="0" marL="91440" marR="0" rtl="0" algn="ctr">
                                              <a:lnSpc>
                                                <a:spcPct val="115000"/>
                                              </a:lnSpc>
                                              <a:spcBef>
                                                <a:spcPts val="1000"/>
                                              </a:spcBef>
                                              <a:spcAft>
                                                <a:spcPts val="0"/>
                                              </a:spcAft>
                                              <a:buNone/>
                                            </a:pPr>
                                            <a:r>
                                              <a:rPr b="0" i="0" lang="en-IN" sz="1100" u="none" cap="none" strike="noStrike">
                                                <a:solidFill>
                                                  <a:schemeClr val="dk1"/>
                                                </a:solidFill>
                                                <a:latin typeface="Calibri"/>
                                                <a:ea typeface="Calibri"/>
                                                <a:cs typeface="Calibri"/>
                                                <a:sym typeface="Calibri"/>
                                              </a:rPr>
                                              <a:t> </a:t>
                                            </a:r>
                                            <a:endParaRPr b="0" i="0" sz="1100" u="none" cap="none" strike="noStrike">
                                              <a:solidFill>
                                                <a:schemeClr val="dk1"/>
                                              </a:solidFill>
                                              <a:latin typeface="Calibri"/>
                                              <a:ea typeface="Calibri"/>
                                              <a:cs typeface="Calibri"/>
                                              <a:sym typeface="Calibri"/>
                                            </a:endParaRPr>
                                          </a:p>
                                        </p:txBody>
                                      </p:sp>
                                      <p:grpSp>
                                        <p:nvGrpSpPr>
                                          <p:cNvPr id="264" name="Google Shape;264;p26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-1" y="-1"/>
                                            <a:ext cx="5998840" cy="5112386"/>
                                            <a:chOff x="-1" y="-1"/>
                                            <a:chExt cx="5998840" cy="5112386"/>
                                          </a:xfrm>
                                        </p:grpSpPr>
                                        <p:cxnSp>
                                          <p:nvCxnSpPr>
                                            <p:cNvPr id="265" name="Google Shape;265;p26"/>
                                            <p:cNvCxnSpPr/>
                                            <p:nvPr/>
                                          </p:nvCxnSpPr>
                                          <p:spPr>
                                            <a:xfrm>
                                              <a:off x="876300" y="3667125"/>
                                              <a:ext cx="0" cy="378460"/>
                                            </a:xfrm>
                                            <a:prstGeom prst="straightConnector1">
                                              <a:avLst/>
                                            </a:prstGeom>
                                            <a:noFill/>
                                            <a:ln cap="flat" cmpd="sng" w="9525">
                                              <a:solidFill>
                                                <a:srgbClr val="000000"/>
                                              </a:solidFill>
                                              <a:prstDash val="solid"/>
                                              <a:round/>
                                              <a:headEnd len="med" w="med" type="none"/>
                                              <a:tailEnd len="med" w="med" type="triangle"/>
                                            </a:ln>
                                          </p:spPr>
                                        </p:cxnSp>
                                        <p:grpSp>
                                          <p:nvGrpSpPr>
                                            <p:cNvPr id="266" name="Google Shape;266;p26"/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-1" y="-1"/>
                                              <a:ext cx="5998840" cy="5112386"/>
                                              <a:chOff x="-1" y="-1"/>
                                              <a:chExt cx="5998840" cy="5112386"/>
                                            </a:xfrm>
                                          </p:grpSpPr>
                                          <p:cxnSp>
                                            <p:nvCxnSpPr>
                                              <p:cNvPr id="267" name="Google Shape;267;p26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3714750" y="3629025"/>
                                                <a:ext cx="0" cy="378460"/>
                                              </a:xfrm>
                                              <a:prstGeom prst="straightConnector1">
                                                <a:avLst/>
                                              </a:prstGeom>
                                              <a:noFill/>
                                              <a:ln cap="flat" cmpd="sng" w="9525">
                                                <a:solidFill>
                                                  <a:srgbClr val="000000"/>
                                                </a:solidFill>
                                                <a:prstDash val="solid"/>
                                                <a:round/>
                                                <a:headEnd len="med" w="med" type="none"/>
                                                <a:tailEnd len="med" w="med" type="triangle"/>
                                              </a:ln>
                                            </p:spPr>
                                          </p:cxnSp>
                                          <p:grpSp>
                                            <p:nvGrpSpPr>
                                              <p:cNvPr id="268" name="Google Shape;268;p26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-1" y="-1"/>
                                                <a:ext cx="5998840" cy="5112386"/>
                                                <a:chOff x="-1" y="-1"/>
                                                <a:chExt cx="5998840" cy="5112386"/>
                                              </a:xfrm>
                                            </p:grpSpPr>
                                            <p:cxnSp>
                                              <p:nvCxnSpPr>
                                                <p:cNvPr id="269" name="Google Shape;269;p26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 flipH="1">
                                                  <a:off x="5086350" y="3650046"/>
                                                  <a:ext cx="9352" cy="339167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noFill/>
                                                <a:ln cap="flat" cmpd="sng" w="9525">
                                                  <a:solidFill>
                                                    <a:srgbClr val="000000"/>
                                                  </a:solidFill>
                                                  <a:prstDash val="solid"/>
                                                  <a:round/>
                                                  <a:headEnd len="med" w="med" type="none"/>
                                                  <a:tailEnd len="med" w="med" type="triangle"/>
                                                </a:ln>
                                              </p:spPr>
                                            </p:cxnSp>
                                            <p:grpSp>
                                              <p:nvGrpSpPr>
                                                <p:cNvPr id="270" name="Google Shape;270;p26"/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-1" y="-1"/>
                                                  <a:ext cx="5998840" cy="5112386"/>
                                                  <a:chOff x="-1" y="-1"/>
                                                  <a:chExt cx="5998840" cy="5112386"/>
                                                </a:xfrm>
                                              </p:grpSpPr>
                                              <p:cxnSp>
                                                <p:nvCxnSpPr>
                                                  <p:cNvPr id="271" name="Google Shape;271;p26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4727344" y="2406548"/>
                                                    <a:ext cx="0" cy="339734"/>
                                                  </a:xfrm>
                                                  <a:prstGeom prst="straightConnector1">
                                                    <a:avLst/>
                                                  </a:prstGeom>
                                                  <a:noFill/>
                                                  <a:ln cap="flat" cmpd="sng" w="9525">
                                                    <a:solidFill>
                                                      <a:srgbClr val="000000"/>
                                                    </a:solidFill>
                                                    <a:prstDash val="solid"/>
                                                    <a:round/>
                                                    <a:headEnd len="med" w="med" type="none"/>
                                                    <a:tailEnd len="med" w="med" type="triangle"/>
                                                  </a:ln>
                                                </p:spPr>
                                              </p:cxnSp>
                                              <p:grpSp>
                                                <p:nvGrpSpPr>
                                                  <p:cNvPr id="272" name="Google Shape;272;p26"/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-1" y="-1"/>
                                                    <a:ext cx="5998840" cy="5112386"/>
                                                    <a:chOff x="-1" y="-1"/>
                                                    <a:chExt cx="5998840" cy="5112386"/>
                                                  </a:xfrm>
                                                </p:grpSpPr>
                                                <p:cxnSp>
                                                  <p:nvCxnSpPr>
                                                    <p:cNvPr id="273" name="Google Shape;273;p26"/>
                                                    <p:cNvCxnSpPr/>
                                                    <p:nvPr/>
                                                  </p:nvCxnSpPr>
                                                  <p:spPr>
                                                    <a:xfrm>
                                                      <a:off x="3514725" y="2447925"/>
                                                      <a:ext cx="0" cy="274075"/>
                                                    </a:xfrm>
                                                    <a:prstGeom prst="straightConnector1">
                                                      <a:avLst/>
                                                    </a:prstGeom>
                                                    <a:noFill/>
                                                    <a:ln cap="flat" cmpd="sng" w="9525">
                                                      <a:solidFill>
                                                        <a:srgbClr val="000000"/>
                                                      </a:solidFill>
                                                      <a:prstDash val="solid"/>
                                                      <a:round/>
                                                      <a:headEnd len="med" w="med" type="none"/>
                                                      <a:tailEnd len="med" w="med" type="triangle"/>
                                                    </a:ln>
                                                  </p:spPr>
                                                </p:cxnSp>
                                                <p:grpSp>
                                                  <p:nvGrpSpPr>
                                                    <p:cNvPr id="274" name="Google Shape;274;p26"/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-1" y="-1"/>
                                                      <a:ext cx="5998840" cy="5112386"/>
                                                      <a:chOff x="-1" y="-1"/>
                                                      <a:chExt cx="5998840" cy="5112386"/>
                                                    </a:xfrm>
                                                  </p:grpSpPr>
                                                  <p:grpSp>
                                                    <p:nvGrpSpPr>
                                                      <p:cNvPr id="275" name="Google Shape;275;p26"/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-1" y="-1"/>
                                                        <a:ext cx="5998840" cy="5112386"/>
                                                        <a:chOff x="-1" y="-1"/>
                                                        <a:chExt cx="5998840" cy="5112386"/>
                                                      </a:xfrm>
                                                    </p:grpSpPr>
                                                    <p:grpSp>
                                                      <p:nvGrpSpPr>
                                                        <p:cNvPr id="276" name="Google Shape;276;p26"/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-1" y="-1"/>
                                                          <a:ext cx="5998840" cy="5112386"/>
                                                          <a:chOff x="-1" y="-1"/>
                                                          <a:chExt cx="5998840" cy="5112386"/>
                                                        </a:xfrm>
                                                      </p:grpSpPr>
                                                      <p:grpSp>
                                                        <p:nvGrpSpPr>
                                                          <p:cNvPr id="277" name="Google Shape;277;p26"/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2068311" y="2746225"/>
                                                            <a:ext cx="732038" cy="2366160"/>
                                                            <a:chOff x="239511" y="298300"/>
                                                            <a:chExt cx="732038" cy="2366160"/>
                                                          </a:xfrm>
                                                        </p:grpSpPr>
                                                        <p:sp>
                                                          <p:nvSpPr>
                                                            <p:cNvPr id="278" name="Google Shape;278;p26"/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239511" y="298300"/>
                                                              <a:ext cx="732038" cy="647825"/>
                                                            </a:xfrm>
                                                            <a:prstGeom prst="roundRect">
                                                              <a:avLst>
                                                                <a:gd fmla="val 16667" name="adj"/>
                                                              </a:avLst>
                                                            </a:prstGeom>
                                                            <a:solidFill>
                                                              <a:srgbClr val="FFFFFF"/>
                                                            </a:solidFill>
                                                            <a:ln cap="flat" cmpd="sng" w="9525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prstDash val="solid"/>
                                                              <a:round/>
                                                              <a:headEnd len="sm" w="sm" type="none"/>
                                                              <a:tailEnd len="sm" w="sm" type="none"/>
                                                            </a:ln>
                                                          </p:spPr>
                                                          <p:txBody>
                                                            <a:bodyPr anchorCtr="0" anchor="t" bIns="45700" lIns="91425" spcFirstLastPara="1" rIns="91425" wrap="square" tIns="45700">
                                                              <a:no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pPr indent="0" lvl="0" marL="91440" marR="0" rtl="0" algn="just">
                                                                <a:lnSpc>
                                                                  <a:spcPct val="115000"/>
                                                                </a:lnSpc>
                                                                <a:spcBef>
                                                                  <a:spcPts val="0"/>
                                                                </a:spcBef>
                                                                <a:spcAft>
                                                                  <a:spcPts val="0"/>
                                                                </a:spcAft>
                                                                <a:buNone/>
                                                              </a:pPr>
                                                              <a:r>
                                                                <a:rPr b="0" i="0" lang="en-IN" sz="900" u="none" cap="none" strike="noStrike">
                                                                  <a:solidFill>
                                                                    <a:schemeClr val="dk1"/>
                                                                  </a:solidFill>
                                                                  <a:latin typeface="Calibri"/>
                                                                  <a:ea typeface="Calibri"/>
                                                                  <a:cs typeface="Calibri"/>
                                                                  <a:sym typeface="Calibri"/>
                                                                </a:rPr>
                                                                <a:t>Add courses</a:t>
                                                              </a:r>
                                                              <a:endParaRPr b="0" i="0" sz="1100" u="none" cap="none" strike="noStrike">
                                                                <a:solidFill>
                                                                  <a:schemeClr val="dk1"/>
                                                                </a:solidFill>
                                                                <a:latin typeface="Calibri"/>
                                                                <a:ea typeface="Calibri"/>
                                                                <a:cs typeface="Calibri"/>
                                                                <a:sym typeface="Calibri"/>
                                                              </a:endParaRPr>
                                                            </a:p>
                                                            <a:p>
                                                              <a:pPr indent="0" lvl="0" marL="91440" marR="0" rtl="0" algn="l">
                                                                <a:lnSpc>
                                                                  <a:spcPct val="115000"/>
                                                                </a:lnSpc>
                                                                <a:spcBef>
                                                                  <a:spcPts val="1000"/>
                                                                </a:spcBef>
                                                                <a:spcAft>
                                                                  <a:spcPts val="0"/>
                                                                </a:spcAft>
                                                                <a:buNone/>
                                                              </a:pPr>
                                                              <a:r>
                                                                <a:rPr b="0" i="0" lang="en-IN" sz="1000" u="none" cap="none" strike="noStrike">
                                                                  <a:solidFill>
                                                                    <a:schemeClr val="dk1"/>
                                                                  </a:solidFill>
                                                                  <a:latin typeface="Calibri"/>
                                                                  <a:ea typeface="Calibri"/>
                                                                  <a:cs typeface="Calibri"/>
                                                                  <a:sym typeface="Calibri"/>
                                                                </a:rPr>
                                                                <a:t> </a:t>
                                                              </a:r>
                                                              <a:endParaRPr b="0" i="0" sz="1100" u="none" cap="none" strike="noStrike">
                                                                <a:solidFill>
                                                                  <a:schemeClr val="dk1"/>
                                                                </a:solidFill>
                                                                <a:latin typeface="Calibri"/>
                                                                <a:ea typeface="Calibri"/>
                                                                <a:cs typeface="Calibri"/>
                                                                <a:sym typeface="Calibri"/>
                                                              </a:endParaRPr>
                                                            </a:p>
                                                            <a:p>
                                                              <a:pPr indent="0" lvl="0" marL="91440" marR="0" rtl="0" algn="l">
                                                                <a:lnSpc>
                                                                  <a:spcPct val="115000"/>
                                                                </a:lnSpc>
                                                                <a:spcBef>
                                                                  <a:spcPts val="1000"/>
                                                                </a:spcBef>
                                                                <a:spcAft>
                                                                  <a:spcPts val="0"/>
                                                                </a:spcAft>
                                                                <a:buNone/>
                                                              </a:pPr>
                                                              <a:r>
                                                                <a:rPr b="0" i="0" lang="en-IN" sz="1000" u="none" cap="none" strike="noStrike">
                                                                  <a:solidFill>
                                                                    <a:schemeClr val="dk1"/>
                                                                  </a:solidFill>
                                                                  <a:latin typeface="Calibri"/>
                                                                  <a:ea typeface="Calibri"/>
                                                                  <a:cs typeface="Calibri"/>
                                                                  <a:sym typeface="Calibri"/>
                                                                </a:rPr>
                                                                <a:t> </a:t>
                                                              </a:r>
                                                              <a:endParaRPr b="0" i="0" sz="1100" u="none" cap="none" strike="noStrike">
                                                                <a:solidFill>
                                                                  <a:schemeClr val="dk1"/>
                                                                </a:solidFill>
                                                                <a:latin typeface="Calibri"/>
                                                                <a:ea typeface="Calibri"/>
                                                                <a:cs typeface="Calibri"/>
                                                                <a:sym typeface="Calibri"/>
                                                              </a:endParaRPr>
                                                            </a:p>
                                                          </p:txBody>
                                                        </p:sp>
                                                        <p:cxnSp>
                                                          <p:nvCxnSpPr>
                                                            <p:cNvPr id="279" name="Google Shape;279;p26"/>
                                                            <p:cNvCxnSpPr/>
                                                            <p:nvPr/>
                                                          </p:nvCxnSpPr>
                                                          <p:spPr>
                                                            <a:xfrm>
                                                              <a:off x="371475" y="2286000"/>
                                                              <a:ext cx="0" cy="378460"/>
                                                            </a:xfrm>
                                                            <a:prstGeom prst="straightConnector1">
                                                              <a:avLst/>
                                                            </a:prstGeom>
                                                            <a:noFill/>
                                                            <a:ln cap="flat" cmpd="sng" w="9525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prstDash val="solid"/>
                                                              <a:round/>
                                                              <a:headEnd len="med" w="med" type="none"/>
                                                              <a:tailEnd len="med" w="med" type="triangle"/>
                                                            </a:ln>
                                                          </p:spPr>
                                                        </p:cxnSp>
                                                      </p:grpSp>
                                                      <p:grpSp>
                                                        <p:nvGrpSpPr>
                                                          <p:cNvPr id="280" name="Google Shape;280;p26"/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-1" y="-1"/>
                                                            <a:ext cx="5998840" cy="5112386"/>
                                                            <a:chOff x="-1" y="-1"/>
                                                            <a:chExt cx="5998840" cy="5112386"/>
                                                          </a:xfrm>
                                                        </p:grpSpPr>
                                                        <p:cxnSp>
                                                          <p:nvCxnSpPr>
                                                            <p:cNvPr id="281" name="Google Shape;281;p26"/>
                                                            <p:cNvCxnSpPr>
                                                              <a:endCxn id="261" idx="0"/>
                                                            </p:cNvCxnSpPr>
                                                            <p:nvPr/>
                                                          </p:nvCxnSpPr>
                                                          <p:spPr>
                                                            <a:xfrm>
                                                              <a:off x="528111" y="2428948"/>
                                                              <a:ext cx="6600" cy="273900"/>
                                                            </a:xfrm>
                                                            <a:prstGeom prst="straightConnector1">
                                                              <a:avLst/>
                                                            </a:prstGeom>
                                                            <a:noFill/>
                                                            <a:ln cap="flat" cmpd="sng" w="9525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prstDash val="solid"/>
                                                              <a:round/>
                                                              <a:headEnd len="med" w="med" type="none"/>
                                                              <a:tailEnd len="med" w="med" type="triangle"/>
                                                            </a:ln>
                                                          </p:spPr>
                                                        </p:cxnSp>
                                                        <p:grpSp>
                                                          <p:nvGrpSpPr>
                                                            <p:cNvPr id="282" name="Google Shape;282;p26"/>
                                                            <p:cNvGrpSpPr/>
                                                            <p:nvPr/>
                                                          </p:nvGrpSpPr>
                                                          <p:grpSpPr>
                                                            <a:xfrm>
                                                              <a:off x="-1" y="-1"/>
                                                              <a:ext cx="5998840" cy="5112386"/>
                                                              <a:chOff x="-1" y="-1"/>
                                                              <a:chExt cx="5998840" cy="5112386"/>
                                                            </a:xfrm>
                                                          </p:grpSpPr>
                                                          <p:cxnSp>
                                                            <p:nvCxnSpPr>
                                                              <p:cNvPr id="283" name="Google Shape;283;p26"/>
                                                              <p:cNvCxnSpPr/>
                                                              <p:nvPr/>
                                                            </p:nvCxnSpPr>
                                                            <p:spPr>
                                                              <a:xfrm>
                                                                <a:off x="2068311" y="3684270"/>
                                                                <a:ext cx="0" cy="339725"/>
                                                              </a:xfrm>
                                                              <a:prstGeom prst="straightConnector1">
                                                                <a:avLst/>
                                                              </a:prstGeom>
                                                              <a:noFill/>
                                                              <a:ln cap="flat" cmpd="sng" w="9525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prstDash val="solid"/>
                                                                <a:round/>
                                                                <a:headEnd len="med" w="med" type="none"/>
                                                                <a:tailEnd len="med" w="med" type="triangle"/>
                                                              </a:ln>
                                                            </p:spPr>
                                                          </p:cxnSp>
                                                          <p:grpSp>
                                                            <p:nvGrpSpPr>
                                                              <p:cNvPr id="284" name="Google Shape;284;p26"/>
                                                              <p:cNvGrpSpPr/>
                                                              <p:nvPr/>
                                                            </p:nvGrpSpPr>
                                                            <p:grpSpPr>
                                                              <a:xfrm>
                                                                <a:off x="-1" y="-1"/>
                                                                <a:ext cx="5998840" cy="5112386"/>
                                                                <a:chOff x="38105" y="-1"/>
                                                                <a:chExt cx="5998840" cy="5112386"/>
                                                              </a:xfrm>
                                                            </p:grpSpPr>
                                                            <p:sp>
                                                              <p:nvSpPr>
                                                                <p:cNvPr id="285" name="Google Shape;285;p26"/>
                                                                <p:cNvSpPr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3295650" y="3990934"/>
                                                                  <a:ext cx="969645" cy="781042"/>
                                                                </a:xfrm>
                                                                <a:prstGeom prst="roundRect">
                                                                  <a:avLst>
                                                                    <a:gd fmla="val 16667" name="adj"/>
                                                                  </a:avLst>
                                                                </a:prstGeom>
                                                                <a:solidFill>
                                                                  <a:srgbClr val="FFFFFF"/>
                                                                </a:solidFill>
                                                                <a:ln cap="flat" cmpd="sng" w="9525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prstDash val="solid"/>
                                                                  <a:round/>
                                                                  <a:headEnd len="sm" w="sm" type="none"/>
                                                                  <a:tailEnd len="sm" w="sm" type="none"/>
                                                                </a:ln>
                                                              </p:spPr>
                                                              <p:txBody>
                                                                <a:bodyPr anchorCtr="0" anchor="t" bIns="45700" lIns="91425" spcFirstLastPara="1" rIns="91425" wrap="square" tIns="45700">
                                                                  <a:noAutofit/>
                                                                </a:bodyPr>
                                                                <a:lstStyle/>
                                                                <a:p>
                                                                  <a:pPr indent="0" lvl="0" marL="91440" marR="0" rtl="0" algn="just">
                                                                    <a:lnSpc>
                                                                      <a:spcPct val="150000"/>
                                                                    </a:lnSpc>
                                                                    <a:spcBef>
                                                                      <a:spcPts val="0"/>
                                                                    </a:spcBef>
                                                                    <a:spcAft>
                                                                      <a:spcPts val="0"/>
                                                                    </a:spcAft>
                                                                    <a:buNone/>
                                                                  </a:pPr>
                                                                  <a:r>
                                                                    <a:rPr b="0" i="0" lang="en-IN" sz="900" u="none" cap="none" strike="noStrike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latin typeface="Calibri"/>
                                                                      <a:ea typeface="Calibri"/>
                                                                      <a:cs typeface="Calibri"/>
                                                                      <a:sym typeface="Calibri"/>
                                                                    </a:rPr>
                                                                    <a:t>Generate hallticket with unique id</a:t>
                                                                  </a:r>
                                                                  <a:endParaRPr b="0" i="0" sz="1100" u="none" cap="none" strike="noStrike">
                                                                    <a:solidFill>
                                                                      <a:schemeClr val="dk1"/>
                                                                    </a:solidFill>
                                                                    <a:latin typeface="Calibri"/>
                                                                    <a:ea typeface="Calibri"/>
                                                                    <a:cs typeface="Calibri"/>
                                                                    <a:sym typeface="Calibri"/>
                                                                  </a:endParaRPr>
                                                                </a:p>
                                                                <a:p>
                                                                  <a:pPr indent="0" lvl="0" marL="91440" marR="0" rtl="0" algn="ctr">
                                                                    <a:lnSpc>
                                                                      <a:spcPct val="115000"/>
                                                                    </a:lnSpc>
                                                                    <a:spcBef>
                                                                      <a:spcPts val="1000"/>
                                                                    </a:spcBef>
                                                                    <a:spcAft>
                                                                      <a:spcPts val="0"/>
                                                                    </a:spcAft>
                                                                    <a:buNone/>
                                                                  </a:pPr>
                                                                  <a:r>
                                                                    <a:rPr b="0" i="0" lang="en-IN" sz="1100" u="none" cap="none" strike="noStrike">
                                                                      <a:solidFill>
                                                                        <a:schemeClr val="dk1"/>
                                                                      </a:solidFill>
                                                                      <a:latin typeface="Calibri"/>
                                                                      <a:ea typeface="Calibri"/>
                                                                      <a:cs typeface="Calibri"/>
                                                                      <a:sym typeface="Calibri"/>
                                                                    </a:rPr>
                                                                    <a:t> </a:t>
                                                                  </a:r>
                                                                  <a:endParaRPr b="0" i="0" sz="1100" u="none" cap="none" strike="noStrike">
                                                                    <a:solidFill>
                                                                      <a:schemeClr val="dk1"/>
                                                                    </a:solidFill>
                                                                    <a:latin typeface="Calibri"/>
                                                                    <a:ea typeface="Calibri"/>
                                                                    <a:cs typeface="Calibri"/>
                                                                    <a:sym typeface="Calibri"/>
                                                                  </a:endParaRPr>
                                                                </a:p>
                                                              </p:txBody>
                                                            </p:sp>
                                                            <p:grpSp>
                                                              <p:nvGrpSpPr>
                                                                <p:cNvPr id="286" name="Google Shape;286;p26"/>
                                                                <p:cNvGrpSpPr/>
                                                                <p:nvPr/>
                                                              </p:nvGrpSpPr>
                                                              <p:grpSpPr>
                                                                <a:xfrm>
                                                                  <a:off x="38105" y="-1"/>
                                                                  <a:ext cx="5998840" cy="5112386"/>
                                                                  <a:chOff x="38105" y="-1"/>
                                                                  <a:chExt cx="5998840" cy="5112386"/>
                                                                </a:xfrm>
                                                              </p:grpSpPr>
                                                              <p:cxnSp>
                                                                <p:nvCxnSpPr>
                                                                  <p:cNvPr id="287" name="Google Shape;287;p26"/>
                                                                  <p:cNvCxnSpPr/>
                                                                  <p:nvPr/>
                                                                </p:nvCxnSpPr>
                                                                <p:spPr>
                                                                  <a:xfrm>
                                                                    <a:off x="3743325" y="4733925"/>
                                                                    <a:ext cx="0" cy="378460"/>
                                                                  </a:xfrm>
                                                                  <a:prstGeom prst="straightConnector1">
                                                                    <a:avLst/>
                                                                  </a:prstGeom>
                                                                  <a:noFill/>
                                                                  <a:ln cap="flat" cmpd="sng" w="9525">
                                                                    <a:solidFill>
                                                                      <a:srgbClr val="000000"/>
                                                                    </a:solidFill>
                                                                    <a:prstDash val="solid"/>
                                                                    <a:round/>
                                                                    <a:headEnd len="med" w="med" type="none"/>
                                                                    <a:tailEnd len="med" w="med" type="triangle"/>
                                                                  </a:ln>
                                                                </p:spPr>
                                                              </p:cxnSp>
                                                              <p:grpSp>
                                                                <p:nvGrpSpPr>
                                                                  <p:cNvPr id="288" name="Google Shape;288;p26"/>
                                                                  <p:cNvGrpSpPr/>
                                                                  <p:nvPr/>
                                                                </p:nvGrpSpPr>
                                                                <p:grpSpPr>
                                                                  <a:xfrm>
                                                                    <a:off x="38105" y="-1"/>
                                                                    <a:ext cx="5998840" cy="4737736"/>
                                                                    <a:chOff x="38105" y="-1"/>
                                                                    <a:chExt cx="5998840" cy="4737736"/>
                                                                  </a:xfrm>
                                                                </p:grpSpPr>
                                                                <p:sp>
                                                                  <p:nvSpPr>
                                                                    <p:cNvPr id="289" name="Google Shape;289;p26"/>
                                                                    <p:cNvSpPr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1752600" y="4010025"/>
                                                                      <a:ext cx="969645" cy="727710"/>
                                                                    </a:xfrm>
                                                                    <a:prstGeom prst="roundRect">
                                                                      <a:avLst>
                                                                        <a:gd fmla="val 16667" name="adj"/>
                                                                      </a:avLst>
                                                                    </a:prstGeom>
                                                                    <a:solidFill>
                                                                      <a:srgbClr val="FFFFFF"/>
                                                                    </a:solidFill>
                                                                    <a:ln cap="flat" cmpd="sng" w="9525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prstDash val="solid"/>
                                                                      <a:round/>
                                                                      <a:headEnd len="sm" w="sm" type="none"/>
                                                                      <a:tailEnd len="sm" w="sm" type="none"/>
                                                                    </a:ln>
                                                                  </p:spPr>
                                                                  <p:txBody>
                                                                    <a:bodyPr anchorCtr="0" anchor="t" bIns="45700" lIns="91425" spcFirstLastPara="1" rIns="91425" wrap="square" tIns="45700">
                                                                      <a:noAutofit/>
                                                                    </a:bodyPr>
                                                                    <a:lstStyle/>
                                                                    <a:p>
                                                                      <a:pPr indent="0" lvl="0" marL="91440" marR="0" rtl="0" algn="just">
                                                                        <a:lnSpc>
                                                                          <a:spcPct val="150000"/>
                                                                        </a:lnSpc>
                                                                        <a:spcBef>
                                                                          <a:spcPts val="0"/>
                                                                        </a:spcBef>
                                                                        <a:spcAft>
                                                                          <a:spcPts val="0"/>
                                                                        </a:spcAft>
                                                                        <a:buNone/>
                                                                      </a:pPr>
                                                                      <a:r>
                                                                        <a:rPr b="0" i="0" lang="en-IN" sz="900" u="none" cap="none" strike="noStrike">
                                                                          <a:solidFill>
                                                                            <a:srgbClr val="000000"/>
                                                                          </a:solidFill>
                                                                          <a:latin typeface="Calibri"/>
                                                                          <a:ea typeface="Calibri"/>
                                                                          <a:cs typeface="Calibri"/>
                                                                          <a:sym typeface="Calibri"/>
                                                                        </a:rPr>
                                                                        <a:t>Add external mark</a:t>
                                                                      </a:r>
                                                                      <a:endParaRPr b="0" i="0" sz="1100" u="none" cap="none" strike="noStrike">
                                                                        <a:solidFill>
                                                                          <a:schemeClr val="dk1"/>
                                                                        </a:solidFill>
                                                                        <a:latin typeface="Calibri"/>
                                                                        <a:ea typeface="Calibri"/>
                                                                        <a:cs typeface="Calibri"/>
                                                                        <a:sym typeface="Calibri"/>
                                                                      </a:endParaRPr>
                                                                    </a:p>
                                                                    <a:p>
                                                                      <a:pPr indent="0" lvl="0" marL="91440" marR="0" rtl="0" algn="ctr">
                                                                        <a:lnSpc>
                                                                          <a:spcPct val="115000"/>
                                                                        </a:lnSpc>
                                                                        <a:spcBef>
                                                                          <a:spcPts val="1000"/>
                                                                        </a:spcBef>
                                                                        <a:spcAft>
                                                                          <a:spcPts val="0"/>
                                                                        </a:spcAft>
                                                                        <a:buNone/>
                                                                      </a:pPr>
                                                                      <a:r>
                                                                        <a:rPr b="0" i="0" lang="en-IN" sz="900" u="none" cap="none" strike="noStrike">
                                                                          <a:solidFill>
                                                                            <a:schemeClr val="dk1"/>
                                                                          </a:solidFill>
                                                                          <a:latin typeface="Calibri"/>
                                                                          <a:ea typeface="Calibri"/>
                                                                          <a:cs typeface="Calibri"/>
                                                                          <a:sym typeface="Calibri"/>
                                                                        </a:rPr>
                                                                        <a:t> </a:t>
                                                                      </a:r>
                                                                      <a:endParaRPr b="0" i="0" sz="1100" u="none" cap="none" strike="noStrike">
                                                                        <a:solidFill>
                                                                          <a:schemeClr val="dk1"/>
                                                                        </a:solidFill>
                                                                        <a:latin typeface="Calibri"/>
                                                                        <a:ea typeface="Calibri"/>
                                                                        <a:cs typeface="Calibri"/>
                                                                        <a:sym typeface="Calibri"/>
                                                                      </a:endParaRPr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  <p:grpSp>
                                                                  <p:nvGrpSpPr>
                                                                    <p:cNvPr id="290" name="Google Shape;290;p26"/>
                                                                    <p:cNvGrpSpPr/>
                                                                    <p:nvPr/>
                                                                  </p:nvGrpSpPr>
                                                                  <p:grpSpPr>
                                                                    <a:xfrm>
                                                                      <a:off x="38105" y="-1"/>
                                                                      <a:ext cx="5998840" cy="2434867"/>
                                                                      <a:chOff x="1782" y="1066"/>
                                                                      <a:chExt cx="9288" cy="2923"/>
                                                                    </a:xfrm>
                                                                  </p:grpSpPr>
                                                                  <p:sp>
                                                                    <p:nvSpPr>
                                                                      <p:cNvPr id="291" name="Google Shape;291;p26"/>
                                                                      <p:cNvSpPr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6070" y="1066"/>
                                                                        <a:ext cx="339" cy="278"/>
                                                                      </a:xfrm>
                                                                      <a:prstGeom prst="flowChartConnector">
                                                                        <a:avLst/>
                                                                      </a:prstGeom>
                                                                      <a:solidFill>
                                                                        <a:schemeClr val="dk1"/>
                                                                      </a:solidFill>
                                                                      <a:ln cap="flat" cmpd="sng" w="9525">
                                                                        <a:solidFill>
                                                                          <a:srgbClr val="000000"/>
                                                                        </a:solidFill>
                                                                        <a:prstDash val="solid"/>
                                                                        <a:round/>
                                                                        <a:headEnd len="sm" w="sm" type="none"/>
                                                                        <a:tailEnd len="sm" w="sm" type="none"/>
                                                                      </a:ln>
                                                                    </p:spPr>
                                                                    <p:txBody>
                                                                      <a:bodyPr anchorCtr="0" anchor="t" bIns="45700" lIns="91425" spcFirstLastPara="1" rIns="91425" wrap="square" tIns="45700">
                                                                        <a:noAutofit/>
                                                                      </a:bodyPr>
                                                                      <a:lstStyle/>
                                                                      <a:p>
                                                                        <a:pPr indent="0" lvl="0" marL="0" marR="0" rtl="0" algn="l">
                                                                          <a:spcBef>
                                                                            <a:spcPts val="0"/>
                                                                          </a:spcBef>
                                                                          <a:spcAft>
                                                                            <a:spcPts val="0"/>
                                                                          </a:spcAft>
                                                                          <a:buNone/>
                                                                        </a:pPr>
                                                                        <a:r>
                                                                          <a:t/>
                                                                        </a:r>
                                                                        <a:endParaRPr sz="1800">
                                                                          <a:solidFill>
                                                                            <a:schemeClr val="dk1"/>
                                                                          </a:solidFill>
                                                                          <a:latin typeface="Arial"/>
                                                                          <a:ea typeface="Arial"/>
                                                                          <a:cs typeface="Arial"/>
                                                                          <a:sym typeface="Arial"/>
                                                                        </a:endParaRPr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  <p:cxnSp>
                                                                    <p:nvCxnSpPr>
                                                                      <p:cNvPr id="292" name="Google Shape;292;p26"/>
                                                                      <p:cNvCxnSpPr/>
                                                                      <p:nvPr/>
                                                                    </p:nvCxnSpPr>
                                                                    <p:spPr>
                                                                      <a:xfrm>
                                                                        <a:off x="6241" y="1344"/>
                                                                        <a:ext cx="0" cy="398"/>
                                                                      </a:xfrm>
                                                                      <a:prstGeom prst="straightConnector1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  <a:ln cap="flat" cmpd="sng" w="9525">
                                                                        <a:solidFill>
                                                                          <a:srgbClr val="000000"/>
                                                                        </a:solidFill>
                                                                        <a:prstDash val="solid"/>
                                                                        <a:round/>
                                                                        <a:headEnd len="med" w="med" type="none"/>
                                                                        <a:tailEnd len="med" w="med" type="triangle"/>
                                                                      </a:ln>
                                                                    </p:spPr>
                                                                  </p:cxnSp>
                                                                  <p:sp>
                                                                    <p:nvSpPr>
                                                                      <p:cNvPr id="293" name="Google Shape;293;p26"/>
                                                                      <p:cNvSpPr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5759" y="1764"/>
                                                                        <a:ext cx="964" cy="375"/>
                                                                      </a:xfrm>
                                                                      <a:prstGeom prst="roundRect">
                                                                        <a:avLst>
                                                                          <a:gd fmla="val 16667" name="adj"/>
                                                                        </a:avLst>
                                                                      </a:prstGeom>
                                                                      <a:solidFill>
                                                                        <a:srgbClr val="FFFFFF"/>
                                                                      </a:solidFill>
                                                                      <a:ln cap="flat" cmpd="sng" w="9525">
                                                                        <a:solidFill>
                                                                          <a:srgbClr val="000000"/>
                                                                        </a:solidFill>
                                                                        <a:prstDash val="solid"/>
                                                                        <a:round/>
                                                                        <a:headEnd len="sm" w="sm" type="none"/>
                                                                        <a:tailEnd len="sm" w="sm" type="none"/>
                                                                      </a:ln>
                                                                    </p:spPr>
                                                                    <p:txBody>
                                                                      <a:bodyPr anchorCtr="0" anchor="t" bIns="45700" lIns="91425" spcFirstLastPara="1" rIns="91425" wrap="square" tIns="45700">
                                                                        <a:noAutofit/>
                                                                      </a:bodyPr>
                                                                      <a:lstStyle/>
                                                                      <a:p>
                                                                        <a:pPr indent="0" lvl="0" marL="91440" marR="0" rtl="0" algn="l">
                                                                          <a:lnSpc>
                                                                            <a:spcPct val="115000"/>
                                                                          </a:lnSpc>
                                                                          <a:spcBef>
                                                                            <a:spcPts val="0"/>
                                                                          </a:spcBef>
                                                                          <a:spcAft>
                                                                            <a:spcPts val="0"/>
                                                                          </a:spcAft>
                                                                          <a:buNone/>
                                                                        </a:pPr>
                                                                        <a:r>
                                                                          <a:rPr lang="en-IN" sz="1000">
                                                                            <a:solidFill>
                                                                              <a:schemeClr val="dk1"/>
                                                                            </a:solidFill>
                                                                            <a:latin typeface="Calibri"/>
                                                                            <a:ea typeface="Calibri"/>
                                                                            <a:cs typeface="Calibri"/>
                                                                            <a:sym typeface="Calibri"/>
                                                                          </a:rPr>
                                                                          <a:t> </a:t>
                                                                        </a:r>
                                                                        <a:r>
                                                                          <a:rPr lang="en-IN" sz="900">
                                                                            <a:solidFill>
                                                                              <a:schemeClr val="dk1"/>
                                                                            </a:solidFill>
                                                                            <a:latin typeface="Calibri"/>
                                                                            <a:ea typeface="Calibri"/>
                                                                            <a:cs typeface="Calibri"/>
                                                                            <a:sym typeface="Calibri"/>
                                                                          </a:rPr>
                                                                          <a:t> Login</a:t>
                                                                        </a:r>
                                                                        <a:endParaRPr sz="1100">
                                                                          <a:solidFill>
                                                                            <a:schemeClr val="dk1"/>
                                                                          </a:solidFill>
                                                                          <a:latin typeface="Calibri"/>
                                                                          <a:ea typeface="Calibri"/>
                                                                          <a:cs typeface="Calibri"/>
                                                                          <a:sym typeface="Calibri"/>
                                                                        </a:endParaRPr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  <p:cxnSp>
                                                                    <p:nvCxnSpPr>
                                                                      <p:cNvPr id="294" name="Google Shape;294;p26"/>
                                                                      <p:cNvCxnSpPr/>
                                                                      <p:nvPr/>
                                                                    </p:nvCxnSpPr>
                                                                    <p:spPr>
                                                                      <a:xfrm>
                                                                        <a:off x="6241" y="2139"/>
                                                                        <a:ext cx="0" cy="408"/>
                                                                      </a:xfrm>
                                                                      <a:prstGeom prst="straightConnector1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  <a:ln cap="flat" cmpd="sng" w="9525">
                                                                        <a:solidFill>
                                                                          <a:srgbClr val="000000"/>
                                                                        </a:solidFill>
                                                                        <a:prstDash val="solid"/>
                                                                        <a:round/>
                                                                        <a:headEnd len="med" w="med" type="none"/>
                                                                        <a:tailEnd len="med" w="med" type="triangle"/>
                                                                      </a:ln>
                                                                    </p:spPr>
                                                                  </p:cxnSp>
                                                                  <p:sp>
                                                                    <p:nvSpPr>
                                                                      <p:cNvPr id="295" name="Google Shape;295;p26"/>
                                                                      <p:cNvSpPr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5366" y="2414"/>
                                                                        <a:ext cx="1740" cy="1211"/>
                                                                      </a:xfrm>
                                                                      <a:prstGeom prst="diamond">
                                                                        <a:avLst/>
                                                                      </a:prstGeom>
                                                                      <a:solidFill>
                                                                        <a:srgbClr val="FFFFFF"/>
                                                                      </a:solidFill>
                                                                      <a:ln cap="flat" cmpd="sng" w="9525">
                                                                        <a:solidFill>
                                                                          <a:srgbClr val="000000"/>
                                                                        </a:solidFill>
                                                                        <a:prstDash val="solid"/>
                                                                        <a:miter lim="800000"/>
                                                                        <a:headEnd len="sm" w="sm" type="none"/>
                                                                        <a:tailEnd len="sm" w="sm" type="none"/>
                                                                      </a:ln>
                                                                    </p:spPr>
                                                                    <p:txBody>
                                                                      <a:bodyPr anchorCtr="0" anchor="t" bIns="45700" lIns="91425" spcFirstLastPara="1" rIns="91425" wrap="square" tIns="45700">
                                                                        <a:noAutofit/>
                                                                      </a:bodyPr>
                                                                      <a:lstStyle/>
                                                                      <a:p>
                                                                        <a:pPr indent="0" lvl="0" marL="91440" marR="0" rtl="0" algn="l">
                                                                          <a:lnSpc>
                                                                            <a:spcPct val="115000"/>
                                                                          </a:lnSpc>
                                                                          <a:spcBef>
                                                                            <a:spcPts val="0"/>
                                                                          </a:spcBef>
                                                                          <a:spcAft>
                                                                            <a:spcPts val="0"/>
                                                                          </a:spcAft>
                                                                          <a:buNone/>
                                                                        </a:pPr>
                                                                        <a:r>
                                                                          <a:rPr lang="en-IN" sz="900">
                                                                            <a:solidFill>
                                                                              <a:schemeClr val="dk1"/>
                                                                            </a:solidFill>
                                                                            <a:latin typeface="Calibri"/>
                                                                            <a:ea typeface="Calibri"/>
                                                                            <a:cs typeface="Calibri"/>
                                                                            <a:sym typeface="Calibri"/>
                                                                          </a:rPr>
                                                                          <a:t>Authenticate?</a:t>
                                                                        </a:r>
                                                                        <a:endParaRPr sz="1100">
                                                                          <a:solidFill>
                                                                            <a:schemeClr val="dk1"/>
                                                                          </a:solidFill>
                                                                          <a:latin typeface="Calibri"/>
                                                                          <a:ea typeface="Calibri"/>
                                                                          <a:cs typeface="Calibri"/>
                                                                          <a:sym typeface="Calibri"/>
                                                                        </a:endParaRPr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  <p:cxnSp>
                                                                    <p:nvCxnSpPr>
                                                                      <p:cNvPr id="296" name="Google Shape;296;p26"/>
                                                                      <p:cNvCxnSpPr/>
                                                                      <p:nvPr/>
                                                                    </p:nvCxnSpPr>
                                                                    <p:spPr>
                                                                      <a:xfrm flipH="1" rot="10800000">
                                                                        <a:off x="7106" y="3049"/>
                                                                        <a:ext cx="720" cy="15"/>
                                                                      </a:xfrm>
                                                                      <a:prstGeom prst="straightConnector1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  <a:ln cap="flat" cmpd="sng" w="9525">
                                                                        <a:solidFill>
                                                                          <a:srgbClr val="000000"/>
                                                                        </a:solidFill>
                                                                        <a:prstDash val="solid"/>
                                                                        <a:round/>
                                                                        <a:headEnd len="med" w="med" type="none"/>
                                                                        <a:tailEnd len="med" w="med" type="none"/>
                                                                      </a:ln>
                                                                    </p:spPr>
                                                                  </p:cxnSp>
                                                                  <p:cxnSp>
                                                                    <p:nvCxnSpPr>
                                                                      <p:cNvPr id="297" name="Google Shape;297;p26"/>
                                                                      <p:cNvCxnSpPr/>
                                                                      <p:nvPr/>
                                                                    </p:nvCxnSpPr>
                                                                    <p:spPr>
                                                                      <a:xfrm rot="10800000">
                                                                        <a:off x="7826" y="1464"/>
                                                                        <a:ext cx="0" cy="1585"/>
                                                                      </a:xfrm>
                                                                      <a:prstGeom prst="straightConnector1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  <a:ln cap="flat" cmpd="sng" w="9525">
                                                                        <a:solidFill>
                                                                          <a:srgbClr val="000000"/>
                                                                        </a:solidFill>
                                                                        <a:prstDash val="solid"/>
                                                                        <a:round/>
                                                                        <a:headEnd len="med" w="med" type="none"/>
                                                                        <a:tailEnd len="med" w="med" type="none"/>
                                                                      </a:ln>
                                                                    </p:spPr>
                                                                  </p:cxnSp>
                                                                  <p:cxnSp>
                                                                    <p:nvCxnSpPr>
                                                                      <p:cNvPr id="298" name="Google Shape;298;p26"/>
                                                                      <p:cNvCxnSpPr/>
                                                                      <p:nvPr/>
                                                                    </p:nvCxnSpPr>
                                                                    <p:spPr>
                                                                      <a:xfrm flipH="1">
                                                                        <a:off x="6241" y="1463"/>
                                                                        <a:ext cx="1585" cy="1"/>
                                                                      </a:xfrm>
                                                                      <a:prstGeom prst="straightConnector1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  <a:ln cap="flat" cmpd="sng" w="9525">
                                                                        <a:solidFill>
                                                                          <a:srgbClr val="000000"/>
                                                                        </a:solidFill>
                                                                        <a:prstDash val="solid"/>
                                                                        <a:round/>
                                                                        <a:headEnd len="med" w="med" type="none"/>
                                                                        <a:tailEnd len="med" w="med" type="triangle"/>
                                                                      </a:ln>
                                                                    </p:spPr>
                                                                  </p:cxnSp>
                                                                  <p:cxnSp>
                                                                    <p:nvCxnSpPr>
                                                                      <p:cNvPr id="299" name="Google Shape;299;p26"/>
                                                                      <p:cNvCxnSpPr/>
                                                                      <p:nvPr/>
                                                                    </p:nvCxnSpPr>
                                                                    <p:spPr>
                                                                      <a:xfrm>
                                                                        <a:off x="6253" y="3581"/>
                                                                        <a:ext cx="0" cy="408"/>
                                                                      </a:xfrm>
                                                                      <a:prstGeom prst="straightConnector1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  <a:ln cap="flat" cmpd="sng" w="9525">
                                                                        <a:solidFill>
                                                                          <a:srgbClr val="000000"/>
                                                                        </a:solidFill>
                                                                        <a:prstDash val="solid"/>
                                                                        <a:round/>
                                                                        <a:headEnd len="med" w="med" type="none"/>
                                                                        <a:tailEnd len="med" w="med" type="triangle"/>
                                                                      </a:ln>
                                                                    </p:spPr>
                                                                  </p:cxnSp>
                                                                  <p:cxnSp>
                                                                    <p:nvCxnSpPr>
                                                                      <p:cNvPr id="300" name="Google Shape;300;p26"/>
                                                                      <p:cNvCxnSpPr/>
                                                                      <p:nvPr/>
                                                                    </p:nvCxnSpPr>
                                                                    <p:spPr>
                                                                      <a:xfrm rot="10800000">
                                                                        <a:off x="1782" y="3955"/>
                                                                        <a:ext cx="9288" cy="5"/>
                                                                      </a:xfrm>
                                                                      <a:prstGeom prst="straightConnector1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  <a:ln cap="flat" cmpd="sng" w="25400">
                                                                        <a:solidFill>
                                                                          <a:srgbClr val="000000"/>
                                                                        </a:solidFill>
                                                                        <a:prstDash val="solid"/>
                                                                        <a:round/>
                                                                        <a:headEnd len="med" w="med" type="none"/>
                                                                        <a:tailEnd len="med" w="med" type="none"/>
                                                                      </a:ln>
                                                                    </p:spPr>
                                                                  </p:cxnSp>
                                                                </p:grpSp>
                                                              </p:grpSp>
                                                            </p:grpSp>
                                                          </p:grpSp>
                                                        </p:grpSp>
                                                      </p:grpSp>
                                                    </p:grpSp>
                                                    <p:sp>
                                                      <p:nvSpPr>
                                                        <p:cNvPr id="301" name="Google Shape;301;p26"/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3133552" y="2722000"/>
                                                          <a:ext cx="890651" cy="666977"/>
                                                        </a:xfrm>
                                                        <a:prstGeom prst="roundRect">
                                                          <a:avLst>
                                                            <a:gd fmla="val 16667" name="adj"/>
                                                          </a:avLst>
                                                        </a:prstGeom>
                                                        <a:solidFill>
                                                          <a:srgbClr val="FFFFFF"/>
                                                        </a:solidFill>
                                                        <a:ln cap="flat" cmpd="sng" w="9525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prstDash val="solid"/>
                                                          <a:round/>
                                                          <a:headEnd len="sm" w="sm" type="none"/>
                                                          <a:tailEnd len="sm" w="sm" type="none"/>
                                                        </a:ln>
                                                      </p:spPr>
                                                      <p:txBody>
                                                        <a:bodyPr anchorCtr="0" anchor="t" bIns="45700" lIns="91425" spcFirstLastPara="1" rIns="91425" wrap="square" tIns="45700">
                                                          <a:noAutofit/>
                                                        </a:bodyPr>
                                                        <a:lstStyle/>
                                                        <a:p>
                                                          <a:pPr indent="0" lvl="0" marL="91440" marR="0" rtl="0" algn="just">
                                                            <a:lnSpc>
                                                              <a:spcPct val="150000"/>
                                                            </a:lnSpc>
                                                            <a:spcBef>
                                                              <a:spcPts val="0"/>
                                                            </a:spcBef>
                                                            <a:spcAft>
                                                              <a:spcPts val="0"/>
                                                            </a:spcAft>
                                                            <a:buNone/>
                                                          </a:pPr>
                                                          <a:r>
                                                            <a:rPr lang="en-IN" sz="900">
                                                              <a:solidFill>
                                                                <a:schemeClr val="dk1"/>
                                                              </a:solidFill>
                                                              <a:latin typeface="Calibri"/>
                                                              <a:ea typeface="Calibri"/>
                                                              <a:cs typeface="Calibri"/>
                                                              <a:sym typeface="Calibri"/>
                                                            </a:rPr>
                                                            <a:t>Announce examination</a:t>
                                                          </a:r>
                                                          <a:endParaRPr sz="11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latin typeface="Calibri"/>
                                                            <a:ea typeface="Calibri"/>
                                                            <a:cs typeface="Calibri"/>
                                                            <a:sym typeface="Calibri"/>
                                                          </a:endParaRPr>
                                                        </a:p>
                                                        <a:p>
                                                          <a:pPr indent="0" lvl="0" marL="91440" marR="0" rtl="0" algn="l">
                                                            <a:lnSpc>
                                                              <a:spcPct val="115000"/>
                                                            </a:lnSpc>
                                                            <a:spcBef>
                                                              <a:spcPts val="1000"/>
                                                            </a:spcBef>
                                                            <a:spcAft>
                                                              <a:spcPts val="0"/>
                                                            </a:spcAft>
                                                            <a:buNone/>
                                                          </a:pPr>
                                                          <a:r>
                                                            <a:rPr lang="en-IN" sz="900">
                                                              <a:solidFill>
                                                                <a:schemeClr val="dk1"/>
                                                              </a:solidFill>
                                                              <a:latin typeface="Calibri"/>
                                                              <a:ea typeface="Calibri"/>
                                                              <a:cs typeface="Calibri"/>
                                                              <a:sym typeface="Calibri"/>
                                                            </a:rPr>
                                                            <a:t> </a:t>
                                                          </a:r>
                                                          <a:endParaRPr sz="11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latin typeface="Calibri"/>
                                                            <a:ea typeface="Calibri"/>
                                                            <a:cs typeface="Calibri"/>
                                                            <a:sym typeface="Calibri"/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</p:grpSp>
                                                  <p:sp>
                                                    <p:nvSpPr>
                                                      <p:cNvPr id="302" name="Google Shape;302;p26"/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4334394" y="2722000"/>
                                                        <a:ext cx="890651" cy="666977"/>
                                                      </a:xfrm>
                                                      <a:prstGeom prst="roundRect">
                                                        <a:avLst>
                                                          <a:gd fmla="val 16667" name="adj"/>
                                                        </a:avLst>
                                                      </a:prstGeom>
                                                      <a:solidFill>
                                                        <a:srgbClr val="FFFFFF"/>
                                                      </a:solidFill>
                                                      <a:ln cap="flat" cmpd="sng" w="9525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prstDash val="solid"/>
                                                        <a:round/>
                                                        <a:headEnd len="sm" w="sm" type="none"/>
                                                        <a:tailEnd len="sm" w="sm" type="none"/>
                                                      </a:ln>
                                                    </p:spPr>
                                                    <p:txBody>
                                                      <a:bodyPr anchorCtr="0" anchor="t" bIns="45700" lIns="91425" spcFirstLastPara="1" rIns="91425" wrap="square" tIns="45700">
                                                        <a:noAutofit/>
                                                      </a:bodyPr>
                                                      <a:lstStyle/>
                                                      <a:p>
                                                        <a:pPr indent="0" lvl="0" marL="91440" marR="0" rtl="0" algn="just">
                                                          <a:lnSpc>
                                                            <a:spcPct val="150000"/>
                                                          </a:lnSpc>
                                                          <a:spcBef>
                                                            <a:spcPts val="0"/>
                                                          </a:spcBef>
                                                          <a:spcAft>
                                                            <a:spcPts val="0"/>
                                                          </a:spcAft>
                                                          <a:buNone/>
                                                        </a:pPr>
                                                        <a:r>
                                                          <a:rPr lang="en-IN" sz="9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latin typeface="Calibri"/>
                                                            <a:ea typeface="Calibri"/>
                                                            <a:cs typeface="Calibri"/>
                                                            <a:sym typeface="Calibri"/>
                                                          </a:rPr>
                                                          <a:t>Add exam timetable</a:t>
                                                        </a:r>
                                                        <a:endParaRPr sz="11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latin typeface="Calibri"/>
                                                          <a:ea typeface="Calibri"/>
                                                          <a:cs typeface="Calibri"/>
                                                          <a:sym typeface="Calibri"/>
                                                        </a:endParaRPr>
                                                      </a:p>
                                                    </p:txBody>
                                                  </p:sp>
                                                </p:grpSp>
                                              </p:grpSp>
                                            </p:grpSp>
                                          </p:grpSp>
                                        </p:grpSp>
                                      </p:grpSp>
                                    </p:grpSp>
                                  </p:grpSp>
                                </p:grpSp>
                              </p:grpSp>
                            </p:grpSp>
                          </p:grpSp>
                        </p:grpSp>
                      </p:grpSp>
                      <p:sp>
                        <p:nvSpPr>
                          <p:cNvPr id="303" name="Google Shape;303;p26"/>
                          <p:cNvSpPr/>
                          <p:nvPr/>
                        </p:nvSpPr>
                        <p:spPr>
                          <a:xfrm>
                            <a:off x="2819400" y="5991103"/>
                            <a:ext cx="266700" cy="247650"/>
                          </a:xfrm>
                          <a:prstGeom prst="ellipse">
                            <a:avLst/>
                          </a:prstGeom>
                          <a:solidFill>
                            <a:schemeClr val="dk1"/>
                          </a:solidFill>
                          <a:ln cap="flat" cmpd="sng" w="38100">
                            <a:solidFill>
                              <a:srgbClr val="F2F2F2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  <a:effectLst>
                            <a:outerShdw rotWithShape="0" algn="ctr" dir="3806097" dist="28398">
                              <a:srgbClr val="7F7F7F">
                                <a:alpha val="49803"/>
                              </a:srgbClr>
                            </a:outerShdw>
                          </a:effectLst>
                        </p:spPr>
                        <p:txBody>
                          <a:bodyPr anchorCtr="0" anchor="t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800">
                              <a:solidFill>
                                <a:schemeClr val="dk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  <p:sp>
                      <p:nvSpPr>
                        <p:cNvPr id="304" name="Google Shape;304;p26"/>
                        <p:cNvSpPr/>
                        <p:nvPr/>
                      </p:nvSpPr>
                      <p:spPr>
                        <a:xfrm>
                          <a:off x="2576945" y="4838007"/>
                          <a:ext cx="748146" cy="277495"/>
                        </a:xfrm>
                        <a:prstGeom prst="roundRect">
                          <a:avLst>
                            <a:gd fmla="val 16667" name="adj"/>
                          </a:avLst>
                        </a:prstGeom>
                        <a:solidFill>
                          <a:srgbClr val="FFFFFF"/>
                        </a:solidFill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t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91440" marR="0" rtl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N" sz="900">
                              <a:solidFill>
                                <a:schemeClr val="dk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  Logout</a:t>
                          </a:r>
                          <a:endParaRPr sz="110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cxnSp>
                    <p:nvCxnSpPr>
                      <p:cNvPr id="305" name="Google Shape;305;p26"/>
                      <p:cNvCxnSpPr/>
                      <p:nvPr/>
                    </p:nvCxnSpPr>
                    <p:spPr>
                      <a:xfrm>
                        <a:off x="2942705" y="5095701"/>
                        <a:ext cx="8832" cy="278075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rgbClr val="000000"/>
                        </a:solidFill>
                        <a:prstDash val="solid"/>
                        <a:round/>
                        <a:headEnd len="med" w="med" type="none"/>
                        <a:tailEnd len="med" w="med" type="triangle"/>
                      </a:ln>
                    </p:spPr>
                  </p:cxnSp>
                </p:grpSp>
                <p:sp>
                  <p:nvSpPr>
                    <p:cNvPr id="306" name="Google Shape;306;p26"/>
                    <p:cNvSpPr/>
                    <p:nvPr/>
                  </p:nvSpPr>
                  <p:spPr>
                    <a:xfrm>
                      <a:off x="3433156" y="1155469"/>
                      <a:ext cx="432262" cy="27432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cap="flat" cmpd="sng" w="254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9144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307" name="Google Shape;307;p26"/>
                <p:cNvSpPr/>
                <p:nvPr/>
              </p:nvSpPr>
              <p:spPr>
                <a:xfrm>
                  <a:off x="3038475" y="1828800"/>
                  <a:ext cx="432262" cy="2743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91440" marR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N" sz="9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Yes</a:t>
                  </a:r>
                  <a:endParaRPr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08" name="Google Shape;308;p26"/>
              <p:cNvCxnSpPr/>
              <p:nvPr/>
            </p:nvCxnSpPr>
            <p:spPr>
              <a:xfrm>
                <a:off x="2905125" y="2143081"/>
                <a:ext cx="1612" cy="113739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309" name="Google Shape;309;p26"/>
            <p:cNvGrpSpPr/>
            <p:nvPr/>
          </p:nvGrpSpPr>
          <p:grpSpPr>
            <a:xfrm>
              <a:off x="1123950" y="2114550"/>
              <a:ext cx="819150" cy="890880"/>
              <a:chOff x="0" y="0"/>
              <a:chExt cx="819150" cy="890880"/>
            </a:xfrm>
          </p:grpSpPr>
          <p:sp>
            <p:nvSpPr>
              <p:cNvPr id="310" name="Google Shape;310;p26"/>
              <p:cNvSpPr/>
              <p:nvPr/>
            </p:nvSpPr>
            <p:spPr>
              <a:xfrm>
                <a:off x="0" y="314300"/>
                <a:ext cx="819150" cy="57658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91440" marR="0" rt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Add department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91440" marR="0" rtl="0" algn="l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-IN" sz="1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91440" marR="0" rtl="0" algn="l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-IN" sz="1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11" name="Google Shape;311;p26"/>
              <p:cNvCxnSpPr/>
              <p:nvPr/>
            </p:nvCxnSpPr>
            <p:spPr>
              <a:xfrm>
                <a:off x="400050" y="0"/>
                <a:ext cx="0" cy="3455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/>
          <p:nvPr>
            <p:ph type="title"/>
          </p:nvPr>
        </p:nvSpPr>
        <p:spPr>
          <a:xfrm>
            <a:off x="533400" y="152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ACTIVITY DIAGRAM FOR COLLEGE</a:t>
            </a:r>
            <a:endParaRPr sz="3200"/>
          </a:p>
        </p:txBody>
      </p:sp>
      <p:sp>
        <p:nvSpPr>
          <p:cNvPr id="317" name="Google Shape;317;p27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Don Bosco College, Angadikadavu</a:t>
            </a:r>
            <a:endParaRPr/>
          </a:p>
        </p:txBody>
      </p:sp>
      <p:sp>
        <p:nvSpPr>
          <p:cNvPr id="318" name="Google Shape;318;p2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19" name="Google Shape;3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9636" y="118026"/>
            <a:ext cx="1549728" cy="190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0" name="Google Shape;320;p27"/>
          <p:cNvGrpSpPr/>
          <p:nvPr/>
        </p:nvGrpSpPr>
        <p:grpSpPr>
          <a:xfrm>
            <a:off x="1295400" y="990600"/>
            <a:ext cx="6629400" cy="5652136"/>
            <a:chOff x="47625" y="-1"/>
            <a:chExt cx="6017889" cy="6427472"/>
          </a:xfrm>
        </p:grpSpPr>
        <p:grpSp>
          <p:nvGrpSpPr>
            <p:cNvPr id="321" name="Google Shape;321;p27"/>
            <p:cNvGrpSpPr/>
            <p:nvPr/>
          </p:nvGrpSpPr>
          <p:grpSpPr>
            <a:xfrm>
              <a:off x="47625" y="-1"/>
              <a:ext cx="6017889" cy="6427472"/>
              <a:chOff x="47625" y="-1"/>
              <a:chExt cx="6017889" cy="6427644"/>
            </a:xfrm>
          </p:grpSpPr>
          <p:grpSp>
            <p:nvGrpSpPr>
              <p:cNvPr id="322" name="Google Shape;322;p27"/>
              <p:cNvGrpSpPr/>
              <p:nvPr/>
            </p:nvGrpSpPr>
            <p:grpSpPr>
              <a:xfrm>
                <a:off x="47625" y="-1"/>
                <a:ext cx="6017889" cy="6427644"/>
                <a:chOff x="47625" y="-1"/>
                <a:chExt cx="6017889" cy="6427644"/>
              </a:xfrm>
            </p:grpSpPr>
            <p:grpSp>
              <p:nvGrpSpPr>
                <p:cNvPr id="323" name="Google Shape;323;p27"/>
                <p:cNvGrpSpPr/>
                <p:nvPr/>
              </p:nvGrpSpPr>
              <p:grpSpPr>
                <a:xfrm>
                  <a:off x="47625" y="-1"/>
                  <a:ext cx="6017889" cy="6427644"/>
                  <a:chOff x="47625" y="-1"/>
                  <a:chExt cx="6017889" cy="6427644"/>
                </a:xfrm>
              </p:grpSpPr>
              <p:sp>
                <p:nvSpPr>
                  <p:cNvPr id="324" name="Google Shape;324;p27"/>
                  <p:cNvSpPr/>
                  <p:nvPr/>
                </p:nvSpPr>
                <p:spPr>
                  <a:xfrm>
                    <a:off x="2635135" y="5527963"/>
                    <a:ext cx="748146" cy="277492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FF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91440" marR="0" rtl="0" algn="l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Logout</a:t>
                    </a:r>
                    <a:endParaRPr sz="11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25" name="Google Shape;325;p27"/>
                  <p:cNvGrpSpPr/>
                  <p:nvPr/>
                </p:nvGrpSpPr>
                <p:grpSpPr>
                  <a:xfrm>
                    <a:off x="47625" y="-1"/>
                    <a:ext cx="6017889" cy="6427644"/>
                    <a:chOff x="47625" y="-1"/>
                    <a:chExt cx="6017889" cy="6427644"/>
                  </a:xfrm>
                </p:grpSpPr>
                <p:grpSp>
                  <p:nvGrpSpPr>
                    <p:cNvPr id="326" name="Google Shape;326;p27"/>
                    <p:cNvGrpSpPr/>
                    <p:nvPr/>
                  </p:nvGrpSpPr>
                  <p:grpSpPr>
                    <a:xfrm>
                      <a:off x="47625" y="-1"/>
                      <a:ext cx="6017889" cy="6427644"/>
                      <a:chOff x="0" y="-1"/>
                      <a:chExt cx="6017889" cy="6427644"/>
                    </a:xfrm>
                  </p:grpSpPr>
                  <p:grpSp>
                    <p:nvGrpSpPr>
                      <p:cNvPr id="327" name="Google Shape;327;p27"/>
                      <p:cNvGrpSpPr/>
                      <p:nvPr/>
                    </p:nvGrpSpPr>
                    <p:grpSpPr>
                      <a:xfrm>
                        <a:off x="0" y="-1"/>
                        <a:ext cx="6017889" cy="5512436"/>
                        <a:chOff x="0" y="-1"/>
                        <a:chExt cx="6017889" cy="5512436"/>
                      </a:xfrm>
                    </p:grpSpPr>
                    <p:cxnSp>
                      <p:nvCxnSpPr>
                        <p:cNvPr id="328" name="Google Shape;328;p27"/>
                        <p:cNvCxnSpPr/>
                        <p:nvPr/>
                      </p:nvCxnSpPr>
                      <p:spPr>
                        <a:xfrm>
                          <a:off x="2943225" y="5133975"/>
                          <a:ext cx="0" cy="37846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med" w="med" type="none"/>
                          <a:tailEnd len="med" w="med" type="triangle"/>
                        </a:ln>
                      </p:spPr>
                    </p:cxnSp>
                    <p:grpSp>
                      <p:nvGrpSpPr>
                        <p:cNvPr id="329" name="Google Shape;329;p27"/>
                        <p:cNvGrpSpPr/>
                        <p:nvPr/>
                      </p:nvGrpSpPr>
                      <p:grpSpPr>
                        <a:xfrm>
                          <a:off x="0" y="-1"/>
                          <a:ext cx="6017889" cy="5145637"/>
                          <a:chOff x="0" y="-1"/>
                          <a:chExt cx="6017889" cy="5145637"/>
                        </a:xfrm>
                      </p:grpSpPr>
                      <p:cxnSp>
                        <p:nvCxnSpPr>
                          <p:cNvPr id="330" name="Google Shape;330;p27"/>
                          <p:cNvCxnSpPr/>
                          <p:nvPr/>
                        </p:nvCxnSpPr>
                        <p:spPr>
                          <a:xfrm>
                            <a:off x="1552056" y="4736465"/>
                            <a:ext cx="0" cy="378460"/>
                          </a:xfrm>
                          <a:prstGeom prst="straightConnector1">
                            <a:avLst/>
                          </a:prstGeom>
                          <a:noFill/>
                          <a:ln cap="flat" cmpd="sng" w="9525">
                            <a:solidFill>
                              <a:srgbClr val="000000"/>
                            </a:solidFill>
                            <a:prstDash val="solid"/>
                            <a:round/>
                            <a:headEnd len="med" w="med" type="none"/>
                            <a:tailEnd len="med" w="med" type="triangle"/>
                          </a:ln>
                        </p:spPr>
                      </p:cxnSp>
                      <p:grpSp>
                        <p:nvGrpSpPr>
                          <p:cNvPr id="331" name="Google Shape;331;p27"/>
                          <p:cNvGrpSpPr/>
                          <p:nvPr/>
                        </p:nvGrpSpPr>
                        <p:grpSpPr>
                          <a:xfrm>
                            <a:off x="0" y="-1"/>
                            <a:ext cx="6017889" cy="5145637"/>
                            <a:chOff x="0" y="-1"/>
                            <a:chExt cx="6017889" cy="5145637"/>
                          </a:xfrm>
                        </p:grpSpPr>
                        <p:cxnSp>
                          <p:nvCxnSpPr>
                            <p:cNvPr id="332" name="Google Shape;332;p27"/>
                            <p:cNvCxnSpPr/>
                            <p:nvPr/>
                          </p:nvCxnSpPr>
                          <p:spPr>
                            <a:xfrm rot="10800000">
                              <a:off x="0" y="5114925"/>
                              <a:ext cx="5998812" cy="0"/>
                            </a:xfrm>
                            <a:prstGeom prst="straightConnector1">
                              <a:avLst/>
                            </a:prstGeom>
                            <a:noFill/>
                            <a:ln cap="flat" cmpd="sng" w="25400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len="med" w="med" type="none"/>
                              <a:tailEnd len="med" w="med" type="none"/>
                            </a:ln>
                          </p:spPr>
                        </p:cxnSp>
                        <p:grpSp>
                          <p:nvGrpSpPr>
                            <p:cNvPr id="333" name="Google Shape;333;p27"/>
                            <p:cNvGrpSpPr/>
                            <p:nvPr/>
                          </p:nvGrpSpPr>
                          <p:grpSpPr>
                            <a:xfrm>
                              <a:off x="0" y="-1"/>
                              <a:ext cx="6017889" cy="5145637"/>
                              <a:chOff x="0" y="-1"/>
                              <a:chExt cx="6017889" cy="5145637"/>
                            </a:xfrm>
                          </p:grpSpPr>
                          <p:cxnSp>
                            <p:nvCxnSpPr>
                              <p:cNvPr id="334" name="Google Shape;334;p27"/>
                              <p:cNvCxnSpPr/>
                              <p:nvPr/>
                            </p:nvCxnSpPr>
                            <p:spPr>
                              <a:xfrm rot="10800000">
                                <a:off x="0" y="3648075"/>
                                <a:ext cx="5998812" cy="0"/>
                              </a:xfrm>
                              <a:prstGeom prst="straightConnector1">
                                <a:avLst/>
                              </a:prstGeom>
                              <a:noFill/>
                              <a:ln cap="flat" cmpd="sng" w="25400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len="med" w="med" type="none"/>
                                <a:tailEnd len="med" w="med" type="none"/>
                              </a:ln>
                            </p:spPr>
                          </p:cxnSp>
                          <p:grpSp>
                            <p:nvGrpSpPr>
                              <p:cNvPr id="335" name="Google Shape;335;p27"/>
                              <p:cNvGrpSpPr/>
                              <p:nvPr/>
                            </p:nvGrpSpPr>
                            <p:grpSpPr>
                              <a:xfrm>
                                <a:off x="19049" y="-1"/>
                                <a:ext cx="5998840" cy="5145637"/>
                                <a:chOff x="-1" y="-1"/>
                                <a:chExt cx="5998840" cy="5145637"/>
                              </a:xfrm>
                            </p:grpSpPr>
                            <p:sp>
                              <p:nvSpPr>
                                <p:cNvPr id="336" name="Google Shape;336;p27"/>
                                <p:cNvSpPr/>
                                <p:nvPr/>
                              </p:nvSpPr>
                              <p:spPr>
                                <a:xfrm>
                                  <a:off x="885825" y="2762250"/>
                                  <a:ext cx="871601" cy="666977"/>
                                </a:xfrm>
                                <a:prstGeom prst="roundRect">
                                  <a:avLst>
                                    <a:gd fmla="val 16667" name="adj"/>
                                  </a:avLst>
                                </a:prstGeom>
                                <a:solidFill>
                                  <a:srgbClr val="FFFFFF"/>
                                </a:solidFill>
                                <a:ln cap="flat" cmpd="sng" w="9525">
                                  <a:solidFill>
                                    <a:srgbClr val="000000"/>
                                  </a:solidFill>
                                  <a:prstDash val="solid"/>
                                  <a:round/>
                                  <a:headEnd len="sm" w="sm" type="none"/>
                                  <a:tailEnd len="sm" w="sm" type="none"/>
                                </a:ln>
                              </p:spPr>
                              <p:txBody>
                                <a:bodyPr anchorCtr="0" anchor="t" bIns="45700" lIns="91425" spcFirstLastPara="1" rIns="91425" wrap="square" tIns="45700">
                                  <a:noAutofit/>
                                </a:bodyPr>
                                <a:lstStyle/>
                                <a:p>
                                  <a:pPr indent="0" lvl="0" marL="91440" marR="0" rtl="0" algn="just">
                                    <a:lnSpc>
                                      <a:spcPct val="15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rPr lang="en-IN" sz="900">
                                      <a:solidFill>
                                        <a:schemeClr val="dk1"/>
                                      </a:solidFill>
                                      <a:latin typeface="Calibri"/>
                                      <a:ea typeface="Calibri"/>
                                      <a:cs typeface="Calibri"/>
                                      <a:sym typeface="Calibri"/>
                                    </a:rPr>
                                    <a:t>Add student to course</a:t>
                                  </a:r>
                                  <a:endParaRPr sz="1100">
                                    <a:solidFill>
                                      <a:schemeClr val="dk1"/>
                                    </a:solidFill>
                                    <a:latin typeface="Calibri"/>
                                    <a:ea typeface="Calibri"/>
                                    <a:cs typeface="Calibri"/>
                                    <a:sym typeface="Calibri"/>
                                  </a:endParaRPr>
                                </a:p>
                                <a:p>
                                  <a:pPr indent="0" lvl="0" marL="91440" marR="0" rtl="0" algn="l">
                                    <a:lnSpc>
                                      <a:spcPct val="115000"/>
                                    </a:lnSpc>
                                    <a:spcBef>
                                      <a:spcPts val="100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rPr lang="en-IN" sz="900">
                                      <a:solidFill>
                                        <a:schemeClr val="dk1"/>
                                      </a:solidFill>
                                      <a:latin typeface="Calibri"/>
                                      <a:ea typeface="Calibri"/>
                                      <a:cs typeface="Calibri"/>
                                      <a:sym typeface="Calibri"/>
                                    </a:rPr>
                                    <a:t> </a:t>
                                  </a:r>
                                  <a:endParaRPr sz="1100">
                                    <a:solidFill>
                                      <a:schemeClr val="dk1"/>
                                    </a:solidFill>
                                    <a:latin typeface="Calibri"/>
                                    <a:ea typeface="Calibri"/>
                                    <a:cs typeface="Calibri"/>
                                    <a:sym typeface="Calibri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337" name="Google Shape;337;p27"/>
                                <p:cNvGrpSpPr/>
                                <p:nvPr/>
                              </p:nvGrpSpPr>
                              <p:grpSpPr>
                                <a:xfrm>
                                  <a:off x="-1" y="-1"/>
                                  <a:ext cx="5998840" cy="5145637"/>
                                  <a:chOff x="-1" y="-1"/>
                                  <a:chExt cx="5998840" cy="5145637"/>
                                </a:xfrm>
                              </p:grpSpPr>
                              <p:sp>
                                <p:nvSpPr>
                                  <p:cNvPr id="338" name="Google Shape;338;p27"/>
                                  <p:cNvSpPr/>
                                  <p:nvPr/>
                                </p:nvSpPr>
                                <p:spPr>
                                  <a:xfrm>
                                    <a:off x="-1" y="2771775"/>
                                    <a:ext cx="793927" cy="660316"/>
                                  </a:xfrm>
                                  <a:prstGeom prst="roundRect">
                                    <a:avLst>
                                      <a:gd fmla="val 16667" name="adj"/>
                                    </a:avLst>
                                  </a:prstGeom>
                                  <a:solidFill>
                                    <a:srgbClr val="FFFFFF"/>
                                  </a:solidFill>
                                  <a:ln cap="flat" cmpd="sng" w="9525">
                                    <a:solidFill>
                                      <a:srgbClr val="000000"/>
                                    </a:solidFill>
                                    <a:prstDash val="solid"/>
                                    <a:round/>
                                    <a:headEnd len="sm" w="sm" type="none"/>
                                    <a:tailEnd len="sm" w="sm" type="none"/>
                                  </a:ln>
                                </p:spPr>
                                <p:txBody>
                                  <a:bodyPr anchorCtr="0" anchor="t" bIns="45700" lIns="91425" spcFirstLastPara="1" rIns="91425" wrap="square" tIns="45700">
                                    <a:noAutofit/>
                                  </a:bodyPr>
                                  <a:lstStyle/>
                                  <a:p>
                                    <a:pPr indent="0" lvl="0" marL="91440" marR="0" rtl="0" algn="l">
                                      <a:lnSpc>
                                        <a:spcPct val="115000"/>
                                      </a:lnSpc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r>
                                      <a:rPr lang="en-IN" sz="900">
                                        <a:solidFill>
                                          <a:schemeClr val="dk1"/>
                                        </a:solidFill>
                                        <a:latin typeface="Calibri"/>
                                        <a:ea typeface="Calibri"/>
                                        <a:cs typeface="Calibri"/>
                                        <a:sym typeface="Calibri"/>
                                      </a:rPr>
                                      <a:t>Choose course</a:t>
                                    </a:r>
                                    <a:endParaRPr sz="1100">
                                      <a:solidFill>
                                        <a:schemeClr val="dk1"/>
                                      </a:solidFill>
                                      <a:latin typeface="Calibri"/>
                                      <a:ea typeface="Calibri"/>
                                      <a:cs typeface="Calibri"/>
                                      <a:sym typeface="Calibri"/>
                                    </a:endParaRPr>
                                  </a:p>
                                </p:txBody>
                              </p:sp>
                              <p:grpSp>
                                <p:nvGrpSpPr>
                                  <p:cNvPr id="339" name="Google Shape;339;p27"/>
                                  <p:cNvGrpSpPr/>
                                  <p:nvPr/>
                                </p:nvGrpSpPr>
                                <p:grpSpPr>
                                  <a:xfrm>
                                    <a:off x="-1" y="-1"/>
                                    <a:ext cx="5998840" cy="5145637"/>
                                    <a:chOff x="-1" y="-1"/>
                                    <a:chExt cx="5998840" cy="5145637"/>
                                  </a:xfrm>
                                </p:grpSpPr>
                                <p:sp>
                                  <p:nvSpPr>
                                    <p:cNvPr id="340" name="Google Shape;340;p2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095895" y="4006215"/>
                                      <a:ext cx="969645" cy="727710"/>
                                    </a:xfrm>
                                    <a:prstGeom prst="roundRect">
                                      <a:avLst>
                                        <a:gd fmla="val 16667" name="adj"/>
                                      </a:avLst>
                                    </a:prstGeom>
                                    <a:solidFill>
                                      <a:srgbClr val="FFFFFF"/>
                                    </a:solidFill>
                                    <a:ln cap="flat" cmpd="sng" w="9525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len="sm" w="sm" type="none"/>
                                      <a:tailEnd len="sm" w="sm" type="none"/>
                                    </a:ln>
                                  </p:spPr>
                                  <p:txBody>
                                    <a:bodyPr anchorCtr="0" anchor="t" bIns="45700" lIns="91425" spcFirstLastPara="1" rIns="91425" wrap="square" tIns="45700">
                                      <a:noAutofit/>
                                    </a:bodyPr>
                                    <a:lstStyle/>
                                    <a:p>
                                      <a:pPr indent="0" lvl="0" marL="91440" marR="0" rtl="0" algn="just">
                                        <a:lnSpc>
                                          <a:spcPct val="15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r>
                                        <a:rPr lang="en-IN" sz="900">
                                          <a:solidFill>
                                            <a:srgbClr val="000000"/>
                                          </a:solidFill>
                                          <a:latin typeface="Calibri"/>
                                          <a:ea typeface="Calibri"/>
                                          <a:cs typeface="Calibri"/>
                                          <a:sym typeface="Calibri"/>
                                        </a:rPr>
                                        <a:t>View exam notification</a:t>
                                      </a:r>
                                      <a:endParaRPr sz="1100">
                                        <a:solidFill>
                                          <a:schemeClr val="dk1"/>
                                        </a:solidFill>
                                        <a:latin typeface="Calibri"/>
                                        <a:ea typeface="Calibri"/>
                                        <a:cs typeface="Calibri"/>
                                        <a:sym typeface="Calibri"/>
                                      </a:endParaRPr>
                                    </a:p>
                                    <a:p>
                                      <a:pPr indent="0" lvl="0" marL="91440" marR="0" rtl="0" algn="ctr">
                                        <a:lnSpc>
                                          <a:spcPct val="115000"/>
                                        </a:lnSpc>
                                        <a:spcBef>
                                          <a:spcPts val="100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r>
                                        <a:rPr lang="en-IN" sz="1100">
                                          <a:solidFill>
                                            <a:schemeClr val="dk1"/>
                                          </a:solidFill>
                                          <a:latin typeface="Calibri"/>
                                          <a:ea typeface="Calibri"/>
                                          <a:cs typeface="Calibri"/>
                                          <a:sym typeface="Calibri"/>
                                        </a:rPr>
                                        <a:t> </a:t>
                                      </a:r>
                                      <a:endParaRPr sz="1100">
                                        <a:solidFill>
                                          <a:schemeClr val="dk1"/>
                                        </a:solidFill>
                                        <a:latin typeface="Calibri"/>
                                        <a:ea typeface="Calibri"/>
                                        <a:cs typeface="Calibri"/>
                                        <a:sym typeface="Calibri"/>
                                      </a:endParaRPr>
                                    </a:p>
                                  </p:txBody>
                                </p:sp>
                                <p:grpSp>
                                  <p:nvGrpSpPr>
                                    <p:cNvPr id="341" name="Google Shape;341;p2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-1" y="-1"/>
                                      <a:ext cx="5998840" cy="5145637"/>
                                      <a:chOff x="-1" y="-1"/>
                                      <a:chExt cx="5998840" cy="5145637"/>
                                    </a:xfrm>
                                  </p:grpSpPr>
                                  <p:cxnSp>
                                    <p:nvCxnSpPr>
                                      <p:cNvPr id="342" name="Google Shape;342;p27"/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1533006" y="3627755"/>
                                        <a:ext cx="0" cy="378460"/>
                                      </a:xfrm>
                                      <a:prstGeom prst="straightConnector1">
                                        <a:avLst/>
                                      </a:prstGeom>
                                      <a:noFill/>
                                      <a:ln cap="flat" cmpd="sng" w="9525">
                                        <a:solidFill>
                                          <a:srgbClr val="000000"/>
                                        </a:solidFill>
                                        <a:prstDash val="solid"/>
                                        <a:round/>
                                        <a:headEnd len="med" w="med" type="none"/>
                                        <a:tailEnd len="med" w="med" type="triangle"/>
                                      </a:ln>
                                    </p:spPr>
                                  </p:cxnSp>
                                  <p:grpSp>
                                    <p:nvGrpSpPr>
                                      <p:cNvPr id="343" name="Google Shape;343;p27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-1" y="-1"/>
                                        <a:ext cx="5998840" cy="5145637"/>
                                        <a:chOff x="-1" y="-1"/>
                                        <a:chExt cx="5998840" cy="5145637"/>
                                      </a:xfrm>
                                    </p:grpSpPr>
                                    <p:cxnSp>
                                      <p:nvCxnSpPr>
                                        <p:cNvPr id="344" name="Google Shape;344;p27"/>
                                        <p:cNvCxnSpPr/>
                                        <p:nvPr/>
                                      </p:nvCxnSpPr>
                                      <p:spPr>
                                        <a:xfrm>
                                          <a:off x="4521084" y="3629025"/>
                                          <a:ext cx="0" cy="378460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noFill/>
                                        <a:ln cap="flat" cmpd="sng" w="9525">
                                          <a:solidFill>
                                            <a:srgbClr val="000000"/>
                                          </a:solidFill>
                                          <a:prstDash val="solid"/>
                                          <a:round/>
                                          <a:headEnd len="med" w="med" type="none"/>
                                          <a:tailEnd len="med" w="med" type="triangle"/>
                                        </a:ln>
                                      </p:spPr>
                                    </p:cxnSp>
                                    <p:grpSp>
                                      <p:nvGrpSpPr>
                                        <p:cNvPr id="345" name="Google Shape;345;p27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-1" y="-1"/>
                                          <a:ext cx="5998840" cy="5145637"/>
                                          <a:chOff x="-1" y="-1"/>
                                          <a:chExt cx="5998840" cy="5145637"/>
                                        </a:xfrm>
                                      </p:grpSpPr>
                                      <p:cxnSp>
                                        <p:nvCxnSpPr>
                                          <p:cNvPr id="346" name="Google Shape;346;p27"/>
                                          <p:cNvCxnSpPr/>
                                          <p:nvPr/>
                                        </p:nvCxnSpPr>
                                        <p:spPr>
                                          <a:xfrm>
                                            <a:off x="4876800" y="2422516"/>
                                            <a:ext cx="0" cy="339734"/>
                                          </a:xfrm>
                                          <a:prstGeom prst="straightConnector1">
                                            <a:avLst/>
                                          </a:prstGeom>
                                          <a:noFill/>
                                          <a:ln cap="flat" cmpd="sng" w="9525">
                                            <a:solidFill>
                                              <a:srgbClr val="000000"/>
                                            </a:solidFill>
                                            <a:prstDash val="solid"/>
                                            <a:round/>
                                            <a:headEnd len="med" w="med" type="none"/>
                                            <a:tailEnd len="med" w="med" type="triangle"/>
                                          </a:ln>
                                        </p:spPr>
                                      </p:cxnSp>
                                      <p:grpSp>
                                        <p:nvGrpSpPr>
                                          <p:cNvPr id="347" name="Google Shape;347;p27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-1" y="-1"/>
                                            <a:ext cx="5998840" cy="5145637"/>
                                            <a:chOff x="-1" y="-1"/>
                                            <a:chExt cx="5998840" cy="5145637"/>
                                          </a:xfrm>
                                        </p:grpSpPr>
                                        <p:cxnSp>
                                          <p:nvCxnSpPr>
                                            <p:cNvPr id="348" name="Google Shape;348;p27"/>
                                            <p:cNvCxnSpPr/>
                                            <p:nvPr/>
                                          </p:nvCxnSpPr>
                                          <p:spPr>
                                            <a:xfrm>
                                              <a:off x="3609975" y="2428875"/>
                                              <a:ext cx="0" cy="339734"/>
                                            </a:xfrm>
                                            <a:prstGeom prst="straightConnector1">
                                              <a:avLst/>
                                            </a:prstGeom>
                                            <a:noFill/>
                                            <a:ln cap="flat" cmpd="sng" w="9525">
                                              <a:solidFill>
                                                <a:srgbClr val="000000"/>
                                              </a:solidFill>
                                              <a:prstDash val="solid"/>
                                              <a:round/>
                                              <a:headEnd len="med" w="med" type="none"/>
                                              <a:tailEnd len="med" w="med" type="triangle"/>
                                            </a:ln>
                                          </p:spPr>
                                        </p:cxnSp>
                                        <p:grpSp>
                                          <p:nvGrpSpPr>
                                            <p:cNvPr id="349" name="Google Shape;349;p27"/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-1" y="-1"/>
                                              <a:ext cx="5998840" cy="5145637"/>
                                              <a:chOff x="-1" y="-1"/>
                                              <a:chExt cx="5998840" cy="5145637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350" name="Google Shape;350;p27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-1" y="-1"/>
                                                <a:ext cx="5998840" cy="5145637"/>
                                                <a:chOff x="-1" y="-1"/>
                                                <a:chExt cx="5998840" cy="5145637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351" name="Google Shape;351;p27"/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-1" y="-1"/>
                                                  <a:ext cx="5998840" cy="5145637"/>
                                                  <a:chOff x="-1" y="-1"/>
                                                  <a:chExt cx="5998840" cy="5145637"/>
                                                </a:xfrm>
                                              </p:grpSpPr>
                                              <p:grpSp>
                                                <p:nvGrpSpPr>
                                                  <p:cNvPr id="352" name="Google Shape;352;p27"/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1857374" y="2781300"/>
                                                    <a:ext cx="1149952" cy="2347537"/>
                                                    <a:chOff x="28574" y="333375"/>
                                                    <a:chExt cx="1149952" cy="2347537"/>
                                                  </a:xfrm>
                                                </p:grpSpPr>
                                                <p:sp>
                                                  <p:nvSpPr>
                                                    <p:cNvPr id="353" name="Google Shape;353;p27"/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28574" y="333375"/>
                                                      <a:ext cx="934413" cy="647825"/>
                                                    </a:xfrm>
                                                    <a:prstGeom prst="roundRect">
                                                      <a:avLst>
                                                        <a:gd fmla="val 16667" name="adj"/>
                                                      </a:avLst>
                                                    </a:prstGeom>
                                                    <a:solidFill>
                                                      <a:srgbClr val="FFFFFF"/>
                                                    </a:solidFill>
                                                    <a:ln cap="flat" cmpd="sng" w="9525">
                                                      <a:solidFill>
                                                        <a:srgbClr val="000000"/>
                                                      </a:solidFill>
                                                      <a:prstDash val="solid"/>
                                                      <a:round/>
                                                      <a:headEnd len="sm" w="sm" type="none"/>
                                                      <a:tailEnd len="sm" w="sm" type="none"/>
                                                    </a:ln>
                                                  </p:spPr>
                                                  <p:txBody>
                                                    <a:bodyPr anchorCtr="0" anchor="t" bIns="45700" lIns="91425" spcFirstLastPara="1" rIns="91425" wrap="square" tIns="45700">
                                                      <a:noAutofit/>
                                                    </a:bodyPr>
                                                    <a:lstStyle/>
                                                    <a:p>
                                                      <a:pPr indent="0" lvl="0" marL="91440" marR="0" rtl="0" algn="just">
                                                        <a:lnSpc>
                                                          <a:spcPct val="150000"/>
                                                        </a:lnSpc>
                                                        <a:spcBef>
                                                          <a:spcPts val="0"/>
                                                        </a:spcBef>
                                                        <a:spcAft>
                                                          <a:spcPts val="0"/>
                                                        </a:spcAft>
                                                        <a:buNone/>
                                                      </a:pPr>
                                                      <a:r>
                                                        <a:rPr lang="en-IN" sz="9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latin typeface="Calibri"/>
                                                          <a:ea typeface="Calibri"/>
                                                          <a:cs typeface="Calibri"/>
                                                          <a:sym typeface="Calibri"/>
                                                        </a:rPr>
                                                        <a:t>Enter internal mark</a:t>
                                                      </a:r>
                                                      <a:endParaRPr sz="11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latin typeface="Calibri"/>
                                                        <a:ea typeface="Calibri"/>
                                                        <a:cs typeface="Calibri"/>
                                                        <a:sym typeface="Calibri"/>
                                                      </a:endParaRPr>
                                                    </a:p>
                                                    <a:p>
                                                      <a:pPr indent="0" lvl="0" marL="91440" marR="0" rtl="0" algn="l">
                                                        <a:lnSpc>
                                                          <a:spcPct val="115000"/>
                                                        </a:lnSpc>
                                                        <a:spcBef>
                                                          <a:spcPts val="1000"/>
                                                        </a:spcBef>
                                                        <a:spcAft>
                                                          <a:spcPts val="0"/>
                                                        </a:spcAft>
                                                        <a:buNone/>
                                                      </a:pPr>
                                                      <a:r>
                                                        <a:rPr lang="en-IN" sz="10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latin typeface="Calibri"/>
                                                          <a:ea typeface="Calibri"/>
                                                          <a:cs typeface="Calibri"/>
                                                          <a:sym typeface="Calibri"/>
                                                        </a:rPr>
                                                        <a:t> </a:t>
                                                      </a:r>
                                                      <a:endParaRPr sz="11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latin typeface="Calibri"/>
                                                        <a:ea typeface="Calibri"/>
                                                        <a:cs typeface="Calibri"/>
                                                        <a:sym typeface="Calibri"/>
                                                      </a:endParaRPr>
                                                    </a:p>
                                                  </p:txBody>
                                                </p:sp>
                                                <p:cxnSp>
                                                  <p:nvCxnSpPr>
                                                    <p:cNvPr id="354" name="Google Shape;354;p27"/>
                                                    <p:cNvCxnSpPr/>
                                                    <p:nvPr/>
                                                  </p:nvCxnSpPr>
                                                  <p:spPr>
                                                    <a:xfrm>
                                                      <a:off x="1178526" y="2302452"/>
                                                      <a:ext cx="0" cy="378460"/>
                                                    </a:xfrm>
                                                    <a:prstGeom prst="straightConnector1">
                                                      <a:avLst/>
                                                    </a:prstGeom>
                                                    <a:noFill/>
                                                    <a:ln cap="flat" cmpd="sng" w="9525">
                                                      <a:solidFill>
                                                        <a:srgbClr val="000000"/>
                                                      </a:solidFill>
                                                      <a:prstDash val="solid"/>
                                                      <a:round/>
                                                      <a:headEnd len="med" w="med" type="none"/>
                                                      <a:tailEnd len="med" w="med" type="triangle"/>
                                                    </a:ln>
                                                  </p:spPr>
                                                </p:cxnSp>
                                              </p:grpSp>
                                              <p:grpSp>
                                                <p:nvGrpSpPr>
                                                  <p:cNvPr id="355" name="Google Shape;355;p27"/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-1" y="-1"/>
                                                    <a:ext cx="5998840" cy="5145637"/>
                                                    <a:chOff x="-1" y="-1"/>
                                                    <a:chExt cx="5998840" cy="5145637"/>
                                                  </a:xfrm>
                                                </p:grpSpPr>
                                                <p:cxnSp>
                                                  <p:nvCxnSpPr>
                                                    <p:cNvPr id="356" name="Google Shape;356;p27"/>
                                                    <p:cNvCxnSpPr/>
                                                    <p:nvPr/>
                                                  </p:nvCxnSpPr>
                                                  <p:spPr>
                                                    <a:xfrm>
                                                      <a:off x="400050" y="2428875"/>
                                                      <a:ext cx="0" cy="345562"/>
                                                    </a:xfrm>
                                                    <a:prstGeom prst="straightConnector1">
                                                      <a:avLst/>
                                                    </a:prstGeom>
                                                    <a:noFill/>
                                                    <a:ln cap="flat" cmpd="sng" w="9525">
                                                      <a:solidFill>
                                                        <a:srgbClr val="000000"/>
                                                      </a:solidFill>
                                                      <a:prstDash val="solid"/>
                                                      <a:round/>
                                                      <a:headEnd len="med" w="med" type="none"/>
                                                      <a:tailEnd len="med" w="med" type="triangle"/>
                                                    </a:ln>
                                                  </p:spPr>
                                                </p:cxnSp>
                                                <p:grpSp>
                                                  <p:nvGrpSpPr>
                                                    <p:cNvPr id="357" name="Google Shape;357;p27"/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-1" y="-1"/>
                                                      <a:ext cx="5998840" cy="5145637"/>
                                                      <a:chOff x="-1" y="-1"/>
                                                      <a:chExt cx="5998840" cy="5145637"/>
                                                    </a:xfrm>
                                                  </p:grpSpPr>
                                                  <p:cxnSp>
                                                    <p:nvCxnSpPr>
                                                      <p:cNvPr id="358" name="Google Shape;358;p27"/>
                                                      <p:cNvCxnSpPr/>
                                                      <p:nvPr/>
                                                    </p:nvCxnSpPr>
                                                    <p:spPr>
                                                      <a:xfrm>
                                                        <a:off x="1314450" y="2428875"/>
                                                        <a:ext cx="0" cy="345562"/>
                                                      </a:xfrm>
                                                      <a:prstGeom prst="straightConnector1">
                                                        <a:avLst/>
                                                      </a:prstGeom>
                                                      <a:noFill/>
                                                      <a:ln cap="flat" cmpd="sng" w="9525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prstDash val="solid"/>
                                                        <a:round/>
                                                        <a:headEnd len="med" w="med" type="none"/>
                                                        <a:tailEnd len="med" w="med" type="triangle"/>
                                                      </a:ln>
                                                    </p:spPr>
                                                  </p:cxnSp>
                                                  <p:grpSp>
                                                    <p:nvGrpSpPr>
                                                      <p:cNvPr id="359" name="Google Shape;359;p27"/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-1" y="-1"/>
                                                        <a:ext cx="5998840" cy="5145637"/>
                                                        <a:chOff x="-1" y="-1"/>
                                                        <a:chExt cx="5998840" cy="5145637"/>
                                                      </a:xfrm>
                                                    </p:grpSpPr>
                                                    <p:cxnSp>
                                                      <p:nvCxnSpPr>
                                                        <p:cNvPr id="360" name="Google Shape;360;p27"/>
                                                        <p:cNvCxnSpPr/>
                                                        <p:nvPr/>
                                                      </p:nvCxnSpPr>
                                                      <p:spPr>
                                                        <a:xfrm>
                                                          <a:off x="2257425" y="2438400"/>
                                                          <a:ext cx="0" cy="339734"/>
                                                        </a:xfrm>
                                                        <a:prstGeom prst="straightConnector1">
                                                          <a:avLst/>
                                                        </a:prstGeom>
                                                        <a:noFill/>
                                                        <a:ln cap="flat" cmpd="sng" w="9525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prstDash val="solid"/>
                                                          <a:round/>
                                                          <a:headEnd len="med" w="med" type="none"/>
                                                          <a:tailEnd len="med" w="med" type="triangle"/>
                                                        </a:ln>
                                                      </p:spPr>
                                                    </p:cxnSp>
                                                    <p:grpSp>
                                                      <p:nvGrpSpPr>
                                                        <p:cNvPr id="361" name="Google Shape;361;p27"/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-1" y="-1"/>
                                                          <a:ext cx="5998840" cy="5145637"/>
                                                          <a:chOff x="-1" y="-1"/>
                                                          <a:chExt cx="5998840" cy="5145637"/>
                                                        </a:xfrm>
                                                      </p:grpSpPr>
                                                      <p:cxnSp>
                                                        <p:nvCxnSpPr>
                                                          <p:cNvPr id="362" name="Google Shape;362;p27"/>
                                                          <p:cNvCxnSpPr/>
                                                          <p:nvPr/>
                                                        </p:nvCxnSpPr>
                                                        <p:spPr>
                                                          <a:xfrm>
                                                            <a:off x="2988443" y="3682942"/>
                                                            <a:ext cx="0" cy="339725"/>
                                                          </a:xfrm>
                                                          <a:prstGeom prst="straightConnector1">
                                                            <a:avLst/>
                                                          </a:prstGeom>
                                                          <a:noFill/>
                                                          <a:ln cap="flat" cmpd="sng" w="9525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prstDash val="solid"/>
                                                            <a:round/>
                                                            <a:headEnd len="med" w="med" type="none"/>
                                                            <a:tailEnd len="med" w="med" type="triangle"/>
                                                          </a:ln>
                                                        </p:spPr>
                                                      </p:cxnSp>
                                                      <p:grpSp>
                                                        <p:nvGrpSpPr>
                                                          <p:cNvPr id="363" name="Google Shape;363;p27"/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-1" y="-1"/>
                                                            <a:ext cx="5998840" cy="5145637"/>
                                                            <a:chOff x="38105" y="-1"/>
                                                            <a:chExt cx="5998840" cy="5145637"/>
                                                          </a:xfrm>
                                                        </p:grpSpPr>
                                                        <p:sp>
                                                          <p:nvSpPr>
                                                            <p:cNvPr id="364" name="Google Shape;364;p27"/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4077919" y="4007485"/>
                                                              <a:ext cx="1010337" cy="727710"/>
                                                            </a:xfrm>
                                                            <a:prstGeom prst="roundRect">
                                                              <a:avLst>
                                                                <a:gd fmla="val 16667" name="adj"/>
                                                              </a:avLst>
                                                            </a:prstGeom>
                                                            <a:solidFill>
                                                              <a:srgbClr val="FFFFFF"/>
                                                            </a:solidFill>
                                                            <a:ln cap="flat" cmpd="sng" w="9525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prstDash val="solid"/>
                                                              <a:round/>
                                                              <a:headEnd len="sm" w="sm" type="none"/>
                                                              <a:tailEnd len="sm" w="sm" type="none"/>
                                                            </a:ln>
                                                          </p:spPr>
                                                          <p:txBody>
                                                            <a:bodyPr anchorCtr="0" anchor="t" bIns="45700" lIns="91425" spcFirstLastPara="1" rIns="91425" wrap="square" tIns="45700">
                                                              <a:no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pPr indent="0" lvl="0" marL="91440" marR="0" rtl="0" algn="just">
                                                                <a:lnSpc>
                                                                  <a:spcPct val="115000"/>
                                                                </a:lnSpc>
                                                                <a:spcBef>
                                                                  <a:spcPts val="0"/>
                                                                </a:spcBef>
                                                                <a:spcAft>
                                                                  <a:spcPts val="0"/>
                                                                </a:spcAft>
                                                                <a:buNone/>
                                                              </a:pPr>
                                                              <a:r>
                                                                <a:rPr lang="en-IN" sz="900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latin typeface="Calibri"/>
                                                                  <a:ea typeface="Calibri"/>
                                                                  <a:cs typeface="Calibri"/>
                                                                  <a:sym typeface="Calibri"/>
                                                                </a:rPr>
                                                                <a:t>View and update student</a:t>
                                                              </a:r>
                                                              <a:r>
                                                                <a:rPr lang="en-IN" sz="1200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latin typeface="Times New Roman"/>
                                                                  <a:ea typeface="Times New Roman"/>
                                                                  <a:cs typeface="Times New Roman"/>
                                                                  <a:sym typeface="Times New Roman"/>
                                                                </a:rPr>
                                                                <a:t> r</a:t>
                                                              </a:r>
                                                              <a:r>
                                                                <a:rPr lang="en-IN" sz="900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latin typeface="Calibri"/>
                                                                  <a:ea typeface="Calibri"/>
                                                                  <a:cs typeface="Calibri"/>
                                                                  <a:sym typeface="Calibri"/>
                                                                </a:rPr>
                                                                <a:t>ecords</a:t>
                                                              </a:r>
                                                              <a:endParaRPr sz="1100">
                                                                <a:solidFill>
                                                                  <a:schemeClr val="dk1"/>
                                                                </a:solidFill>
                                                                <a:latin typeface="Calibri"/>
                                                                <a:ea typeface="Calibri"/>
                                                                <a:cs typeface="Calibri"/>
                                                                <a:sym typeface="Calibri"/>
                                                              </a:endParaRPr>
                                                            </a:p>
                                                            <a:p>
                                                              <a:pPr indent="0" lvl="0" marL="91440" marR="0" rtl="0" algn="ctr">
                                                                <a:lnSpc>
                                                                  <a:spcPct val="115000"/>
                                                                </a:lnSpc>
                                                                <a:spcBef>
                                                                  <a:spcPts val="1000"/>
                                                                </a:spcBef>
                                                                <a:spcAft>
                                                                  <a:spcPts val="0"/>
                                                                </a:spcAft>
                                                                <a:buNone/>
                                                              </a:pPr>
                                                              <a:r>
                                                                <a:rPr lang="en-IN" sz="1100">
                                                                  <a:solidFill>
                                                                    <a:schemeClr val="dk1"/>
                                                                  </a:solidFill>
                                                                  <a:latin typeface="Calibri"/>
                                                                  <a:ea typeface="Calibri"/>
                                                                  <a:cs typeface="Calibri"/>
                                                                  <a:sym typeface="Calibri"/>
                                                                </a:rPr>
                                                                <a:t> </a:t>
                                                              </a:r>
                                                              <a:endParaRPr sz="1100">
                                                                <a:solidFill>
                                                                  <a:schemeClr val="dk1"/>
                                                                </a:solidFill>
                                                                <a:latin typeface="Calibri"/>
                                                                <a:ea typeface="Calibri"/>
                                                                <a:cs typeface="Calibri"/>
                                                                <a:sym typeface="Calibri"/>
                                                              </a:endParaRPr>
                                                            </a:p>
                                                          </p:txBody>
                                                        </p:sp>
                                                        <p:grpSp>
                                                          <p:nvGrpSpPr>
                                                            <p:cNvPr id="365" name="Google Shape;365;p27"/>
                                                            <p:cNvGrpSpPr/>
                                                            <p:nvPr/>
                                                          </p:nvGrpSpPr>
                                                          <p:grpSpPr>
                                                            <a:xfrm>
                                                              <a:off x="38105" y="-1"/>
                                                              <a:ext cx="5998840" cy="5145637"/>
                                                              <a:chOff x="38105" y="-1"/>
                                                              <a:chExt cx="5998840" cy="5145637"/>
                                                            </a:xfrm>
                                                          </p:grpSpPr>
                                                          <p:cxnSp>
                                                            <p:nvCxnSpPr>
                                                              <p:cNvPr id="366" name="Google Shape;366;p27"/>
                                                              <p:cNvCxnSpPr/>
                                                              <p:nvPr/>
                                                            </p:nvCxnSpPr>
                                                            <p:spPr>
                                                              <a:xfrm>
                                                                <a:off x="4599536" y="4767176"/>
                                                                <a:ext cx="0" cy="378460"/>
                                                              </a:xfrm>
                                                              <a:prstGeom prst="straightConnector1">
                                                                <a:avLst/>
                                                              </a:prstGeom>
                                                              <a:noFill/>
                                                              <a:ln cap="flat" cmpd="sng" w="9525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prstDash val="solid"/>
                                                                <a:round/>
                                                                <a:headEnd len="med" w="med" type="none"/>
                                                                <a:tailEnd len="med" w="med" type="triangle"/>
                                                              </a:ln>
                                                            </p:spPr>
                                                          </p:cxnSp>
                                                          <p:grpSp>
                                                            <p:nvGrpSpPr>
                                                              <p:cNvPr id="367" name="Google Shape;367;p27"/>
                                                              <p:cNvGrpSpPr/>
                                                              <p:nvPr/>
                                                            </p:nvGrpSpPr>
                                                            <p:grpSpPr>
                                                              <a:xfrm>
                                                                <a:off x="38105" y="-1"/>
                                                                <a:ext cx="5998840" cy="4750378"/>
                                                                <a:chOff x="38105" y="-1"/>
                                                                <a:chExt cx="5998840" cy="4750378"/>
                                                              </a:xfrm>
                                                            </p:grpSpPr>
                                                            <p:sp>
                                                              <p:nvSpPr>
                                                                <p:cNvPr id="368" name="Google Shape;368;p27"/>
                                                                <p:cNvSpPr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2583186" y="4022667"/>
                                                                  <a:ext cx="969645" cy="727710"/>
                                                                </a:xfrm>
                                                                <a:prstGeom prst="roundRect">
                                                                  <a:avLst>
                                                                    <a:gd fmla="val 16667" name="adj"/>
                                                                  </a:avLst>
                                                                </a:prstGeom>
                                                                <a:solidFill>
                                                                  <a:srgbClr val="FFFFFF"/>
                                                                </a:solidFill>
                                                                <a:ln cap="flat" cmpd="sng" w="9525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prstDash val="solid"/>
                                                                  <a:round/>
                                                                  <a:headEnd len="sm" w="sm" type="none"/>
                                                                  <a:tailEnd len="sm" w="sm" type="none"/>
                                                                </a:ln>
                                                              </p:spPr>
                                                              <p:txBody>
                                                                <a:bodyPr anchorCtr="0" anchor="t" bIns="45700" lIns="91425" spcFirstLastPara="1" rIns="91425" wrap="square" tIns="45700">
                                                                  <a:noAutofit/>
                                                                </a:bodyPr>
                                                                <a:lstStyle/>
                                                                <a:p>
                                                                  <a:pPr indent="0" lvl="0" marL="91440" marR="0" rtl="0" algn="just">
                                                                    <a:lnSpc>
                                                                      <a:spcPct val="150000"/>
                                                                    </a:lnSpc>
                                                                    <a:spcBef>
                                                                      <a:spcPts val="0"/>
                                                                    </a:spcBef>
                                                                    <a:spcAft>
                                                                      <a:spcPts val="0"/>
                                                                    </a:spcAft>
                                                                    <a:buNone/>
                                                                  </a:pPr>
                                                                  <a:r>
                                                                    <a:rPr lang="en-IN" sz="900">
                                                                      <a:solidFill>
                                                                        <a:srgbClr val="000000"/>
                                                                      </a:solidFill>
                                                                      <a:latin typeface="Calibri"/>
                                                                      <a:ea typeface="Calibri"/>
                                                                      <a:cs typeface="Calibri"/>
                                                                      <a:sym typeface="Calibri"/>
                                                                    </a:rPr>
                                                                    <a:t>View time table</a:t>
                                                                  </a:r>
                                                                  <a:endParaRPr sz="1100">
                                                                    <a:solidFill>
                                                                      <a:schemeClr val="dk1"/>
                                                                    </a:solidFill>
                                                                    <a:latin typeface="Calibri"/>
                                                                    <a:ea typeface="Calibri"/>
                                                                    <a:cs typeface="Calibri"/>
                                                                    <a:sym typeface="Calibri"/>
                                                                  </a:endParaRPr>
                                                                </a:p>
                                                                <a:p>
                                                                  <a:pPr indent="0" lvl="0" marL="91440" marR="0" rtl="0" algn="ctr">
                                                                    <a:lnSpc>
                                                                      <a:spcPct val="115000"/>
                                                                    </a:lnSpc>
                                                                    <a:spcBef>
                                                                      <a:spcPts val="1000"/>
                                                                    </a:spcBef>
                                                                    <a:spcAft>
                                                                      <a:spcPts val="0"/>
                                                                    </a:spcAft>
                                                                    <a:buNone/>
                                                                  </a:pPr>
                                                                  <a:r>
                                                                    <a:rPr lang="en-IN" sz="900">
                                                                      <a:solidFill>
                                                                        <a:schemeClr val="dk1"/>
                                                                      </a:solidFill>
                                                                      <a:latin typeface="Calibri"/>
                                                                      <a:ea typeface="Calibri"/>
                                                                      <a:cs typeface="Calibri"/>
                                                                      <a:sym typeface="Calibri"/>
                                                                    </a:rPr>
                                                                    <a:t> </a:t>
                                                                  </a:r>
                                                                  <a:endParaRPr sz="1100">
                                                                    <a:solidFill>
                                                                      <a:schemeClr val="dk1"/>
                                                                    </a:solidFill>
                                                                    <a:latin typeface="Calibri"/>
                                                                    <a:ea typeface="Calibri"/>
                                                                    <a:cs typeface="Calibri"/>
                                                                    <a:sym typeface="Calibri"/>
                                                                  </a:endParaRPr>
                                                                </a:p>
                                                              </p:txBody>
                                                            </p:sp>
                                                            <p:grpSp>
                                                              <p:nvGrpSpPr>
                                                                <p:cNvPr id="369" name="Google Shape;369;p27"/>
                                                                <p:cNvGrpSpPr/>
                                                                <p:nvPr/>
                                                              </p:nvGrpSpPr>
                                                              <p:grpSpPr>
                                                                <a:xfrm>
                                                                  <a:off x="38105" y="-1"/>
                                                                  <a:ext cx="5998840" cy="2434867"/>
                                                                  <a:chOff x="1782" y="1066"/>
                                                                  <a:chExt cx="9288" cy="2923"/>
                                                                </a:xfrm>
                                                              </p:grpSpPr>
                                                              <p:sp>
                                                                <p:nvSpPr>
                                                                  <p:cNvPr id="370" name="Google Shape;370;p27"/>
                                                                  <p:cNvSpPr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6070" y="1066"/>
                                                                    <a:ext cx="339" cy="278"/>
                                                                  </a:xfrm>
                                                                  <a:prstGeom prst="flowChartConnector">
                                                                    <a:avLst/>
                                                                  </a:prstGeom>
                                                                  <a:solidFill>
                                                                    <a:schemeClr val="dk1"/>
                                                                  </a:solidFill>
                                                                  <a:ln cap="flat" cmpd="sng" w="9525">
                                                                    <a:solidFill>
                                                                      <a:srgbClr val="000000"/>
                                                                    </a:solidFill>
                                                                    <a:prstDash val="solid"/>
                                                                    <a:round/>
                                                                    <a:headEnd len="sm" w="sm" type="none"/>
                                                                    <a:tailEnd len="sm" w="sm" type="none"/>
                                                                  </a:ln>
                                                                </p:spPr>
                                                                <p:txBody>
                                                                  <a:bodyPr anchorCtr="0" anchor="t" bIns="45700" lIns="91425" spcFirstLastPara="1" rIns="91425" wrap="square" tIns="45700">
                                                                    <a:noAutofit/>
                                                                  </a:bodyPr>
                                                                  <a:lstStyle/>
                                                                  <a:p>
                                                                    <a:pPr indent="0" lvl="0" marL="0" marR="0" rtl="0" algn="l">
                                                                      <a:spcBef>
                                                                        <a:spcPts val="0"/>
                                                                      </a:spcBef>
                                                                      <a:spcAft>
                                                                        <a:spcPts val="0"/>
                                                                      </a:spcAft>
                                                                      <a:buNone/>
                                                                    </a:pPr>
                                                                    <a:r>
                                                                      <a:t/>
                                                                    </a:r>
                                                                    <a:endParaRPr sz="1800">
                                                                      <a:solidFill>
                                                                        <a:schemeClr val="dk1"/>
                                                                      </a:solidFill>
                                                                      <a:latin typeface="Arial"/>
                                                                      <a:ea typeface="Arial"/>
                                                                      <a:cs typeface="Arial"/>
                                                                      <a:sym typeface="Arial"/>
                                                                    </a:endParaRPr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  <p:cxnSp>
                                                                <p:nvCxnSpPr>
                                                                  <p:cNvPr id="371" name="Google Shape;371;p27"/>
                                                                  <p:cNvCxnSpPr/>
                                                                  <p:nvPr/>
                                                                </p:nvCxnSpPr>
                                                                <p:spPr>
                                                                  <a:xfrm>
                                                                    <a:off x="6241" y="1344"/>
                                                                    <a:ext cx="0" cy="398"/>
                                                                  </a:xfrm>
                                                                  <a:prstGeom prst="straightConnector1">
                                                                    <a:avLst/>
                                                                  </a:prstGeom>
                                                                  <a:noFill/>
                                                                  <a:ln cap="flat" cmpd="sng" w="9525">
                                                                    <a:solidFill>
                                                                      <a:srgbClr val="000000"/>
                                                                    </a:solidFill>
                                                                    <a:prstDash val="solid"/>
                                                                    <a:round/>
                                                                    <a:headEnd len="med" w="med" type="none"/>
                                                                    <a:tailEnd len="med" w="med" type="triangle"/>
                                                                  </a:ln>
                                                                </p:spPr>
                                                              </p:cxnSp>
                                                              <p:sp>
                                                                <p:nvSpPr>
                                                                  <p:cNvPr id="372" name="Google Shape;372;p27"/>
                                                                  <p:cNvSpPr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5759" y="1764"/>
                                                                    <a:ext cx="964" cy="375"/>
                                                                  </a:xfrm>
                                                                  <a:prstGeom prst="roundRect">
                                                                    <a:avLst>
                                                                      <a:gd fmla="val 16667" name="adj"/>
                                                                    </a:avLst>
                                                                  </a:prstGeom>
                                                                  <a:solidFill>
                                                                    <a:srgbClr val="FFFFFF"/>
                                                                  </a:solidFill>
                                                                  <a:ln cap="flat" cmpd="sng" w="9525">
                                                                    <a:solidFill>
                                                                      <a:srgbClr val="000000"/>
                                                                    </a:solidFill>
                                                                    <a:prstDash val="solid"/>
                                                                    <a:round/>
                                                                    <a:headEnd len="sm" w="sm" type="none"/>
                                                                    <a:tailEnd len="sm" w="sm" type="none"/>
                                                                  </a:ln>
                                                                </p:spPr>
                                                                <p:txBody>
                                                                  <a:bodyPr anchorCtr="0" anchor="t" bIns="45700" lIns="91425" spcFirstLastPara="1" rIns="91425" wrap="square" tIns="45700">
                                                                    <a:noAutofit/>
                                                                  </a:bodyPr>
                                                                  <a:lstStyle/>
                                                                  <a:p>
                                                                    <a:pPr indent="0" lvl="0" marL="91440" marR="0" rtl="0" algn="l">
                                                                      <a:lnSpc>
                                                                        <a:spcPct val="115000"/>
                                                                      </a:lnSpc>
                                                                      <a:spcBef>
                                                                        <a:spcPts val="0"/>
                                                                      </a:spcBef>
                                                                      <a:spcAft>
                                                                        <a:spcPts val="0"/>
                                                                      </a:spcAft>
                                                                      <a:buNone/>
                                                                    </a:pPr>
                                                                    <a:r>
                                                                      <a:rPr lang="en-IN" sz="900">
                                                                        <a:solidFill>
                                                                          <a:schemeClr val="dk1"/>
                                                                        </a:solidFill>
                                                                        <a:latin typeface="Calibri"/>
                                                                        <a:ea typeface="Calibri"/>
                                                                        <a:cs typeface="Calibri"/>
                                                                        <a:sym typeface="Calibri"/>
                                                                      </a:rPr>
                                                                      <a:t>  Login</a:t>
                                                                    </a:r>
                                                                    <a:endParaRPr sz="1100">
                                                                      <a:solidFill>
                                                                        <a:schemeClr val="dk1"/>
                                                                      </a:solidFill>
                                                                      <a:latin typeface="Calibri"/>
                                                                      <a:ea typeface="Calibri"/>
                                                                      <a:cs typeface="Calibri"/>
                                                                      <a:sym typeface="Calibri"/>
                                                                    </a:endParaRPr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  <p:cxnSp>
                                                                <p:nvCxnSpPr>
                                                                  <p:cNvPr id="373" name="Google Shape;373;p27"/>
                                                                  <p:cNvCxnSpPr/>
                                                                  <p:nvPr/>
                                                                </p:nvCxnSpPr>
                                                                <p:spPr>
                                                                  <a:xfrm>
                                                                    <a:off x="6241" y="2139"/>
                                                                    <a:ext cx="0" cy="408"/>
                                                                  </a:xfrm>
                                                                  <a:prstGeom prst="straightConnector1">
                                                                    <a:avLst/>
                                                                  </a:prstGeom>
                                                                  <a:noFill/>
                                                                  <a:ln cap="flat" cmpd="sng" w="9525">
                                                                    <a:solidFill>
                                                                      <a:srgbClr val="000000"/>
                                                                    </a:solidFill>
                                                                    <a:prstDash val="solid"/>
                                                                    <a:round/>
                                                                    <a:headEnd len="med" w="med" type="none"/>
                                                                    <a:tailEnd len="med" w="med" type="triangle"/>
                                                                  </a:ln>
                                                                </p:spPr>
                                                              </p:cxnSp>
                                                              <p:sp>
                                                                <p:nvSpPr>
                                                                  <p:cNvPr id="374" name="Google Shape;374;p27"/>
                                                                  <p:cNvSpPr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5366" y="2547"/>
                                                                    <a:ext cx="1740" cy="1034"/>
                                                                  </a:xfrm>
                                                                  <a:prstGeom prst="diamond">
                                                                    <a:avLst/>
                                                                  </a:prstGeom>
                                                                  <a:solidFill>
                                                                    <a:srgbClr val="FFFFFF"/>
                                                                  </a:solidFill>
                                                                  <a:ln cap="flat" cmpd="sng" w="9525">
                                                                    <a:solidFill>
                                                                      <a:srgbClr val="000000"/>
                                                                    </a:solidFill>
                                                                    <a:prstDash val="solid"/>
                                                                    <a:miter lim="800000"/>
                                                                    <a:headEnd len="sm" w="sm" type="none"/>
                                                                    <a:tailEnd len="sm" w="sm" type="none"/>
                                                                  </a:ln>
                                                                </p:spPr>
                                                                <p:txBody>
                                                                  <a:bodyPr anchorCtr="0" anchor="t" bIns="45700" lIns="91425" spcFirstLastPara="1" rIns="91425" wrap="square" tIns="45700">
                                                                    <a:noAutofit/>
                                                                  </a:bodyPr>
                                                                  <a:lstStyle/>
                                                                  <a:p>
                                                                    <a:pPr indent="0" lvl="0" marL="91440" marR="0" rtl="0" algn="l">
                                                                      <a:lnSpc>
                                                                        <a:spcPct val="115000"/>
                                                                      </a:lnSpc>
                                                                      <a:spcBef>
                                                                        <a:spcPts val="0"/>
                                                                      </a:spcBef>
                                                                      <a:spcAft>
                                                                        <a:spcPts val="0"/>
                                                                      </a:spcAft>
                                                                      <a:buNone/>
                                                                    </a:pPr>
                                                                    <a:r>
                                                                      <a:rPr lang="en-IN" sz="900">
                                                                        <a:solidFill>
                                                                          <a:schemeClr val="dk1"/>
                                                                        </a:solidFill>
                                                                        <a:latin typeface="Calibri"/>
                                                                        <a:ea typeface="Calibri"/>
                                                                        <a:cs typeface="Calibri"/>
                                                                        <a:sym typeface="Calibri"/>
                                                                      </a:rPr>
                                                                      <a:t>Authenticate?</a:t>
                                                                    </a:r>
                                                                    <a:endParaRPr sz="1100">
                                                                      <a:solidFill>
                                                                        <a:schemeClr val="dk1"/>
                                                                      </a:solidFill>
                                                                      <a:latin typeface="Calibri"/>
                                                                      <a:ea typeface="Calibri"/>
                                                                      <a:cs typeface="Calibri"/>
                                                                      <a:sym typeface="Calibri"/>
                                                                    </a:endParaRPr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  <p:cxnSp>
                                                                <p:nvCxnSpPr>
                                                                  <p:cNvPr id="375" name="Google Shape;375;p27"/>
                                                                  <p:cNvCxnSpPr>
                                                                    <a:stCxn id="374" idx="3"/>
                                                                  </p:cNvCxnSpPr>
                                                                  <p:nvPr/>
                                                                </p:nvCxnSpPr>
                                                                <p:spPr>
                                                                  <a:xfrm>
                                                                    <a:off x="7106" y="3064"/>
                                                                    <a:ext cx="600" cy="0"/>
                                                                  </a:xfrm>
                                                                  <a:prstGeom prst="straightConnector1">
                                                                    <a:avLst/>
                                                                  </a:prstGeom>
                                                                  <a:noFill/>
                                                                  <a:ln cap="flat" cmpd="sng" w="9525">
                                                                    <a:solidFill>
                                                                      <a:srgbClr val="000000"/>
                                                                    </a:solidFill>
                                                                    <a:prstDash val="solid"/>
                                                                    <a:round/>
                                                                    <a:headEnd len="med" w="med" type="none"/>
                                                                    <a:tailEnd len="med" w="med" type="none"/>
                                                                  </a:ln>
                                                                </p:spPr>
                                                              </p:cxnSp>
                                                              <p:cxnSp>
                                                                <p:nvCxnSpPr>
                                                                  <p:cNvPr id="376" name="Google Shape;376;p27"/>
                                                                  <p:cNvCxnSpPr/>
                                                                  <p:nvPr/>
                                                                </p:nvCxnSpPr>
                                                                <p:spPr>
                                                                  <a:xfrm rot="10800000">
                                                                    <a:off x="7826" y="1464"/>
                                                                    <a:ext cx="0" cy="1585"/>
                                                                  </a:xfrm>
                                                                  <a:prstGeom prst="straightConnector1">
                                                                    <a:avLst/>
                                                                  </a:prstGeom>
                                                                  <a:noFill/>
                                                                  <a:ln cap="flat" cmpd="sng" w="9525">
                                                                    <a:solidFill>
                                                                      <a:srgbClr val="000000"/>
                                                                    </a:solidFill>
                                                                    <a:prstDash val="solid"/>
                                                                    <a:round/>
                                                                    <a:headEnd len="med" w="med" type="none"/>
                                                                    <a:tailEnd len="med" w="med" type="none"/>
                                                                  </a:ln>
                                                                </p:spPr>
                                                              </p:cxnSp>
                                                              <p:cxnSp>
                                                                <p:nvCxnSpPr>
                                                                  <p:cNvPr id="377" name="Google Shape;377;p27"/>
                                                                  <p:cNvCxnSpPr/>
                                                                  <p:nvPr/>
                                                                </p:nvCxnSpPr>
                                                                <p:spPr>
                                                                  <a:xfrm flipH="1">
                                                                    <a:off x="6241" y="1463"/>
                                                                    <a:ext cx="1585" cy="1"/>
                                                                  </a:xfrm>
                                                                  <a:prstGeom prst="straightConnector1">
                                                                    <a:avLst/>
                                                                  </a:prstGeom>
                                                                  <a:noFill/>
                                                                  <a:ln cap="flat" cmpd="sng" w="9525">
                                                                    <a:solidFill>
                                                                      <a:srgbClr val="000000"/>
                                                                    </a:solidFill>
                                                                    <a:prstDash val="solid"/>
                                                                    <a:round/>
                                                                    <a:headEnd len="med" w="med" type="none"/>
                                                                    <a:tailEnd len="med" w="med" type="triangle"/>
                                                                  </a:ln>
                                                                </p:spPr>
                                                              </p:cxnSp>
                                                              <p:cxnSp>
                                                                <p:nvCxnSpPr>
                                                                  <p:cNvPr id="378" name="Google Shape;378;p27"/>
                                                                  <p:cNvCxnSpPr/>
                                                                  <p:nvPr/>
                                                                </p:nvCxnSpPr>
                                                                <p:spPr>
                                                                  <a:xfrm>
                                                                    <a:off x="6253" y="3581"/>
                                                                    <a:ext cx="0" cy="408"/>
                                                                  </a:xfrm>
                                                                  <a:prstGeom prst="straightConnector1">
                                                                    <a:avLst/>
                                                                  </a:prstGeom>
                                                                  <a:noFill/>
                                                                  <a:ln cap="flat" cmpd="sng" w="9525">
                                                                    <a:solidFill>
                                                                      <a:srgbClr val="000000"/>
                                                                    </a:solidFill>
                                                                    <a:prstDash val="solid"/>
                                                                    <a:round/>
                                                                    <a:headEnd len="med" w="med" type="none"/>
                                                                    <a:tailEnd len="med" w="med" type="triangle"/>
                                                                  </a:ln>
                                                                </p:spPr>
                                                              </p:cxnSp>
                                                              <p:cxnSp>
                                                                <p:nvCxnSpPr>
                                                                  <p:cNvPr id="379" name="Google Shape;379;p27"/>
                                                                  <p:cNvCxnSpPr/>
                                                                  <p:nvPr/>
                                                                </p:nvCxnSpPr>
                                                                <p:spPr>
                                                                  <a:xfrm rot="10800000">
                                                                    <a:off x="1782" y="3955"/>
                                                                    <a:ext cx="9288" cy="5"/>
                                                                  </a:xfrm>
                                                                  <a:prstGeom prst="straightConnector1">
                                                                    <a:avLst/>
                                                                  </a:prstGeom>
                                                                  <a:noFill/>
                                                                  <a:ln cap="flat" cmpd="sng" w="25400">
                                                                    <a:solidFill>
                                                                      <a:srgbClr val="000000"/>
                                                                    </a:solidFill>
                                                                    <a:prstDash val="solid"/>
                                                                    <a:round/>
                                                                    <a:headEnd len="med" w="med" type="none"/>
                                                                    <a:tailEnd len="med" w="med" type="none"/>
                                                                  </a:ln>
                                                                </p:spPr>
                                                              </p:cxnSp>
                                                            </p:grpSp>
                                                          </p:grpSp>
                                                        </p:grpSp>
                                                      </p:grpSp>
                                                    </p:grpSp>
                                                  </p:grpSp>
                                                </p:grpSp>
                                              </p:grpSp>
                                            </p:grpSp>
                                            <p:sp>
                                              <p:nvSpPr>
                                                <p:cNvPr id="380" name="Google Shape;380;p27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3210296" y="2743199"/>
                                                  <a:ext cx="890651" cy="666977"/>
                                                </a:xfrm>
                                                <a:prstGeom prst="roundRect">
                                                  <a:avLst>
                                                    <a:gd fmla="val 16667" name="adj"/>
                                                  </a:avLst>
                                                </a:prstGeom>
                                                <a:solidFill>
                                                  <a:srgbClr val="FFFFFF"/>
                                                </a:solidFill>
                                                <a:ln cap="flat" cmpd="sng" w="9525">
                                                  <a:solidFill>
                                                    <a:srgbClr val="000000"/>
                                                  </a:solidFill>
                                                  <a:prstDash val="solid"/>
                                                  <a:round/>
                                                  <a:headEnd len="sm" w="sm" type="none"/>
                                                  <a:tailEnd len="sm" w="sm" type="none"/>
                                                </a:ln>
                                              </p:spPr>
                                              <p:txBody>
                                                <a:bodyPr anchorCtr="0" anchor="t" bIns="45700" lIns="91425" spcFirstLastPara="1" rIns="91425" wrap="square" tIns="45700"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pPr indent="0" lvl="0" marL="91440" marR="0" rtl="0" algn="just">
                                                    <a:lnSpc>
                                                      <a:spcPct val="150000"/>
                                                    </a:lnSpc>
                                                    <a:spcBef>
                                                      <a:spcPts val="0"/>
                                                    </a:spcBef>
                                                    <a:spcAft>
                                                      <a:spcPts val="0"/>
                                                    </a:spcAft>
                                                    <a:buNone/>
                                                  </a:pPr>
                                                  <a:r>
                                                    <a:rPr lang="en-IN" sz="9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libri"/>
                                                      <a:ea typeface="Calibri"/>
                                                      <a:cs typeface="Calibri"/>
                                                      <a:sym typeface="Calibri"/>
                                                    </a:rPr>
                                                    <a:t>Enter attendance</a:t>
                                                  </a:r>
                                                  <a:endParaRPr sz="110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libri"/>
                                                    <a:ea typeface="Calibri"/>
                                                    <a:cs typeface="Calibri"/>
                                                    <a:sym typeface="Calibri"/>
                                                  </a:endParaRPr>
                                                </a:p>
                                                <a:p>
                                                  <a:pPr indent="0" lvl="0" marL="91440" marR="0" rtl="0" algn="l">
                                                    <a:lnSpc>
                                                      <a:spcPct val="115000"/>
                                                    </a:lnSpc>
                                                    <a:spcBef>
                                                      <a:spcPts val="1000"/>
                                                    </a:spcBef>
                                                    <a:spcAft>
                                                      <a:spcPts val="0"/>
                                                    </a:spcAft>
                                                    <a:buNone/>
                                                  </a:pPr>
                                                  <a:r>
                                                    <a:rPr lang="en-IN" sz="9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libri"/>
                                                      <a:ea typeface="Calibri"/>
                                                      <a:cs typeface="Calibri"/>
                                                      <a:sym typeface="Calibri"/>
                                                    </a:rPr>
                                                    <a:t> </a:t>
                                                  </a:r>
                                                  <a:endParaRPr sz="110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libri"/>
                                                    <a:ea typeface="Calibri"/>
                                                    <a:cs typeface="Calibri"/>
                                                    <a:sym typeface="Calibri"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381" name="Google Shape;381;p27"/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4419600" y="2762148"/>
                                                <a:ext cx="890651" cy="666977"/>
                                              </a:xfrm>
                                              <a:prstGeom prst="roundRect">
                                                <a:avLst>
                                                  <a:gd fmla="val 16667" name="adj"/>
                                                </a:avLst>
                                              </a:prstGeom>
                                              <a:solidFill>
                                                <a:srgbClr val="FFFFFF"/>
                                              </a:solidFill>
                                              <a:ln cap="flat" cmpd="sng" w="9525">
                                                <a:solidFill>
                                                  <a:srgbClr val="000000"/>
                                                </a:solidFill>
                                                <a:prstDash val="solid"/>
                                                <a:round/>
                                                <a:headEnd len="sm" w="sm" type="none"/>
                                                <a:tailEnd len="sm" w="sm" type="none"/>
                                              </a:ln>
                                            </p:spPr>
                                            <p:txBody>
                                              <a:bodyPr anchorCtr="0" anchor="t" bIns="45700" lIns="91425" spcFirstLastPara="1" rIns="91425" wrap="square" tIns="45700">
                                                <a:noAutofit/>
                                              </a:bodyPr>
                                              <a:lstStyle/>
                                              <a:p>
                                                <a:pPr indent="0" lvl="0" marL="91440" marR="0" rtl="0" algn="just">
                                                  <a:lnSpc>
                                                    <a:spcPct val="150000"/>
                                                  </a:lnSpc>
                                                  <a:spcBef>
                                                    <a:spcPts val="0"/>
                                                  </a:spcBef>
                                                  <a:spcAft>
                                                    <a:spcPts val="0"/>
                                                  </a:spcAft>
                                                  <a:buNone/>
                                                </a:pPr>
                                                <a:r>
                                                  <a:rPr lang="en-IN" sz="90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libri"/>
                                                    <a:ea typeface="Calibri"/>
                                                    <a:cs typeface="Calibri"/>
                                                    <a:sym typeface="Calibri"/>
                                                  </a:rPr>
                                                  <a:t>View subjects</a:t>
                                                </a:r>
                                                <a:endParaRPr sz="110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libri"/>
                                                  <a:ea typeface="Calibri"/>
                                                  <a:cs typeface="Calibri"/>
                                                  <a:sym typeface="Calibri"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</p:grpSp>
                                  </p:grpSp>
                                </p:grpSp>
                              </p:grpSp>
                            </p:grpSp>
                          </p:grpSp>
                        </p:grpSp>
                      </p:grpSp>
                    </p:grpSp>
                  </p:grpSp>
                  <p:sp>
                    <p:nvSpPr>
                      <p:cNvPr id="382" name="Google Shape;382;p27"/>
                      <p:cNvSpPr/>
                      <p:nvPr/>
                    </p:nvSpPr>
                    <p:spPr>
                      <a:xfrm>
                        <a:off x="2784577" y="6179993"/>
                        <a:ext cx="266700" cy="24765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 cap="flat" cmpd="sng" w="38100">
                        <a:solidFill>
                          <a:srgbClr val="F2F2F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  <a:effectLst>
                        <a:outerShdw rotWithShape="0" algn="ctr" dir="3806097" dist="28398">
                          <a:srgbClr val="7F7F7F">
                            <a:alpha val="49803"/>
                          </a:srgbClr>
                        </a:outerShdw>
                      </a:effectLst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cxnSp>
                  <p:nvCxnSpPr>
                    <p:cNvPr id="383" name="Google Shape;383;p27"/>
                    <p:cNvCxnSpPr/>
                    <p:nvPr/>
                  </p:nvCxnSpPr>
                  <p:spPr>
                    <a:xfrm>
                      <a:off x="2975957" y="5818909"/>
                      <a:ext cx="0" cy="37845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</p:grpSp>
            <p:sp>
              <p:nvSpPr>
                <p:cNvPr id="384" name="Google Shape;384;p27"/>
                <p:cNvSpPr/>
                <p:nvPr/>
              </p:nvSpPr>
              <p:spPr>
                <a:xfrm>
                  <a:off x="3441469" y="1321723"/>
                  <a:ext cx="432262" cy="27432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91440" marR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N" sz="9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No</a:t>
                  </a:r>
                  <a:endParaRPr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85" name="Google Shape;385;p27"/>
              <p:cNvSpPr/>
              <p:nvPr/>
            </p:nvSpPr>
            <p:spPr>
              <a:xfrm>
                <a:off x="3009207" y="2111432"/>
                <a:ext cx="432262" cy="249208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9144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9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Yes</a:t>
                </a:r>
                <a:endParaRPr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86" name="Google Shape;386;p27"/>
            <p:cNvCxnSpPr/>
            <p:nvPr/>
          </p:nvCxnSpPr>
          <p:spPr>
            <a:xfrm>
              <a:off x="2962275" y="2438400"/>
              <a:ext cx="0" cy="122872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8"/>
          <p:cNvSpPr txBox="1"/>
          <p:nvPr>
            <p:ph type="title"/>
          </p:nvPr>
        </p:nvSpPr>
        <p:spPr>
          <a:xfrm>
            <a:off x="5334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ACTIVITY DIAGRAM FOR STUDENT</a:t>
            </a:r>
            <a:endParaRPr sz="3200"/>
          </a:p>
        </p:txBody>
      </p:sp>
      <p:sp>
        <p:nvSpPr>
          <p:cNvPr id="393" name="Google Shape;393;p28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Don Bosco College, Angadikadavu</a:t>
            </a:r>
            <a:endParaRPr/>
          </a:p>
        </p:txBody>
      </p:sp>
      <p:sp>
        <p:nvSpPr>
          <p:cNvPr id="394" name="Google Shape;394;p2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5" name="Google Shape;39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7604" y="0"/>
            <a:ext cx="1625692" cy="18897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6" name="Google Shape;396;p28"/>
          <p:cNvGrpSpPr/>
          <p:nvPr/>
        </p:nvGrpSpPr>
        <p:grpSpPr>
          <a:xfrm>
            <a:off x="1563052" y="914400"/>
            <a:ext cx="6017889" cy="5700394"/>
            <a:chOff x="0" y="-1"/>
            <a:chExt cx="6017889" cy="6372225"/>
          </a:xfrm>
        </p:grpSpPr>
        <p:grpSp>
          <p:nvGrpSpPr>
            <p:cNvPr id="397" name="Google Shape;397;p28"/>
            <p:cNvGrpSpPr/>
            <p:nvPr/>
          </p:nvGrpSpPr>
          <p:grpSpPr>
            <a:xfrm>
              <a:off x="0" y="-1"/>
              <a:ext cx="6017889" cy="6372225"/>
              <a:chOff x="0" y="-1"/>
              <a:chExt cx="6017889" cy="6372225"/>
            </a:xfrm>
          </p:grpSpPr>
          <p:cxnSp>
            <p:nvCxnSpPr>
              <p:cNvPr id="398" name="Google Shape;398;p28"/>
              <p:cNvCxnSpPr/>
              <p:nvPr/>
            </p:nvCxnSpPr>
            <p:spPr>
              <a:xfrm>
                <a:off x="2932386" y="5812220"/>
                <a:ext cx="0" cy="33153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grpSp>
            <p:nvGrpSpPr>
              <p:cNvPr id="399" name="Google Shape;399;p28"/>
              <p:cNvGrpSpPr/>
              <p:nvPr/>
            </p:nvGrpSpPr>
            <p:grpSpPr>
              <a:xfrm>
                <a:off x="0" y="-1"/>
                <a:ext cx="6017889" cy="6372225"/>
                <a:chOff x="0" y="-1"/>
                <a:chExt cx="6017889" cy="6372225"/>
              </a:xfrm>
            </p:grpSpPr>
            <p:grpSp>
              <p:nvGrpSpPr>
                <p:cNvPr id="400" name="Google Shape;400;p28"/>
                <p:cNvGrpSpPr/>
                <p:nvPr/>
              </p:nvGrpSpPr>
              <p:grpSpPr>
                <a:xfrm>
                  <a:off x="0" y="-1"/>
                  <a:ext cx="6017889" cy="6372225"/>
                  <a:chOff x="0" y="-1"/>
                  <a:chExt cx="6017889" cy="6372225"/>
                </a:xfrm>
              </p:grpSpPr>
              <p:cxnSp>
                <p:nvCxnSpPr>
                  <p:cNvPr id="401" name="Google Shape;401;p28"/>
                  <p:cNvCxnSpPr/>
                  <p:nvPr/>
                </p:nvCxnSpPr>
                <p:spPr>
                  <a:xfrm>
                    <a:off x="4719145" y="3647090"/>
                    <a:ext cx="0" cy="37846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grpSp>
                <p:nvGrpSpPr>
                  <p:cNvPr id="402" name="Google Shape;402;p28"/>
                  <p:cNvGrpSpPr/>
                  <p:nvPr/>
                </p:nvGrpSpPr>
                <p:grpSpPr>
                  <a:xfrm>
                    <a:off x="0" y="-1"/>
                    <a:ext cx="6017889" cy="6372225"/>
                    <a:chOff x="0" y="-1"/>
                    <a:chExt cx="6017889" cy="6372225"/>
                  </a:xfrm>
                </p:grpSpPr>
                <p:sp>
                  <p:nvSpPr>
                    <p:cNvPr id="403" name="Google Shape;403;p28"/>
                    <p:cNvSpPr/>
                    <p:nvPr/>
                  </p:nvSpPr>
                  <p:spPr>
                    <a:xfrm>
                      <a:off x="4162097" y="4025462"/>
                      <a:ext cx="1064895" cy="727710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rgbClr val="FFFFFF"/>
                    </a:solidFill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View hall ticket and download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91440" marR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404" name="Google Shape;404;p28"/>
                    <p:cNvGrpSpPr/>
                    <p:nvPr/>
                  </p:nvGrpSpPr>
                  <p:grpSpPr>
                    <a:xfrm>
                      <a:off x="0" y="-1"/>
                      <a:ext cx="6017889" cy="6372225"/>
                      <a:chOff x="0" y="-1"/>
                      <a:chExt cx="6017889" cy="6372225"/>
                    </a:xfrm>
                  </p:grpSpPr>
                  <p:grpSp>
                    <p:nvGrpSpPr>
                      <p:cNvPr id="405" name="Google Shape;405;p28"/>
                      <p:cNvGrpSpPr/>
                      <p:nvPr/>
                    </p:nvGrpSpPr>
                    <p:grpSpPr>
                      <a:xfrm>
                        <a:off x="0" y="-1"/>
                        <a:ext cx="6017889" cy="6372225"/>
                        <a:chOff x="0" y="-1"/>
                        <a:chExt cx="6017889" cy="6372225"/>
                      </a:xfrm>
                    </p:grpSpPr>
                    <p:sp>
                      <p:nvSpPr>
                        <p:cNvPr id="406" name="Google Shape;406;p28"/>
                        <p:cNvSpPr/>
                        <p:nvPr/>
                      </p:nvSpPr>
                      <p:spPr>
                        <a:xfrm>
                          <a:off x="3441469" y="1354975"/>
                          <a:ext cx="432262" cy="257694"/>
                        </a:xfrm>
                        <a:prstGeom prst="rect">
                          <a:avLst/>
                        </a:prstGeom>
                        <a:solidFill>
                          <a:schemeClr val="lt1"/>
                        </a:solidFill>
                        <a:ln cap="flat" cmpd="sng" w="25400">
                          <a:solidFill>
                            <a:schemeClr val="lt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91440" marR="0" rtl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N" sz="900">
                              <a:solidFill>
                                <a:schemeClr val="dk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No</a:t>
                          </a:r>
                          <a:endParaRPr sz="1100">
                            <a:solidFill>
                              <a:schemeClr val="dk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grpSp>
                      <p:nvGrpSpPr>
                        <p:cNvPr id="407" name="Google Shape;407;p28"/>
                        <p:cNvGrpSpPr/>
                        <p:nvPr/>
                      </p:nvGrpSpPr>
                      <p:grpSpPr>
                        <a:xfrm>
                          <a:off x="0" y="-1"/>
                          <a:ext cx="6017889" cy="6372225"/>
                          <a:chOff x="0" y="-1"/>
                          <a:chExt cx="6017889" cy="6372225"/>
                        </a:xfrm>
                      </p:grpSpPr>
                      <p:grpSp>
                        <p:nvGrpSpPr>
                          <p:cNvPr id="408" name="Google Shape;408;p28"/>
                          <p:cNvGrpSpPr/>
                          <p:nvPr/>
                        </p:nvGrpSpPr>
                        <p:grpSpPr>
                          <a:xfrm>
                            <a:off x="0" y="-1"/>
                            <a:ext cx="6017889" cy="6372225"/>
                            <a:chOff x="0" y="-1"/>
                            <a:chExt cx="6017889" cy="6372225"/>
                          </a:xfrm>
                        </p:grpSpPr>
                        <p:grpSp>
                          <p:nvGrpSpPr>
                            <p:cNvPr id="409" name="Google Shape;409;p28"/>
                            <p:cNvGrpSpPr/>
                            <p:nvPr/>
                          </p:nvGrpSpPr>
                          <p:grpSpPr>
                            <a:xfrm>
                              <a:off x="0" y="-1"/>
                              <a:ext cx="6017889" cy="5512436"/>
                              <a:chOff x="0" y="-1"/>
                              <a:chExt cx="6017889" cy="5512436"/>
                            </a:xfrm>
                          </p:grpSpPr>
                          <p:cxnSp>
                            <p:nvCxnSpPr>
                              <p:cNvPr id="410" name="Google Shape;410;p28"/>
                              <p:cNvCxnSpPr/>
                              <p:nvPr/>
                            </p:nvCxnSpPr>
                            <p:spPr>
                              <a:xfrm>
                                <a:off x="2943225" y="5133975"/>
                                <a:ext cx="0" cy="378460"/>
                              </a:xfrm>
                              <a:prstGeom prst="straightConnector1">
                                <a:avLst/>
                              </a:prstGeom>
                              <a:noFill/>
                              <a:ln cap="flat" cmpd="sng" w="9525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len="med" w="med" type="none"/>
                                <a:tailEnd len="med" w="med" type="triangle"/>
                              </a:ln>
                            </p:spPr>
                          </p:cxnSp>
                          <p:grpSp>
                            <p:nvGrpSpPr>
                              <p:cNvPr id="411" name="Google Shape;411;p28"/>
                              <p:cNvGrpSpPr/>
                              <p:nvPr/>
                            </p:nvGrpSpPr>
                            <p:grpSpPr>
                              <a:xfrm>
                                <a:off x="0" y="-1"/>
                                <a:ext cx="6017889" cy="5114926"/>
                                <a:chOff x="0" y="-1"/>
                                <a:chExt cx="6017889" cy="5114926"/>
                              </a:xfrm>
                            </p:grpSpPr>
                            <p:cxnSp>
                              <p:nvCxnSpPr>
                                <p:cNvPr id="412" name="Google Shape;412;p28"/>
                                <p:cNvCxnSpPr/>
                                <p:nvPr/>
                              </p:nvCxnSpPr>
                              <p:spPr>
                                <a:xfrm rot="10800000">
                                  <a:off x="0" y="5114925"/>
                                  <a:ext cx="5998812" cy="0"/>
                                </a:xfrm>
                                <a:prstGeom prst="straightConnector1">
                                  <a:avLst/>
                                </a:prstGeom>
                                <a:noFill/>
                                <a:ln cap="flat" cmpd="sng" w="25400">
                                  <a:solidFill>
                                    <a:srgbClr val="000000"/>
                                  </a:solidFill>
                                  <a:prstDash val="solid"/>
                                  <a:round/>
                                  <a:headEnd len="med" w="med" type="none"/>
                                  <a:tailEnd len="med" w="med" type="none"/>
                                </a:ln>
                              </p:spPr>
                            </p:cxnSp>
                            <p:grpSp>
                              <p:nvGrpSpPr>
                                <p:cNvPr id="413" name="Google Shape;413;p28"/>
                                <p:cNvGrpSpPr/>
                                <p:nvPr/>
                              </p:nvGrpSpPr>
                              <p:grpSpPr>
                                <a:xfrm>
                                  <a:off x="0" y="-1"/>
                                  <a:ext cx="6017889" cy="5114926"/>
                                  <a:chOff x="0" y="-1"/>
                                  <a:chExt cx="6017889" cy="5114926"/>
                                </a:xfrm>
                              </p:grpSpPr>
                              <p:cxnSp>
                                <p:nvCxnSpPr>
                                  <p:cNvPr id="414" name="Google Shape;414;p28"/>
                                  <p:cNvCxnSpPr/>
                                  <p:nvPr/>
                                </p:nvCxnSpPr>
                                <p:spPr>
                                  <a:xfrm rot="10800000">
                                    <a:off x="0" y="3648075"/>
                                    <a:ext cx="5998812" cy="0"/>
                                  </a:xfrm>
                                  <a:prstGeom prst="straightConnector1">
                                    <a:avLst/>
                                  </a:prstGeom>
                                  <a:noFill/>
                                  <a:ln cap="flat" cmpd="sng" w="25400">
                                    <a:solidFill>
                                      <a:srgbClr val="000000"/>
                                    </a:solidFill>
                                    <a:prstDash val="solid"/>
                                    <a:round/>
                                    <a:headEnd len="med" w="med" type="none"/>
                                    <a:tailEnd len="med" w="med" type="none"/>
                                  </a:ln>
                                </p:spPr>
                              </p:cxnSp>
                              <p:grpSp>
                                <p:nvGrpSpPr>
                                  <p:cNvPr id="415" name="Google Shape;415;p28"/>
                                  <p:cNvGrpSpPr/>
                                  <p:nvPr/>
                                </p:nvGrpSpPr>
                                <p:grpSpPr>
                                  <a:xfrm>
                                    <a:off x="19049" y="-1"/>
                                    <a:ext cx="5998840" cy="5114926"/>
                                    <a:chOff x="-1" y="-1"/>
                                    <a:chExt cx="5998840" cy="5114926"/>
                                  </a:xfrm>
                                </p:grpSpPr>
                                <p:sp>
                                  <p:nvSpPr>
                                    <p:cNvPr id="416" name="Google Shape;416;p28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76549" y="2749559"/>
                                      <a:ext cx="928526" cy="666977"/>
                                    </a:xfrm>
                                    <a:prstGeom prst="roundRect">
                                      <a:avLst>
                                        <a:gd fmla="val 16667" name="adj"/>
                                      </a:avLst>
                                    </a:prstGeom>
                                    <a:solidFill>
                                      <a:srgbClr val="FFFFFF"/>
                                    </a:solidFill>
                                    <a:ln cap="flat" cmpd="sng" w="9525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len="sm" w="sm" type="none"/>
                                      <a:tailEnd len="sm" w="sm" type="none"/>
                                    </a:ln>
                                  </p:spPr>
                                  <p:txBody>
                                    <a:bodyPr anchorCtr="0" anchor="t" bIns="45700" lIns="91425" spcFirstLastPara="1" rIns="91425" wrap="square" tIns="45700">
                                      <a:noAutofit/>
                                    </a:bodyPr>
                                    <a:lstStyle/>
                                    <a:p>
                                      <a:pPr indent="0" lvl="0" marL="91440" marR="0" rtl="0" algn="l">
                                        <a:lnSpc>
                                          <a:spcPct val="115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r>
                                        <a:rPr lang="en-IN" sz="1000">
                                          <a:solidFill>
                                            <a:schemeClr val="dk1"/>
                                          </a:solidFill>
                                          <a:latin typeface="Calibri"/>
                                          <a:ea typeface="Calibri"/>
                                          <a:cs typeface="Calibri"/>
                                          <a:sym typeface="Calibri"/>
                                        </a:rPr>
                                        <a:t>View attendance</a:t>
                                      </a:r>
                                      <a:endParaRPr sz="1100">
                                        <a:solidFill>
                                          <a:schemeClr val="dk1"/>
                                        </a:solidFill>
                                        <a:latin typeface="Calibri"/>
                                        <a:ea typeface="Calibri"/>
                                        <a:cs typeface="Calibri"/>
                                        <a:sym typeface="Calibri"/>
                                      </a:endParaRPr>
                                    </a:p>
                                    <a:p>
                                      <a:pPr indent="0" lvl="0" marL="91440" marR="0" rtl="0" algn="l">
                                        <a:lnSpc>
                                          <a:spcPct val="115000"/>
                                        </a:lnSpc>
                                        <a:spcBef>
                                          <a:spcPts val="100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r>
                                        <a:rPr lang="en-IN" sz="1100">
                                          <a:solidFill>
                                            <a:schemeClr val="dk1"/>
                                          </a:solidFill>
                                          <a:latin typeface="Calibri"/>
                                          <a:ea typeface="Calibri"/>
                                          <a:cs typeface="Calibri"/>
                                          <a:sym typeface="Calibri"/>
                                        </a:rPr>
                                        <a:t> </a:t>
                                      </a:r>
                                      <a:endParaRPr sz="1100">
                                        <a:solidFill>
                                          <a:schemeClr val="dk1"/>
                                        </a:solidFill>
                                        <a:latin typeface="Calibri"/>
                                        <a:ea typeface="Calibri"/>
                                        <a:cs typeface="Calibri"/>
                                        <a:sym typeface="Calibri"/>
                                      </a:endParaRPr>
                                    </a:p>
                                  </p:txBody>
                                </p:sp>
                                <p:grpSp>
                                  <p:nvGrpSpPr>
                                    <p:cNvPr id="417" name="Google Shape;417;p2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-1" y="-1"/>
                                      <a:ext cx="5998840" cy="5114926"/>
                                      <a:chOff x="-1" y="-1"/>
                                      <a:chExt cx="5998840" cy="5114926"/>
                                    </a:xfrm>
                                  </p:grpSpPr>
                                  <p:sp>
                                    <p:nvSpPr>
                                      <p:cNvPr id="418" name="Google Shape;418;p2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42900" y="2790825"/>
                                        <a:ext cx="1009650" cy="660316"/>
                                      </a:xfrm>
                                      <a:prstGeom prst="roundRect">
                                        <a:avLst>
                                          <a:gd fmla="val 16667" name="adj"/>
                                        </a:avLst>
                                      </a:prstGeom>
                                      <a:solidFill>
                                        <a:srgbClr val="FFFFFF"/>
                                      </a:solidFill>
                                      <a:ln cap="flat" cmpd="sng" w="9525">
                                        <a:solidFill>
                                          <a:srgbClr val="000000"/>
                                        </a:solidFill>
                                        <a:prstDash val="solid"/>
                                        <a:round/>
                                        <a:headEnd len="sm" w="sm" type="none"/>
                                        <a:tailEnd len="sm" w="sm" type="none"/>
                                      </a:ln>
                                    </p:spPr>
                                    <p:txBody>
                                      <a:bodyPr anchorCtr="0" anchor="t" bIns="45700" lIns="91425" spcFirstLastPara="1" rIns="91425" wrap="square" tIns="45700">
                                        <a:noAutofit/>
                                      </a:bodyPr>
                                      <a:lstStyle/>
                                      <a:p>
                                        <a:pPr indent="0" lvl="0" marL="91440" marR="0" rtl="0" algn="l">
                                          <a:lnSpc>
                                            <a:spcPct val="115000"/>
                                          </a:lnSpc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r>
                                          <a:rPr lang="en-IN" sz="1000">
                                            <a:solidFill>
                                              <a:schemeClr val="dk1"/>
                                            </a:solidFill>
                                            <a:latin typeface="Calibri"/>
                                            <a:ea typeface="Calibri"/>
                                            <a:cs typeface="Calibri"/>
                                            <a:sym typeface="Calibri"/>
                                          </a:rPr>
                                          <a:t>View marks</a:t>
                                        </a:r>
                                        <a:endParaRPr sz="1100">
                                          <a:solidFill>
                                            <a:schemeClr val="dk1"/>
                                          </a:solidFill>
                                          <a:latin typeface="Calibri"/>
                                          <a:ea typeface="Calibri"/>
                                          <a:cs typeface="Calibri"/>
                                          <a:sym typeface="Calibri"/>
                                        </a:endParaRPr>
                                      </a:p>
                                      <a:p>
                                        <a:pPr indent="0" lvl="0" marL="91440" marR="0" rtl="0" algn="l">
                                          <a:lnSpc>
                                            <a:spcPct val="115000"/>
                                          </a:lnSpc>
                                          <a:spcBef>
                                            <a:spcPts val="100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r>
                                          <a:rPr lang="en-IN" sz="900">
                                            <a:solidFill>
                                              <a:schemeClr val="dk1"/>
                                            </a:solidFill>
                                            <a:latin typeface="Calibri"/>
                                            <a:ea typeface="Calibri"/>
                                            <a:cs typeface="Calibri"/>
                                            <a:sym typeface="Calibri"/>
                                          </a:rPr>
                                          <a:t> </a:t>
                                        </a:r>
                                        <a:endParaRPr sz="1100">
                                          <a:solidFill>
                                            <a:schemeClr val="dk1"/>
                                          </a:solidFill>
                                          <a:latin typeface="Calibri"/>
                                          <a:ea typeface="Calibri"/>
                                          <a:cs typeface="Calibri"/>
                                          <a:sym typeface="Calibri"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419" name="Google Shape;419;p28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-1" y="-1"/>
                                        <a:ext cx="5998840" cy="5114926"/>
                                        <a:chOff x="-1" y="-1"/>
                                        <a:chExt cx="5998840" cy="5114926"/>
                                      </a:xfrm>
                                    </p:grpSpPr>
                                    <p:sp>
                                      <p:nvSpPr>
                                        <p:cNvPr id="420" name="Google Shape;420;p28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036314" y="3987800"/>
                                          <a:ext cx="1114431" cy="727710"/>
                                        </a:xfrm>
                                        <a:prstGeom prst="roundRect">
                                          <a:avLst>
                                            <a:gd fmla="val 16667" name="adj"/>
                                          </a:avLst>
                                        </a:prstGeom>
                                        <a:solidFill>
                                          <a:srgbClr val="FFFFFF"/>
                                        </a:solidFill>
                                        <a:ln cap="flat" cmpd="sng" w="9525">
                                          <a:solidFill>
                                            <a:srgbClr val="000000"/>
                                          </a:solidFill>
                                          <a:prstDash val="solid"/>
                                          <a:round/>
                                          <a:headEnd len="sm" w="sm" type="none"/>
                                          <a:tailEnd len="sm" w="sm" type="none"/>
                                        </a:ln>
                                      </p:spPr>
                                      <p:txBody>
                                        <a:bodyPr anchorCtr="0" anchor="t" bIns="45700" lIns="91425" spcFirstLastPara="1" rIns="91425" wrap="square" tIns="45700">
                                          <a:noAutofit/>
                                        </a:bodyPr>
                                        <a:lstStyle/>
                                        <a:p>
                                          <a:pPr indent="0" lvl="0" marL="91440" marR="0" rtl="0" algn="l">
                                            <a:lnSpc>
                                              <a:spcPct val="115000"/>
                                            </a:lnSpc>
                                            <a:spcBef>
                                              <a:spcPts val="0"/>
                                            </a:spcBef>
                                            <a:spcAft>
                                              <a:spcPts val="0"/>
                                            </a:spcAft>
                                            <a:buNone/>
                                          </a:pPr>
                                          <a:r>
                                            <a:rPr lang="en-IN" sz="1000">
                                              <a:solidFill>
                                                <a:schemeClr val="dk1"/>
                                              </a:solidFill>
                                              <a:latin typeface="Calibri"/>
                                              <a:ea typeface="Calibri"/>
                                              <a:cs typeface="Calibri"/>
                                              <a:sym typeface="Calibri"/>
                                            </a:rPr>
                                            <a:t>View exam time table and apply exam</a:t>
                                          </a:r>
                                          <a:endParaRPr sz="1100">
                                            <a:solidFill>
                                              <a:schemeClr val="dk1"/>
                                            </a:solidFill>
                                            <a:latin typeface="Calibri"/>
                                            <a:ea typeface="Calibri"/>
                                            <a:cs typeface="Calibri"/>
                                            <a:sym typeface="Calibri"/>
                                          </a:endParaRPr>
                                        </a:p>
                                        <a:p>
                                          <a:pPr indent="0" lvl="0" marL="91440" marR="0" rtl="0" algn="ctr">
                                            <a:lnSpc>
                                              <a:spcPct val="115000"/>
                                            </a:lnSpc>
                                            <a:spcBef>
                                              <a:spcPts val="1000"/>
                                            </a:spcBef>
                                            <a:spcAft>
                                              <a:spcPts val="0"/>
                                            </a:spcAft>
                                            <a:buNone/>
                                          </a:pPr>
                                          <a:r>
                                            <a:rPr lang="en-IN" sz="1100">
                                              <a:solidFill>
                                                <a:schemeClr val="dk1"/>
                                              </a:solidFill>
                                              <a:latin typeface="Calibri"/>
                                              <a:ea typeface="Calibri"/>
                                              <a:cs typeface="Calibri"/>
                                              <a:sym typeface="Calibri"/>
                                            </a:rPr>
                                            <a:t> </a:t>
                                          </a:r>
                                          <a:endParaRPr sz="1100">
                                            <a:solidFill>
                                              <a:schemeClr val="dk1"/>
                                            </a:solidFill>
                                            <a:latin typeface="Calibri"/>
                                            <a:ea typeface="Calibri"/>
                                            <a:cs typeface="Calibri"/>
                                            <a:sym typeface="Calibri"/>
                                          </a:endParaRPr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421" name="Google Shape;421;p28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-1" y="-1"/>
                                          <a:ext cx="5998840" cy="5114926"/>
                                          <a:chOff x="-1" y="-1"/>
                                          <a:chExt cx="5998840" cy="5114926"/>
                                        </a:xfrm>
                                      </p:grpSpPr>
                                      <p:cxnSp>
                                        <p:nvCxnSpPr>
                                          <p:cNvPr id="422" name="Google Shape;422;p28"/>
                                          <p:cNvCxnSpPr/>
                                          <p:nvPr/>
                                        </p:nvCxnSpPr>
                                        <p:spPr>
                                          <a:xfrm>
                                            <a:off x="3149485" y="3648075"/>
                                            <a:ext cx="0" cy="378460"/>
                                          </a:xfrm>
                                          <a:prstGeom prst="straightConnector1">
                                            <a:avLst/>
                                          </a:prstGeom>
                                          <a:noFill/>
                                          <a:ln cap="flat" cmpd="sng" w="9525">
                                            <a:solidFill>
                                              <a:srgbClr val="000000"/>
                                            </a:solidFill>
                                            <a:prstDash val="solid"/>
                                            <a:round/>
                                            <a:headEnd len="med" w="med" type="none"/>
                                            <a:tailEnd len="med" w="med" type="triangle"/>
                                          </a:ln>
                                        </p:spPr>
                                      </p:cxnSp>
                                      <p:grpSp>
                                        <p:nvGrpSpPr>
                                          <p:cNvPr id="423" name="Google Shape;423;p28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-1" y="-1"/>
                                            <a:ext cx="5998840" cy="5114926"/>
                                            <a:chOff x="-1" y="-1"/>
                                            <a:chExt cx="5998840" cy="5114926"/>
                                          </a:xfrm>
                                        </p:grpSpPr>
                                        <p:cxnSp>
                                          <p:nvCxnSpPr>
                                            <p:cNvPr id="424" name="Google Shape;424;p28"/>
                                            <p:cNvCxnSpPr/>
                                            <p:nvPr/>
                                          </p:nvCxnSpPr>
                                          <p:spPr>
                                            <a:xfrm>
                                              <a:off x="4962525" y="2419350"/>
                                              <a:ext cx="0" cy="339734"/>
                                            </a:xfrm>
                                            <a:prstGeom prst="straightConnector1">
                                              <a:avLst/>
                                            </a:prstGeom>
                                            <a:noFill/>
                                            <a:ln cap="flat" cmpd="sng" w="9525">
                                              <a:solidFill>
                                                <a:srgbClr val="000000"/>
                                              </a:solidFill>
                                              <a:prstDash val="solid"/>
                                              <a:round/>
                                              <a:headEnd len="med" w="med" type="none"/>
                                              <a:tailEnd len="med" w="med" type="triangle"/>
                                            </a:ln>
                                          </p:spPr>
                                        </p:cxnSp>
                                        <p:grpSp>
                                          <p:nvGrpSpPr>
                                            <p:cNvPr id="425" name="Google Shape;425;p28"/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-1" y="-1"/>
                                              <a:ext cx="5998840" cy="5114926"/>
                                              <a:chOff x="-1" y="-1"/>
                                              <a:chExt cx="5998840" cy="5114926"/>
                                            </a:xfrm>
                                          </p:grpSpPr>
                                          <p:cxnSp>
                                            <p:nvCxnSpPr>
                                              <p:cNvPr id="426" name="Google Shape;426;p28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3609975" y="2428875"/>
                                                <a:ext cx="0" cy="339734"/>
                                              </a:xfrm>
                                              <a:prstGeom prst="straightConnector1">
                                                <a:avLst/>
                                              </a:prstGeom>
                                              <a:noFill/>
                                              <a:ln cap="flat" cmpd="sng" w="9525">
                                                <a:solidFill>
                                                  <a:srgbClr val="000000"/>
                                                </a:solidFill>
                                                <a:prstDash val="solid"/>
                                                <a:round/>
                                                <a:headEnd len="med" w="med" type="none"/>
                                                <a:tailEnd len="med" w="med" type="triangle"/>
                                              </a:ln>
                                            </p:spPr>
                                          </p:cxnSp>
                                          <p:grpSp>
                                            <p:nvGrpSpPr>
                                              <p:cNvPr id="427" name="Google Shape;427;p28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-1" y="-1"/>
                                                <a:ext cx="5998840" cy="5114926"/>
                                                <a:chOff x="-1" y="-1"/>
                                                <a:chExt cx="5998840" cy="5114926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428" name="Google Shape;428;p28"/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-1" y="-1"/>
                                                  <a:ext cx="5998840" cy="5114926"/>
                                                  <a:chOff x="-1" y="-1"/>
                                                  <a:chExt cx="5998840" cy="5114926"/>
                                                </a:xfrm>
                                              </p:grpSpPr>
                                              <p:grpSp>
                                                <p:nvGrpSpPr>
                                                  <p:cNvPr id="429" name="Google Shape;429;p28"/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-1" y="-1"/>
                                                    <a:ext cx="5998840" cy="5114926"/>
                                                    <a:chOff x="-1" y="-1"/>
                                                    <a:chExt cx="5998840" cy="5114926"/>
                                                  </a:xfrm>
                                                </p:grpSpPr>
                                                <p:cxnSp>
                                                  <p:nvCxnSpPr>
                                                    <p:cNvPr id="430" name="Google Shape;430;p28"/>
                                                    <p:cNvCxnSpPr/>
                                                    <p:nvPr/>
                                                  </p:nvCxnSpPr>
                                                  <p:spPr>
                                                    <a:xfrm>
                                                      <a:off x="1576549" y="4733925"/>
                                                      <a:ext cx="0" cy="378460"/>
                                                    </a:xfrm>
                                                    <a:prstGeom prst="straightConnector1">
                                                      <a:avLst/>
                                                    </a:prstGeom>
                                                    <a:noFill/>
                                                    <a:ln cap="flat" cmpd="sng" w="9525">
                                                      <a:solidFill>
                                                        <a:srgbClr val="000000"/>
                                                      </a:solidFill>
                                                      <a:prstDash val="solid"/>
                                                      <a:round/>
                                                      <a:headEnd len="med" w="med" type="none"/>
                                                      <a:tailEnd len="med" w="med" type="triangle"/>
                                                    </a:ln>
                                                  </p:spPr>
                                                </p:cxnSp>
                                                <p:grpSp>
                                                  <p:nvGrpSpPr>
                                                    <p:cNvPr id="431" name="Google Shape;431;p28"/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-1" y="-1"/>
                                                      <a:ext cx="5998840" cy="5114926"/>
                                                      <a:chOff x="-1" y="-1"/>
                                                      <a:chExt cx="5998840" cy="5114926"/>
                                                    </a:xfrm>
                                                  </p:grpSpPr>
                                                  <p:cxnSp>
                                                    <p:nvCxnSpPr>
                                                      <p:cNvPr id="432" name="Google Shape;432;p28"/>
                                                      <p:cNvCxnSpPr/>
                                                      <p:nvPr/>
                                                    </p:nvCxnSpPr>
                                                    <p:spPr>
                                                      <a:xfrm>
                                                        <a:off x="838200" y="2438400"/>
                                                        <a:ext cx="0" cy="345562"/>
                                                      </a:xfrm>
                                                      <a:prstGeom prst="straightConnector1">
                                                        <a:avLst/>
                                                      </a:prstGeom>
                                                      <a:noFill/>
                                                      <a:ln cap="flat" cmpd="sng" w="9525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prstDash val="solid"/>
                                                        <a:round/>
                                                        <a:headEnd len="med" w="med" type="none"/>
                                                        <a:tailEnd len="med" w="med" type="triangle"/>
                                                      </a:ln>
                                                    </p:spPr>
                                                  </p:cxnSp>
                                                  <p:grpSp>
                                                    <p:nvGrpSpPr>
                                                      <p:cNvPr id="433" name="Google Shape;433;p28"/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-1" y="-1"/>
                                                        <a:ext cx="5998840" cy="5114926"/>
                                                        <a:chOff x="-1" y="-1"/>
                                                        <a:chExt cx="5998840" cy="5114926"/>
                                                      </a:xfrm>
                                                    </p:grpSpPr>
                                                    <p:cxnSp>
                                                      <p:nvCxnSpPr>
                                                        <p:cNvPr id="434" name="Google Shape;434;p28"/>
                                                        <p:cNvCxnSpPr/>
                                                        <p:nvPr/>
                                                      </p:nvCxnSpPr>
                                                      <p:spPr>
                                                        <a:xfrm>
                                                          <a:off x="2066925" y="2438400"/>
                                                          <a:ext cx="0" cy="345562"/>
                                                        </a:xfrm>
                                                        <a:prstGeom prst="straightConnector1">
                                                          <a:avLst/>
                                                        </a:prstGeom>
                                                        <a:noFill/>
                                                        <a:ln cap="flat" cmpd="sng" w="9525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prstDash val="solid"/>
                                                          <a:round/>
                                                          <a:headEnd len="med" w="med" type="none"/>
                                                          <a:tailEnd len="med" w="med" type="triangle"/>
                                                        </a:ln>
                                                      </p:spPr>
                                                    </p:cxnSp>
                                                    <p:grpSp>
                                                      <p:nvGrpSpPr>
                                                        <p:cNvPr id="435" name="Google Shape;435;p28"/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-1" y="-1"/>
                                                          <a:ext cx="5998840" cy="5114926"/>
                                                          <a:chOff x="-1" y="-1"/>
                                                          <a:chExt cx="5998840" cy="5114926"/>
                                                        </a:xfrm>
                                                      </p:grpSpPr>
                                                      <p:cxnSp>
                                                        <p:nvCxnSpPr>
                                                          <p:cNvPr id="436" name="Google Shape;436;p28"/>
                                                          <p:cNvCxnSpPr/>
                                                          <p:nvPr/>
                                                        </p:nvCxnSpPr>
                                                        <p:spPr>
                                                          <a:xfrm>
                                                            <a:off x="1543223" y="3648075"/>
                                                            <a:ext cx="0" cy="339725"/>
                                                          </a:xfrm>
                                                          <a:prstGeom prst="straightConnector1">
                                                            <a:avLst/>
                                                          </a:prstGeom>
                                                          <a:noFill/>
                                                          <a:ln cap="flat" cmpd="sng" w="9525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prstDash val="solid"/>
                                                            <a:round/>
                                                            <a:headEnd len="med" w="med" type="none"/>
                                                            <a:tailEnd len="med" w="med" type="triangle"/>
                                                          </a:ln>
                                                        </p:spPr>
                                                      </p:cxnSp>
                                                      <p:grpSp>
                                                        <p:nvGrpSpPr>
                                                          <p:cNvPr id="437" name="Google Shape;437;p28"/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-1" y="-1"/>
                                                            <a:ext cx="5998840" cy="5114926"/>
                                                            <a:chOff x="38105" y="-1"/>
                                                            <a:chExt cx="5998840" cy="5114926"/>
                                                          </a:xfrm>
                                                        </p:grpSpPr>
                                                        <p:cxnSp>
                                                          <p:nvCxnSpPr>
                                                            <p:cNvPr id="438" name="Google Shape;438;p28"/>
                                                            <p:cNvCxnSpPr/>
                                                            <p:nvPr/>
                                                          </p:nvCxnSpPr>
                                                          <p:spPr>
                                                            <a:xfrm>
                                                              <a:off x="3209931" y="4736465"/>
                                                              <a:ext cx="0" cy="378460"/>
                                                            </a:xfrm>
                                                            <a:prstGeom prst="straightConnector1">
                                                              <a:avLst/>
                                                            </a:prstGeom>
                                                            <a:noFill/>
                                                            <a:ln cap="flat" cmpd="sng" w="9525">
                                                              <a:solidFill>
                                                                <a:srgbClr val="000000"/>
                                                              </a:solidFill>
                                                              <a:prstDash val="solid"/>
                                                              <a:round/>
                                                              <a:headEnd len="med" w="med" type="none"/>
                                                              <a:tailEnd len="med" w="med" type="triangle"/>
                                                            </a:ln>
                                                          </p:spPr>
                                                        </p:cxnSp>
                                                        <p:grpSp>
                                                          <p:nvGrpSpPr>
                                                            <p:cNvPr id="439" name="Google Shape;439;p28"/>
                                                            <p:cNvGrpSpPr/>
                                                            <p:nvPr/>
                                                          </p:nvGrpSpPr>
                                                          <p:grpSpPr>
                                                            <a:xfrm>
                                                              <a:off x="38105" y="-1"/>
                                                              <a:ext cx="5998840" cy="4733926"/>
                                                              <a:chOff x="38105" y="-1"/>
                                                              <a:chExt cx="5998840" cy="4733926"/>
                                                            </a:xfrm>
                                                          </p:grpSpPr>
                                                          <p:sp>
                                                            <p:nvSpPr>
                                                              <p:cNvPr id="440" name="Google Shape;440;p28"/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2667518" y="4006215"/>
                                                                <a:ext cx="1114431" cy="727710"/>
                                                              </a:xfrm>
                                                              <a:prstGeom prst="roundRect">
                                                                <a:avLst>
                                                                  <a:gd fmla="val 16667" name="adj"/>
                                                                </a:avLst>
                                                              </a:prstGeom>
                                                              <a:solidFill>
                                                                <a:srgbClr val="FFFFFF"/>
                                                              </a:solidFill>
                                                              <a:ln cap="flat" cmpd="sng" w="9525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prstDash val="solid"/>
                                                                <a:round/>
                                                                <a:headEnd len="sm" w="sm" type="none"/>
                                                                <a:tailEnd len="sm" w="sm" type="none"/>
                                                              </a:ln>
                                                            </p:spPr>
                                                            <p:txBody>
                                                              <a:bodyPr anchorCtr="0" anchor="t" bIns="45700" lIns="91425" spcFirstLastPara="1" rIns="91425" wrap="square" tIns="45700">
                                                                <a:no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indent="0" lvl="0" marL="91440" marR="0" rtl="0" algn="l">
                                                                  <a:lnSpc>
                                                                    <a:spcPct val="115000"/>
                                                                  </a:lnSpc>
                                                                  <a:spcBef>
                                                                    <a:spcPts val="0"/>
                                                                  </a:spcBef>
                                                                  <a:spcAft>
                                                                    <a:spcPts val="0"/>
                                                                  </a:spcAft>
                                                                  <a:buNone/>
                                                                </a:pPr>
                                                                <a:r>
                                                                  <a:rPr lang="en-IN" sz="1000">
                                                                    <a:solidFill>
                                                                      <a:schemeClr val="dk1"/>
                                                                    </a:solidFill>
                                                                    <a:latin typeface="Calibri"/>
                                                                    <a:ea typeface="Calibri"/>
                                                                    <a:cs typeface="Calibri"/>
                                                                    <a:sym typeface="Calibri"/>
                                                                  </a:rPr>
                                                                  <a:t>View certificate and download</a:t>
                                                                </a:r>
                                                                <a:endParaRPr sz="1100">
                                                                  <a:solidFill>
                                                                    <a:schemeClr val="dk1"/>
                                                                  </a:solidFill>
                                                                  <a:latin typeface="Calibri"/>
                                                                  <a:ea typeface="Calibri"/>
                                                                  <a:cs typeface="Calibri"/>
                                                                  <a:sym typeface="Calibri"/>
                                                                </a:endParaRPr>
                                                              </a:p>
                                                              <a:p>
                                                                <a:pPr indent="0" lvl="0" marL="91440" marR="0" rtl="0" algn="ctr">
                                                                  <a:lnSpc>
                                                                    <a:spcPct val="115000"/>
                                                                  </a:lnSpc>
                                                                  <a:spcBef>
                                                                    <a:spcPts val="1000"/>
                                                                  </a:spcBef>
                                                                  <a:spcAft>
                                                                    <a:spcPts val="0"/>
                                                                  </a:spcAft>
                                                                  <a:buNone/>
                                                                </a:pPr>
                                                                <a:r>
                                                                  <a:rPr lang="en-IN" sz="1100">
                                                                    <a:solidFill>
                                                                      <a:schemeClr val="dk1"/>
                                                                    </a:solidFill>
                                                                    <a:latin typeface="Calibri"/>
                                                                    <a:ea typeface="Calibri"/>
                                                                    <a:cs typeface="Calibri"/>
                                                                    <a:sym typeface="Calibri"/>
                                                                  </a:rPr>
                                                                  <a:t> </a:t>
                                                                </a:r>
                                                                <a:endParaRPr sz="1100">
                                                                  <a:solidFill>
                                                                    <a:schemeClr val="dk1"/>
                                                                  </a:solidFill>
                                                                  <a:latin typeface="Calibri"/>
                                                                  <a:ea typeface="Calibri"/>
                                                                  <a:cs typeface="Calibri"/>
                                                                  <a:sym typeface="Calibri"/>
                                                                </a:endParaRPr>
                                                              </a:p>
                                                            </p:txBody>
                                                          </p:sp>
                                                          <p:grpSp>
                                                            <p:nvGrpSpPr>
                                                              <p:cNvPr id="441" name="Google Shape;441;p28"/>
                                                              <p:cNvGrpSpPr/>
                                                              <p:nvPr/>
                                                            </p:nvGrpSpPr>
                                                            <p:grpSpPr>
                                                              <a:xfrm>
                                                                <a:off x="38105" y="-1"/>
                                                                <a:ext cx="5998840" cy="2434867"/>
                                                                <a:chOff x="1782" y="1066"/>
                                                                <a:chExt cx="9288" cy="2923"/>
                                                              </a:xfrm>
                                                            </p:grpSpPr>
                                                            <p:sp>
                                                              <p:nvSpPr>
                                                                <p:cNvPr id="442" name="Google Shape;442;p28"/>
                                                                <p:cNvSpPr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6070" y="1066"/>
                                                                  <a:ext cx="339" cy="278"/>
                                                                </a:xfrm>
                                                                <a:prstGeom prst="flowChartConnector">
                                                                  <a:avLst/>
                                                                </a:prstGeom>
                                                                <a:solidFill>
                                                                  <a:schemeClr val="dk1"/>
                                                                </a:solidFill>
                                                                <a:ln cap="flat" cmpd="sng" w="9525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prstDash val="solid"/>
                                                                  <a:round/>
                                                                  <a:headEnd len="sm" w="sm" type="none"/>
                                                                  <a:tailEnd len="sm" w="sm" type="none"/>
                                                                </a:ln>
                                                              </p:spPr>
                                                              <p:txBody>
                                                                <a:bodyPr anchorCtr="0" anchor="t" bIns="45700" lIns="91425" spcFirstLastPara="1" rIns="91425" wrap="square" tIns="45700">
                                                                  <a:noAutofit/>
                                                                </a:bodyPr>
                                                                <a:lstStyle/>
                                                                <a:p>
                                                                  <a:pPr indent="0" lvl="0" marL="0" marR="0" rtl="0" algn="l">
                                                                    <a:spcBef>
                                                                      <a:spcPts val="0"/>
                                                                    </a:spcBef>
                                                                    <a:spcAft>
                                                                      <a:spcPts val="0"/>
                                                                    </a:spcAft>
                                                                    <a:buNone/>
                                                                  </a:pPr>
                                                                  <a:r>
                                                                    <a:t/>
                                                                  </a:r>
                                                                  <a:endParaRPr sz="1800">
                                                                    <a:solidFill>
                                                                      <a:schemeClr val="dk1"/>
                                                                    </a:solidFill>
                                                                    <a:latin typeface="Arial"/>
                                                                    <a:ea typeface="Arial"/>
                                                                    <a:cs typeface="Arial"/>
                                                                    <a:sym typeface="Arial"/>
                                                                  </a:endParaRPr>
                                                                </a:p>
                                                              </p:txBody>
                                                            </p:sp>
                                                            <p:cxnSp>
                                                              <p:nvCxnSpPr>
                                                                <p:cNvPr id="443" name="Google Shape;443;p28"/>
                                                                <p:cNvCxnSpPr/>
                                                                <p:nvPr/>
                                                              </p:nvCxnSpPr>
                                                              <p:spPr>
                                                                <a:xfrm>
                                                                  <a:off x="6241" y="1344"/>
                                                                  <a:ext cx="0" cy="398"/>
                                                                </a:xfrm>
                                                                <a:prstGeom prst="straightConnector1">
                                                                  <a:avLst/>
                                                                </a:prstGeom>
                                                                <a:noFill/>
                                                                <a:ln cap="flat" cmpd="sng" w="9525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prstDash val="solid"/>
                                                                  <a:round/>
                                                                  <a:headEnd len="med" w="med" type="none"/>
                                                                  <a:tailEnd len="med" w="med" type="triangle"/>
                                                                </a:ln>
                                                              </p:spPr>
                                                            </p:cxnSp>
                                                            <p:sp>
                                                              <p:nvSpPr>
                                                                <p:cNvPr id="444" name="Google Shape;444;p28"/>
                                                                <p:cNvSpPr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5759" y="1764"/>
                                                                  <a:ext cx="964" cy="375"/>
                                                                </a:xfrm>
                                                                <a:prstGeom prst="roundRect">
                                                                  <a:avLst>
                                                                    <a:gd fmla="val 16667" name="adj"/>
                                                                  </a:avLst>
                                                                </a:prstGeom>
                                                                <a:solidFill>
                                                                  <a:srgbClr val="FFFFFF"/>
                                                                </a:solidFill>
                                                                <a:ln cap="flat" cmpd="sng" w="9525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prstDash val="solid"/>
                                                                  <a:round/>
                                                                  <a:headEnd len="sm" w="sm" type="none"/>
                                                                  <a:tailEnd len="sm" w="sm" type="none"/>
                                                                </a:ln>
                                                              </p:spPr>
                                                              <p:txBody>
                                                                <a:bodyPr anchorCtr="0" anchor="t" bIns="45700" lIns="91425" spcFirstLastPara="1" rIns="91425" wrap="square" tIns="45700">
                                                                  <a:noAutofit/>
                                                                </a:bodyPr>
                                                                <a:lstStyle/>
                                                                <a:p>
                                                                  <a:pPr indent="0" lvl="0" marL="91440" marR="0" rtl="0" algn="l">
                                                                    <a:lnSpc>
                                                                      <a:spcPct val="115000"/>
                                                                    </a:lnSpc>
                                                                    <a:spcBef>
                                                                      <a:spcPts val="0"/>
                                                                    </a:spcBef>
                                                                    <a:spcAft>
                                                                      <a:spcPts val="0"/>
                                                                    </a:spcAft>
                                                                    <a:buNone/>
                                                                  </a:pPr>
                                                                  <a:r>
                                                                    <a:rPr lang="en-IN" sz="900">
                                                                      <a:solidFill>
                                                                        <a:schemeClr val="dk1"/>
                                                                      </a:solidFill>
                                                                      <a:latin typeface="Calibri"/>
                                                                      <a:ea typeface="Calibri"/>
                                                                      <a:cs typeface="Calibri"/>
                                                                      <a:sym typeface="Calibri"/>
                                                                    </a:rPr>
                                                                    <a:t>  Login</a:t>
                                                                  </a:r>
                                                                  <a:endParaRPr sz="1100">
                                                                    <a:solidFill>
                                                                      <a:schemeClr val="dk1"/>
                                                                    </a:solidFill>
                                                                    <a:latin typeface="Calibri"/>
                                                                    <a:ea typeface="Calibri"/>
                                                                    <a:cs typeface="Calibri"/>
                                                                    <a:sym typeface="Calibri"/>
                                                                  </a:endParaRPr>
                                                                </a:p>
                                                              </p:txBody>
                                                            </p:sp>
                                                            <p:cxnSp>
                                                              <p:nvCxnSpPr>
                                                                <p:cNvPr id="445" name="Google Shape;445;p28"/>
                                                                <p:cNvCxnSpPr/>
                                                                <p:nvPr/>
                                                              </p:nvCxnSpPr>
                                                              <p:spPr>
                                                                <a:xfrm>
                                                                  <a:off x="6241" y="2139"/>
                                                                  <a:ext cx="0" cy="408"/>
                                                                </a:xfrm>
                                                                <a:prstGeom prst="straightConnector1">
                                                                  <a:avLst/>
                                                                </a:prstGeom>
                                                                <a:noFill/>
                                                                <a:ln cap="flat" cmpd="sng" w="9525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prstDash val="solid"/>
                                                                  <a:round/>
                                                                  <a:headEnd len="med" w="med" type="none"/>
                                                                  <a:tailEnd len="med" w="med" type="triangle"/>
                                                                </a:ln>
                                                              </p:spPr>
                                                            </p:cxnSp>
                                                            <p:sp>
                                                              <p:nvSpPr>
                                                                <p:cNvPr id="446" name="Google Shape;446;p28"/>
                                                                <p:cNvSpPr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5366" y="2547"/>
                                                                  <a:ext cx="1740" cy="1034"/>
                                                                </a:xfrm>
                                                                <a:prstGeom prst="diamond">
                                                                  <a:avLst/>
                                                                </a:prstGeom>
                                                                <a:solidFill>
                                                                  <a:srgbClr val="FFFFFF"/>
                                                                </a:solidFill>
                                                                <a:ln cap="flat" cmpd="sng" w="9525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prstDash val="solid"/>
                                                                  <a:miter lim="800000"/>
                                                                  <a:headEnd len="sm" w="sm" type="none"/>
                                                                  <a:tailEnd len="sm" w="sm" type="none"/>
                                                                </a:ln>
                                                              </p:spPr>
                                                              <p:txBody>
                                                                <a:bodyPr anchorCtr="0" anchor="t" bIns="45700" lIns="91425" spcFirstLastPara="1" rIns="91425" wrap="square" tIns="45700">
                                                                  <a:noAutofit/>
                                                                </a:bodyPr>
                                                                <a:lstStyle/>
                                                                <a:p>
                                                                  <a:pPr indent="0" lvl="0" marL="91440" marR="0" rtl="0" algn="l">
                                                                    <a:lnSpc>
                                                                      <a:spcPct val="115000"/>
                                                                    </a:lnSpc>
                                                                    <a:spcBef>
                                                                      <a:spcPts val="0"/>
                                                                    </a:spcBef>
                                                                    <a:spcAft>
                                                                      <a:spcPts val="0"/>
                                                                    </a:spcAft>
                                                                    <a:buNone/>
                                                                  </a:pPr>
                                                                  <a:r>
                                                                    <a:rPr lang="en-IN" sz="900">
                                                                      <a:solidFill>
                                                                        <a:schemeClr val="dk1"/>
                                                                      </a:solidFill>
                                                                      <a:latin typeface="Calibri"/>
                                                                      <a:ea typeface="Calibri"/>
                                                                      <a:cs typeface="Calibri"/>
                                                                      <a:sym typeface="Calibri"/>
                                                                    </a:rPr>
                                                                    <a:t>Authenticate?</a:t>
                                                                  </a:r>
                                                                  <a:endParaRPr sz="1100">
                                                                    <a:solidFill>
                                                                      <a:schemeClr val="dk1"/>
                                                                    </a:solidFill>
                                                                    <a:latin typeface="Calibri"/>
                                                                    <a:ea typeface="Calibri"/>
                                                                    <a:cs typeface="Calibri"/>
                                                                    <a:sym typeface="Calibri"/>
                                                                  </a:endParaRPr>
                                                                </a:p>
                                                              </p:txBody>
                                                            </p:sp>
                                                            <p:cxnSp>
                                                              <p:nvCxnSpPr>
                                                                <p:cNvPr id="447" name="Google Shape;447;p28"/>
                                                                <p:cNvCxnSpPr/>
                                                                <p:nvPr/>
                                                              </p:nvCxnSpPr>
                                                              <p:spPr>
                                                                <a:xfrm flipH="1" rot="10800000">
                                                                  <a:off x="7106" y="3049"/>
                                                                  <a:ext cx="720" cy="15"/>
                                                                </a:xfrm>
                                                                <a:prstGeom prst="straightConnector1">
                                                                  <a:avLst/>
                                                                </a:prstGeom>
                                                                <a:noFill/>
                                                                <a:ln cap="flat" cmpd="sng" w="9525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prstDash val="solid"/>
                                                                  <a:round/>
                                                                  <a:headEnd len="med" w="med" type="none"/>
                                                                  <a:tailEnd len="med" w="med" type="none"/>
                                                                </a:ln>
                                                              </p:spPr>
                                                            </p:cxnSp>
                                                            <p:cxnSp>
                                                              <p:nvCxnSpPr>
                                                                <p:cNvPr id="448" name="Google Shape;448;p28"/>
                                                                <p:cNvCxnSpPr/>
                                                                <p:nvPr/>
                                                              </p:nvCxnSpPr>
                                                              <p:spPr>
                                                                <a:xfrm rot="10800000">
                                                                  <a:off x="7826" y="1464"/>
                                                                  <a:ext cx="0" cy="1585"/>
                                                                </a:xfrm>
                                                                <a:prstGeom prst="straightConnector1">
                                                                  <a:avLst/>
                                                                </a:prstGeom>
                                                                <a:noFill/>
                                                                <a:ln cap="flat" cmpd="sng" w="9525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prstDash val="solid"/>
                                                                  <a:round/>
                                                                  <a:headEnd len="med" w="med" type="none"/>
                                                                  <a:tailEnd len="med" w="med" type="none"/>
                                                                </a:ln>
                                                              </p:spPr>
                                                            </p:cxnSp>
                                                            <p:cxnSp>
                                                              <p:nvCxnSpPr>
                                                                <p:cNvPr id="449" name="Google Shape;449;p28"/>
                                                                <p:cNvCxnSpPr/>
                                                                <p:nvPr/>
                                                              </p:nvCxnSpPr>
                                                              <p:spPr>
                                                                <a:xfrm flipH="1">
                                                                  <a:off x="6241" y="1463"/>
                                                                  <a:ext cx="1585" cy="1"/>
                                                                </a:xfrm>
                                                                <a:prstGeom prst="straightConnector1">
                                                                  <a:avLst/>
                                                                </a:prstGeom>
                                                                <a:noFill/>
                                                                <a:ln cap="flat" cmpd="sng" w="9525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prstDash val="solid"/>
                                                                  <a:round/>
                                                                  <a:headEnd len="med" w="med" type="none"/>
                                                                  <a:tailEnd len="med" w="med" type="triangle"/>
                                                                </a:ln>
                                                              </p:spPr>
                                                            </p:cxnSp>
                                                            <p:cxnSp>
                                                              <p:nvCxnSpPr>
                                                                <p:cNvPr id="450" name="Google Shape;450;p28"/>
                                                                <p:cNvCxnSpPr/>
                                                                <p:nvPr/>
                                                              </p:nvCxnSpPr>
                                                              <p:spPr>
                                                                <a:xfrm>
                                                                  <a:off x="6253" y="3581"/>
                                                                  <a:ext cx="0" cy="408"/>
                                                                </a:xfrm>
                                                                <a:prstGeom prst="straightConnector1">
                                                                  <a:avLst/>
                                                                </a:prstGeom>
                                                                <a:noFill/>
                                                                <a:ln cap="flat" cmpd="sng" w="9525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prstDash val="solid"/>
                                                                  <a:round/>
                                                                  <a:headEnd len="med" w="med" type="none"/>
                                                                  <a:tailEnd len="med" w="med" type="triangle"/>
                                                                </a:ln>
                                                              </p:spPr>
                                                            </p:cxnSp>
                                                            <p:cxnSp>
                                                              <p:nvCxnSpPr>
                                                                <p:cNvPr id="451" name="Google Shape;451;p28"/>
                                                                <p:cNvCxnSpPr/>
                                                                <p:nvPr/>
                                                              </p:nvCxnSpPr>
                                                              <p:spPr>
                                                                <a:xfrm rot="10800000">
                                                                  <a:off x="1782" y="3955"/>
                                                                  <a:ext cx="9288" cy="5"/>
                                                                </a:xfrm>
                                                                <a:prstGeom prst="straightConnector1">
                                                                  <a:avLst/>
                                                                </a:prstGeom>
                                                                <a:noFill/>
                                                                <a:ln cap="flat" cmpd="sng" w="25400">
                                                                  <a:solidFill>
                                                                    <a:srgbClr val="000000"/>
                                                                  </a:solidFill>
                                                                  <a:prstDash val="solid"/>
                                                                  <a:round/>
                                                                  <a:headEnd len="med" w="med" type="none"/>
                                                                  <a:tailEnd len="med" w="med" type="none"/>
                                                                </a:ln>
                                                              </p:spPr>
                                                            </p:cxnSp>
                                                          </p:grpSp>
                                                        </p:grpSp>
                                                      </p:grpSp>
                                                    </p:grpSp>
                                                  </p:grpSp>
                                                </p:grpSp>
                                              </p:grpSp>
                                              <p:sp>
                                                <p:nvSpPr>
                                                  <p:cNvPr id="452" name="Google Shape;452;p28"/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3171825" y="2781300"/>
                                                    <a:ext cx="971550" cy="666977"/>
                                                  </a:xfrm>
                                                  <a:prstGeom prst="roundRect">
                                                    <a:avLst>
                                                      <a:gd fmla="val 16667" name="adj"/>
                                                    </a:avLst>
                                                  </a:prstGeom>
                                                  <a:solidFill>
                                                    <a:srgbClr val="FFFFFF"/>
                                                  </a:solidFill>
                                                  <a:ln cap="flat" cmpd="sng" w="9525">
                                                    <a:solidFill>
                                                      <a:srgbClr val="000000"/>
                                                    </a:solidFill>
                                                    <a:prstDash val="solid"/>
                                                    <a:round/>
                                                    <a:headEnd len="sm" w="sm" type="none"/>
                                                    <a:tailEnd len="sm" w="sm" type="none"/>
                                                  </a:ln>
                                                </p:spPr>
                                                <p:txBody>
                                                  <a:bodyPr anchorCtr="0" anchor="t" bIns="45700" lIns="91425" spcFirstLastPara="1" rIns="91425" wrap="square" tIns="45700">
                                                    <a:noAutofit/>
                                                  </a:bodyPr>
                                                  <a:lstStyle/>
                                                  <a:p>
                                                    <a:pPr indent="0" lvl="0" marL="91440" marR="0" rtl="0" algn="l">
                                                      <a:lnSpc>
                                                        <a:spcPct val="115000"/>
                                                      </a:lnSpc>
                                                      <a:spcBef>
                                                        <a:spcPts val="0"/>
                                                      </a:spcBef>
                                                      <a:spcAft>
                                                        <a:spcPts val="0"/>
                                                      </a:spcAft>
                                                      <a:buNone/>
                                                    </a:pPr>
                                                    <a:r>
                                                      <a:rPr lang="en-IN" sz="10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latin typeface="Calibri"/>
                                                        <a:ea typeface="Calibri"/>
                                                        <a:cs typeface="Calibri"/>
                                                        <a:sym typeface="Calibri"/>
                                                      </a:rPr>
                                                      <a:t>Apply certificate</a:t>
                                                    </a:r>
                                                    <a:endParaRPr sz="11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libri"/>
                                                      <a:ea typeface="Calibri"/>
                                                      <a:cs typeface="Calibri"/>
                                                      <a:sym typeface="Calibri"/>
                                                    </a:endParaRPr>
                                                  </a:p>
                                                  <a:p>
                                                    <a:pPr indent="0" lvl="0" marL="91440" marR="0" rtl="0" algn="l">
                                                      <a:lnSpc>
                                                        <a:spcPct val="115000"/>
                                                      </a:lnSpc>
                                                      <a:spcBef>
                                                        <a:spcPts val="1000"/>
                                                      </a:spcBef>
                                                      <a:spcAft>
                                                        <a:spcPts val="0"/>
                                                      </a:spcAft>
                                                      <a:buNone/>
                                                    </a:pPr>
                                                    <a:r>
                                                      <a:rPr lang="en-IN" sz="11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latin typeface="Calibri"/>
                                                        <a:ea typeface="Calibri"/>
                                                        <a:cs typeface="Calibri"/>
                                                        <a:sym typeface="Calibri"/>
                                                      </a:rPr>
                                                      <a:t> </a:t>
                                                    </a:r>
                                                    <a:endParaRPr sz="11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libri"/>
                                                      <a:ea typeface="Calibri"/>
                                                      <a:cs typeface="Calibri"/>
                                                      <a:sym typeface="Calibri"/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</p:grpSp>
                                            <p:sp>
                                              <p:nvSpPr>
                                                <p:cNvPr id="453" name="Google Shape;453;p28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4505325" y="2759084"/>
                                                  <a:ext cx="962025" cy="666977"/>
                                                </a:xfrm>
                                                <a:prstGeom prst="roundRect">
                                                  <a:avLst>
                                                    <a:gd fmla="val 16667" name="adj"/>
                                                  </a:avLst>
                                                </a:prstGeom>
                                                <a:solidFill>
                                                  <a:srgbClr val="FFFFFF"/>
                                                </a:solidFill>
                                                <a:ln cap="flat" cmpd="sng" w="9525">
                                                  <a:solidFill>
                                                    <a:srgbClr val="000000"/>
                                                  </a:solidFill>
                                                  <a:prstDash val="solid"/>
                                                  <a:round/>
                                                  <a:headEnd len="sm" w="sm" type="none"/>
                                                  <a:tailEnd len="sm" w="sm" type="none"/>
                                                </a:ln>
                                              </p:spPr>
                                              <p:txBody>
                                                <a:bodyPr anchorCtr="0" anchor="t" bIns="45700" lIns="91425" spcFirstLastPara="1" rIns="91425" wrap="square" tIns="45700"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pPr indent="0" lvl="0" marL="91440" marR="0" rtl="0" algn="l">
                                                    <a:lnSpc>
                                                      <a:spcPct val="115000"/>
                                                    </a:lnSpc>
                                                    <a:spcBef>
                                                      <a:spcPts val="0"/>
                                                    </a:spcBef>
                                                    <a:spcAft>
                                                      <a:spcPts val="0"/>
                                                    </a:spcAft>
                                                    <a:buNone/>
                                                  </a:pPr>
                                                  <a:r>
                                                    <a:rPr lang="en-IN" sz="10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libri"/>
                                                      <a:ea typeface="Calibri"/>
                                                      <a:cs typeface="Calibri"/>
                                                      <a:sym typeface="Calibri"/>
                                                    </a:rPr>
                                                    <a:t>View exam notification</a:t>
                                                  </a:r>
                                                  <a:endParaRPr sz="110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libri"/>
                                                    <a:ea typeface="Calibri"/>
                                                    <a:cs typeface="Calibri"/>
                                                    <a:sym typeface="Calibri"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</p:grpSp>
                                      </p:grpSp>
                                    </p:grpSp>
                                  </p:grpSp>
                                </p:grpSp>
                              </p:grpSp>
                            </p:grpSp>
                          </p:grpSp>
                        </p:grpSp>
                        <p:sp>
                          <p:nvSpPr>
                            <p:cNvPr id="454" name="Google Shape;454;p28"/>
                            <p:cNvSpPr/>
                            <p:nvPr/>
                          </p:nvSpPr>
                          <p:spPr>
                            <a:xfrm>
                              <a:off x="2808890" y="6124574"/>
                              <a:ext cx="266700" cy="247650"/>
                            </a:xfrm>
                            <a:prstGeom prst="ellipse">
                              <a:avLst/>
                            </a:prstGeom>
                            <a:solidFill>
                              <a:schemeClr val="dk1"/>
                            </a:solidFill>
                            <a:ln cap="flat" cmpd="sng" w="38100">
                              <a:solidFill>
                                <a:srgbClr val="F2F2F2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  <a:effectLst>
                              <a:outerShdw rotWithShape="0" algn="ctr" dir="3806097" dist="28398">
                                <a:srgbClr val="7F7F7F">
                                  <a:alpha val="49803"/>
                                </a:srgbClr>
                              </a:outerShdw>
                            </a:effectLst>
                          </p:spPr>
                          <p:txBody>
                            <a:bodyPr anchorCtr="0" anchor="t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 sz="1800">
                                <a:solidFill>
                                  <a:schemeClr val="dk1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455" name="Google Shape;455;p28"/>
                          <p:cNvSpPr/>
                          <p:nvPr/>
                        </p:nvSpPr>
                        <p:spPr>
                          <a:xfrm>
                            <a:off x="2975955" y="2152002"/>
                            <a:ext cx="786933" cy="217125"/>
                          </a:xfrm>
                          <a:prstGeom prst="rect">
                            <a:avLst/>
                          </a:prstGeom>
                          <a:solidFill>
                            <a:schemeClr val="lt1"/>
                          </a:solidFill>
                          <a:ln cap="flat" cmpd="sng" w="25400">
                            <a:solidFill>
                              <a:schemeClr val="lt1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91440" marR="0" rtl="0" algn="ctr">
                              <a:lnSpc>
                                <a:spcPct val="115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IN" sz="900">
                                <a:solidFill>
                                  <a:schemeClr val="dk1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Yes</a:t>
                            </a:r>
                            <a:endParaRPr sz="1100">
                              <a:solidFill>
                                <a:schemeClr val="dk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456" name="Google Shape;456;p28"/>
                      <p:cNvCxnSpPr/>
                      <p:nvPr/>
                    </p:nvCxnSpPr>
                    <p:spPr>
                      <a:xfrm>
                        <a:off x="4746567" y="4754880"/>
                        <a:ext cx="0" cy="37846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rgbClr val="000000"/>
                        </a:solidFill>
                        <a:prstDash val="solid"/>
                        <a:round/>
                        <a:headEnd len="med" w="med" type="none"/>
                        <a:tailEnd len="med" w="med" type="triangle"/>
                      </a:ln>
                    </p:spPr>
                  </p:cxnSp>
                </p:grpSp>
              </p:grpSp>
            </p:grpSp>
            <p:sp>
              <p:nvSpPr>
                <p:cNvPr id="457" name="Google Shape;457;p28"/>
                <p:cNvSpPr/>
                <p:nvPr/>
              </p:nvSpPr>
              <p:spPr>
                <a:xfrm>
                  <a:off x="2585544" y="5517931"/>
                  <a:ext cx="748146" cy="277485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91440" marR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N"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Logout</a:t>
                  </a: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458" name="Google Shape;458;p28"/>
            <p:cNvCxnSpPr/>
            <p:nvPr/>
          </p:nvCxnSpPr>
          <p:spPr>
            <a:xfrm>
              <a:off x="2905125" y="2409345"/>
              <a:ext cx="1612" cy="124825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"/>
          <p:cNvSpPr txBox="1"/>
          <p:nvPr>
            <p:ph type="title"/>
          </p:nvPr>
        </p:nvSpPr>
        <p:spPr>
          <a:xfrm>
            <a:off x="533400" y="1524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ACTIVITY DIAGRAM FOR VERIFIER</a:t>
            </a:r>
            <a:endParaRPr sz="3200"/>
          </a:p>
        </p:txBody>
      </p:sp>
      <p:sp>
        <p:nvSpPr>
          <p:cNvPr id="465" name="Google Shape;465;p29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Don Bosco College, Angadikadavu</a:t>
            </a:r>
            <a:endParaRPr/>
          </a:p>
        </p:txBody>
      </p:sp>
      <p:sp>
        <p:nvSpPr>
          <p:cNvPr id="466" name="Google Shape;466;p2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7" name="Google Shape;46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7603" y="-15240"/>
            <a:ext cx="1625692" cy="190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8" name="Google Shape;468;p29"/>
          <p:cNvGrpSpPr/>
          <p:nvPr/>
        </p:nvGrpSpPr>
        <p:grpSpPr>
          <a:xfrm>
            <a:off x="762000" y="1219200"/>
            <a:ext cx="6705603" cy="5181600"/>
            <a:chOff x="-1" y="-1"/>
            <a:chExt cx="5806498" cy="5033357"/>
          </a:xfrm>
        </p:grpSpPr>
        <p:cxnSp>
          <p:nvCxnSpPr>
            <p:cNvPr id="469" name="Google Shape;469;p29"/>
            <p:cNvCxnSpPr/>
            <p:nvPr/>
          </p:nvCxnSpPr>
          <p:spPr>
            <a:xfrm>
              <a:off x="3381375" y="2400300"/>
              <a:ext cx="0" cy="34553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470" name="Google Shape;470;p29"/>
            <p:cNvGrpSpPr/>
            <p:nvPr/>
          </p:nvGrpSpPr>
          <p:grpSpPr>
            <a:xfrm>
              <a:off x="-1" y="-1"/>
              <a:ext cx="5806498" cy="5033357"/>
              <a:chOff x="-1" y="-1"/>
              <a:chExt cx="5806498" cy="5033357"/>
            </a:xfrm>
          </p:grpSpPr>
          <p:sp>
            <p:nvSpPr>
              <p:cNvPr id="471" name="Google Shape;471;p29"/>
              <p:cNvSpPr/>
              <p:nvPr/>
            </p:nvSpPr>
            <p:spPr>
              <a:xfrm>
                <a:off x="2924175" y="2771775"/>
                <a:ext cx="1009640" cy="660271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9144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Certificate verification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91440" marR="0" rtl="0" algn="l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-IN"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2" name="Google Shape;472;p29"/>
              <p:cNvGrpSpPr/>
              <p:nvPr/>
            </p:nvGrpSpPr>
            <p:grpSpPr>
              <a:xfrm>
                <a:off x="-1" y="-1"/>
                <a:ext cx="5806498" cy="5033357"/>
                <a:chOff x="-1" y="-1"/>
                <a:chExt cx="5806498" cy="5033357"/>
              </a:xfrm>
            </p:grpSpPr>
            <p:grpSp>
              <p:nvGrpSpPr>
                <p:cNvPr id="473" name="Google Shape;473;p29"/>
                <p:cNvGrpSpPr/>
                <p:nvPr/>
              </p:nvGrpSpPr>
              <p:grpSpPr>
                <a:xfrm>
                  <a:off x="-1" y="-1"/>
                  <a:ext cx="5806498" cy="5033357"/>
                  <a:chOff x="-1" y="-1"/>
                  <a:chExt cx="5806498" cy="5033357"/>
                </a:xfrm>
              </p:grpSpPr>
              <p:cxnSp>
                <p:nvCxnSpPr>
                  <p:cNvPr id="474" name="Google Shape;474;p29"/>
                  <p:cNvCxnSpPr/>
                  <p:nvPr/>
                </p:nvCxnSpPr>
                <p:spPr>
                  <a:xfrm rot="10800000">
                    <a:off x="8312" y="3740728"/>
                    <a:ext cx="5798185" cy="4165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475" name="Google Shape;475;p29"/>
                  <p:cNvGrpSpPr/>
                  <p:nvPr/>
                </p:nvGrpSpPr>
                <p:grpSpPr>
                  <a:xfrm>
                    <a:off x="-1" y="-1"/>
                    <a:ext cx="5798620" cy="5033357"/>
                    <a:chOff x="-1" y="-1"/>
                    <a:chExt cx="5798620" cy="5033357"/>
                  </a:xfrm>
                </p:grpSpPr>
                <p:grpSp>
                  <p:nvGrpSpPr>
                    <p:cNvPr id="476" name="Google Shape;476;p29"/>
                    <p:cNvGrpSpPr/>
                    <p:nvPr/>
                  </p:nvGrpSpPr>
                  <p:grpSpPr>
                    <a:xfrm>
                      <a:off x="-1" y="-1"/>
                      <a:ext cx="5798620" cy="5033357"/>
                      <a:chOff x="-1" y="-1"/>
                      <a:chExt cx="5798620" cy="5033357"/>
                    </a:xfrm>
                  </p:grpSpPr>
                  <p:grpSp>
                    <p:nvGrpSpPr>
                      <p:cNvPr id="477" name="Google Shape;477;p29"/>
                      <p:cNvGrpSpPr/>
                      <p:nvPr/>
                    </p:nvGrpSpPr>
                    <p:grpSpPr>
                      <a:xfrm>
                        <a:off x="-1" y="-1"/>
                        <a:ext cx="5798620" cy="5033357"/>
                        <a:chOff x="-1" y="-1"/>
                        <a:chExt cx="5798620" cy="5033357"/>
                      </a:xfrm>
                    </p:grpSpPr>
                    <p:grpSp>
                      <p:nvGrpSpPr>
                        <p:cNvPr id="478" name="Google Shape;478;p29"/>
                        <p:cNvGrpSpPr/>
                        <p:nvPr/>
                      </p:nvGrpSpPr>
                      <p:grpSpPr>
                        <a:xfrm>
                          <a:off x="-1" y="-1"/>
                          <a:ext cx="5798620" cy="5033357"/>
                          <a:chOff x="-1" y="-1"/>
                          <a:chExt cx="5798620" cy="5033357"/>
                        </a:xfrm>
                      </p:grpSpPr>
                      <p:sp>
                        <p:nvSpPr>
                          <p:cNvPr id="479" name="Google Shape;479;p29"/>
                          <p:cNvSpPr/>
                          <p:nvPr/>
                        </p:nvSpPr>
                        <p:spPr>
                          <a:xfrm>
                            <a:off x="3225338" y="1354975"/>
                            <a:ext cx="432262" cy="232757"/>
                          </a:xfrm>
                          <a:prstGeom prst="rect">
                            <a:avLst/>
                          </a:prstGeom>
                          <a:solidFill>
                            <a:schemeClr val="lt1"/>
                          </a:solidFill>
                          <a:ln cap="flat" cmpd="sng" w="25400">
                            <a:solidFill>
                              <a:schemeClr val="lt1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91440" marR="0" rtl="0" algn="ctr">
                              <a:lnSpc>
                                <a:spcPct val="115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IN" sz="900">
                                <a:solidFill>
                                  <a:schemeClr val="dk1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No</a:t>
                            </a:r>
                            <a:endParaRPr sz="1100">
                              <a:solidFill>
                                <a:schemeClr val="dk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grpSp>
                        <p:nvGrpSpPr>
                          <p:cNvPr id="480" name="Google Shape;480;p29"/>
                          <p:cNvGrpSpPr/>
                          <p:nvPr/>
                        </p:nvGrpSpPr>
                        <p:grpSpPr>
                          <a:xfrm>
                            <a:off x="-1" y="-1"/>
                            <a:ext cx="5798620" cy="5033357"/>
                            <a:chOff x="-1" y="-1"/>
                            <a:chExt cx="5798620" cy="5033357"/>
                          </a:xfrm>
                        </p:grpSpPr>
                        <p:sp>
                          <p:nvSpPr>
                            <p:cNvPr id="481" name="Google Shape;481;p29"/>
                            <p:cNvSpPr/>
                            <p:nvPr/>
                          </p:nvSpPr>
                          <p:spPr>
                            <a:xfrm>
                              <a:off x="2759825" y="2111433"/>
                              <a:ext cx="431800" cy="224444"/>
                            </a:xfrm>
                            <a:prstGeom prst="rect">
                              <a:avLst/>
                            </a:prstGeom>
                            <a:solidFill>
                              <a:schemeClr val="lt1"/>
                            </a:solidFill>
                            <a:ln cap="flat" cmpd="sng" w="25400">
                              <a:solidFill>
                                <a:schemeClr val="lt1"/>
                              </a:solidFill>
                              <a:prstDash val="solid"/>
                              <a:round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91440" marR="0" rtl="0" algn="ctr">
                                <a:lnSpc>
                                  <a:spcPct val="115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lang="en-IN" sz="900">
                                  <a:solidFill>
                                    <a:schemeClr val="dk1"/>
                                  </a:solidFill>
                                  <a:latin typeface="Arial"/>
                                  <a:ea typeface="Arial"/>
                                  <a:cs typeface="Arial"/>
                                  <a:sym typeface="Arial"/>
                                </a:rPr>
                                <a:t>Yes</a:t>
                              </a:r>
                              <a:endParaRPr sz="1100">
                                <a:solidFill>
                                  <a:schemeClr val="dk1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endParaRPr>
                            </a:p>
                          </p:txBody>
                        </p:sp>
                        <p:grpSp>
                          <p:nvGrpSpPr>
                            <p:cNvPr id="482" name="Google Shape;482;p29"/>
                            <p:cNvGrpSpPr/>
                            <p:nvPr/>
                          </p:nvGrpSpPr>
                          <p:grpSpPr>
                            <a:xfrm>
                              <a:off x="-1" y="-1"/>
                              <a:ext cx="5798620" cy="5033357"/>
                              <a:chOff x="219269" y="-1"/>
                              <a:chExt cx="5798620" cy="5033357"/>
                            </a:xfrm>
                          </p:grpSpPr>
                          <p:grpSp>
                            <p:nvGrpSpPr>
                              <p:cNvPr id="483" name="Google Shape;483;p29"/>
                              <p:cNvGrpSpPr/>
                              <p:nvPr/>
                            </p:nvGrpSpPr>
                            <p:grpSpPr>
                              <a:xfrm>
                                <a:off x="219269" y="-1"/>
                                <a:ext cx="5798620" cy="3419401"/>
                                <a:chOff x="200219" y="-1"/>
                                <a:chExt cx="5798620" cy="3419401"/>
                              </a:xfrm>
                            </p:grpSpPr>
                            <p:sp>
                              <p:nvSpPr>
                                <p:cNvPr id="484" name="Google Shape;484;p29"/>
                                <p:cNvSpPr/>
                                <p:nvPr/>
                              </p:nvSpPr>
                              <p:spPr>
                                <a:xfrm>
                                  <a:off x="1104900" y="2759084"/>
                                  <a:ext cx="1009650" cy="660316"/>
                                </a:xfrm>
                                <a:prstGeom prst="roundRect">
                                  <a:avLst>
                                    <a:gd fmla="val 16667" name="adj"/>
                                  </a:avLst>
                                </a:prstGeom>
                                <a:solidFill>
                                  <a:srgbClr val="FFFFFF"/>
                                </a:solidFill>
                                <a:ln cap="flat" cmpd="sng" w="9525">
                                  <a:solidFill>
                                    <a:srgbClr val="000000"/>
                                  </a:solidFill>
                                  <a:prstDash val="solid"/>
                                  <a:round/>
                                  <a:headEnd len="sm" w="sm" type="none"/>
                                  <a:tailEnd len="sm" w="sm" type="none"/>
                                </a:ln>
                              </p:spPr>
                              <p:txBody>
                                <a:bodyPr anchorCtr="0" anchor="t" bIns="45700" lIns="91425" spcFirstLastPara="1" rIns="91425" wrap="square" tIns="45700">
                                  <a:noAutofit/>
                                </a:bodyPr>
                                <a:lstStyle/>
                                <a:p>
                                  <a:pPr indent="0" lvl="0" marL="91440" marR="0" rtl="0" algn="l">
                                    <a:lnSpc>
                                      <a:spcPct val="115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rPr lang="en-IN" sz="1000">
                                      <a:solidFill>
                                        <a:schemeClr val="dk1"/>
                                      </a:solidFill>
                                      <a:latin typeface="Calibri"/>
                                      <a:ea typeface="Calibri"/>
                                      <a:cs typeface="Calibri"/>
                                      <a:sym typeface="Calibri"/>
                                    </a:rPr>
                                    <a:t>View student details</a:t>
                                  </a:r>
                                  <a:endParaRPr sz="1100">
                                    <a:solidFill>
                                      <a:schemeClr val="dk1"/>
                                    </a:solidFill>
                                    <a:latin typeface="Calibri"/>
                                    <a:ea typeface="Calibri"/>
                                    <a:cs typeface="Calibri"/>
                                    <a:sym typeface="Calibri"/>
                                  </a:endParaRPr>
                                </a:p>
                                <a:p>
                                  <a:pPr indent="0" lvl="0" marL="91440" marR="0" rtl="0" algn="l">
                                    <a:lnSpc>
                                      <a:spcPct val="115000"/>
                                    </a:lnSpc>
                                    <a:spcBef>
                                      <a:spcPts val="100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rPr lang="en-IN" sz="900">
                                      <a:solidFill>
                                        <a:schemeClr val="dk1"/>
                                      </a:solidFill>
                                      <a:latin typeface="Calibri"/>
                                      <a:ea typeface="Calibri"/>
                                      <a:cs typeface="Calibri"/>
                                      <a:sym typeface="Calibri"/>
                                    </a:rPr>
                                    <a:t> </a:t>
                                  </a:r>
                                  <a:endParaRPr sz="1100">
                                    <a:solidFill>
                                      <a:schemeClr val="dk1"/>
                                    </a:solidFill>
                                    <a:latin typeface="Calibri"/>
                                    <a:ea typeface="Calibri"/>
                                    <a:cs typeface="Calibri"/>
                                    <a:sym typeface="Calibri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485" name="Google Shape;485;p29"/>
                                <p:cNvGrpSpPr/>
                                <p:nvPr/>
                              </p:nvGrpSpPr>
                              <p:grpSpPr>
                                <a:xfrm>
                                  <a:off x="200219" y="-1"/>
                                  <a:ext cx="5798620" cy="3416533"/>
                                  <a:chOff x="200219" y="-1"/>
                                  <a:chExt cx="5798620" cy="3416533"/>
                                </a:xfrm>
                              </p:grpSpPr>
                              <p:cxnSp>
                                <p:nvCxnSpPr>
                                  <p:cNvPr id="486" name="Google Shape;486;p29"/>
                                  <p:cNvCxnSpPr/>
                                  <p:nvPr/>
                                </p:nvCxnSpPr>
                                <p:spPr>
                                  <a:xfrm>
                                    <a:off x="4884716" y="2400300"/>
                                    <a:ext cx="0" cy="339734"/>
                                  </a:xfrm>
                                  <a:prstGeom prst="straightConnector1">
                                    <a:avLst/>
                                  </a:prstGeom>
                                  <a:noFill/>
                                  <a:ln cap="flat" cmpd="sng" w="9525">
                                    <a:solidFill>
                                      <a:srgbClr val="000000"/>
                                    </a:solidFill>
                                    <a:prstDash val="solid"/>
                                    <a:round/>
                                    <a:headEnd len="med" w="med" type="none"/>
                                    <a:tailEnd len="med" w="med" type="triangle"/>
                                  </a:ln>
                                </p:spPr>
                              </p:cxnSp>
                              <p:grpSp>
                                <p:nvGrpSpPr>
                                  <p:cNvPr id="487" name="Google Shape;487;p29"/>
                                  <p:cNvGrpSpPr/>
                                  <p:nvPr/>
                                </p:nvGrpSpPr>
                                <p:grpSpPr>
                                  <a:xfrm>
                                    <a:off x="200219" y="-1"/>
                                    <a:ext cx="5798620" cy="3416533"/>
                                    <a:chOff x="200219" y="-1"/>
                                    <a:chExt cx="5798620" cy="3416533"/>
                                  </a:xfrm>
                                </p:grpSpPr>
                                <p:grpSp>
                                  <p:nvGrpSpPr>
                                    <p:cNvPr id="488" name="Google Shape;488;p2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00219" y="-1"/>
                                      <a:ext cx="5798620" cy="2756276"/>
                                      <a:chOff x="200219" y="-1"/>
                                      <a:chExt cx="5798620" cy="2756276"/>
                                    </a:xfrm>
                                  </p:grpSpPr>
                                  <p:cxnSp>
                                    <p:nvCxnSpPr>
                                      <p:cNvPr id="489" name="Google Shape;489;p29"/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1657350" y="2410713"/>
                                        <a:ext cx="0" cy="345562"/>
                                      </a:xfrm>
                                      <a:prstGeom prst="straightConnector1">
                                        <a:avLst/>
                                      </a:prstGeom>
                                      <a:noFill/>
                                      <a:ln cap="flat" cmpd="sng" w="9525">
                                        <a:solidFill>
                                          <a:srgbClr val="000000"/>
                                        </a:solidFill>
                                        <a:prstDash val="solid"/>
                                        <a:round/>
                                        <a:headEnd len="med" w="med" type="none"/>
                                        <a:tailEnd len="med" w="med" type="triangle"/>
                                      </a:ln>
                                    </p:spPr>
                                  </p:cxnSp>
                                  <p:grpSp>
                                    <p:nvGrpSpPr>
                                      <p:cNvPr id="490" name="Google Shape;490;p29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00219" y="-1"/>
                                        <a:ext cx="5798620" cy="2434867"/>
                                        <a:chOff x="2092" y="1066"/>
                                        <a:chExt cx="8978" cy="2923"/>
                                      </a:xfrm>
                                    </p:grpSpPr>
                                    <p:sp>
                                      <p:nvSpPr>
                                        <p:cNvPr id="491" name="Google Shape;491;p29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6070" y="1066"/>
                                          <a:ext cx="339" cy="278"/>
                                        </a:xfrm>
                                        <a:prstGeom prst="flowChartConnector">
                                          <a:avLst/>
                                        </a:prstGeom>
                                        <a:solidFill>
                                          <a:schemeClr val="dk1"/>
                                        </a:solidFill>
                                        <a:ln cap="flat" cmpd="sng" w="9525">
                                          <a:solidFill>
                                            <a:srgbClr val="000000"/>
                                          </a:solidFill>
                                          <a:prstDash val="solid"/>
                                          <a:round/>
                                          <a:headEnd len="sm" w="sm" type="none"/>
                                          <a:tailEnd len="sm" w="sm" type="none"/>
                                        </a:ln>
                                      </p:spPr>
                                      <p:txBody>
                                        <a:bodyPr anchorCtr="0" anchor="t" bIns="45700" lIns="91425" spcFirstLastPara="1" rIns="91425" wrap="square" tIns="45700">
                                          <a:noAutofit/>
                                        </a:bodyPr>
                                        <a:lstStyle/>
                                        <a:p>
                                          <a:pPr indent="0" lvl="0" marL="0" marR="0" rtl="0" algn="l">
                                            <a:spcBef>
                                              <a:spcPts val="0"/>
                                            </a:spcBef>
                                            <a:spcAft>
                                              <a:spcPts val="0"/>
                                            </a:spcAft>
                                            <a:buNone/>
                                          </a:pPr>
                                          <a:r>
                                            <a:t/>
                                          </a:r>
                                          <a:endParaRPr sz="1800">
                                            <a:solidFill>
                                              <a:schemeClr val="dk1"/>
                                            </a:solidFill>
                                            <a:latin typeface="Arial"/>
                                            <a:ea typeface="Arial"/>
                                            <a:cs typeface="Arial"/>
                                            <a:sym typeface="Arial"/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492" name="Google Shape;492;p29"/>
                                        <p:cNvCxnSpPr/>
                                        <p:nvPr/>
                                      </p:nvCxnSpPr>
                                      <p:spPr>
                                        <a:xfrm>
                                          <a:off x="6241" y="1344"/>
                                          <a:ext cx="0" cy="398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noFill/>
                                        <a:ln cap="flat" cmpd="sng" w="9525">
                                          <a:solidFill>
                                            <a:srgbClr val="000000"/>
                                          </a:solidFill>
                                          <a:prstDash val="solid"/>
                                          <a:round/>
                                          <a:headEnd len="med" w="med" type="none"/>
                                          <a:tailEnd len="med" w="med" type="triangle"/>
                                        </a:ln>
                                      </p:spPr>
                                    </p:cxnSp>
                                    <p:sp>
                                      <p:nvSpPr>
                                        <p:cNvPr id="493" name="Google Shape;493;p29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5759" y="1764"/>
                                          <a:ext cx="964" cy="375"/>
                                        </a:xfrm>
                                        <a:prstGeom prst="roundRect">
                                          <a:avLst>
                                            <a:gd fmla="val 16667" name="adj"/>
                                          </a:avLst>
                                        </a:prstGeom>
                                        <a:solidFill>
                                          <a:srgbClr val="FFFFFF"/>
                                        </a:solidFill>
                                        <a:ln cap="flat" cmpd="sng" w="9525">
                                          <a:solidFill>
                                            <a:srgbClr val="000000"/>
                                          </a:solidFill>
                                          <a:prstDash val="solid"/>
                                          <a:round/>
                                          <a:headEnd len="sm" w="sm" type="none"/>
                                          <a:tailEnd len="sm" w="sm" type="none"/>
                                        </a:ln>
                                      </p:spPr>
                                      <p:txBody>
                                        <a:bodyPr anchorCtr="0" anchor="t" bIns="45700" lIns="91425" spcFirstLastPara="1" rIns="91425" wrap="square" tIns="45700">
                                          <a:noAutofit/>
                                        </a:bodyPr>
                                        <a:lstStyle/>
                                        <a:p>
                                          <a:pPr indent="0" lvl="0" marL="91440" marR="0" rtl="0" algn="l">
                                            <a:lnSpc>
                                              <a:spcPct val="115000"/>
                                            </a:lnSpc>
                                            <a:spcBef>
                                              <a:spcPts val="0"/>
                                            </a:spcBef>
                                            <a:spcAft>
                                              <a:spcPts val="0"/>
                                            </a:spcAft>
                                            <a:buNone/>
                                          </a:pPr>
                                          <a:r>
                                            <a:rPr lang="en-IN" sz="900">
                                              <a:solidFill>
                                                <a:schemeClr val="dk1"/>
                                              </a:solidFill>
                                              <a:latin typeface="Calibri"/>
                                              <a:ea typeface="Calibri"/>
                                              <a:cs typeface="Calibri"/>
                                              <a:sym typeface="Calibri"/>
                                            </a:rPr>
                                            <a:t>  Login</a:t>
                                          </a:r>
                                          <a:endParaRPr sz="1100">
                                            <a:solidFill>
                                              <a:schemeClr val="dk1"/>
                                            </a:solidFill>
                                            <a:latin typeface="Calibri"/>
                                            <a:ea typeface="Calibri"/>
                                            <a:cs typeface="Calibri"/>
                                            <a:sym typeface="Calibri"/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494" name="Google Shape;494;p29"/>
                                        <p:cNvCxnSpPr/>
                                        <p:nvPr/>
                                      </p:nvCxnSpPr>
                                      <p:spPr>
                                        <a:xfrm>
                                          <a:off x="6241" y="2139"/>
                                          <a:ext cx="0" cy="408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noFill/>
                                        <a:ln cap="flat" cmpd="sng" w="9525">
                                          <a:solidFill>
                                            <a:srgbClr val="000000"/>
                                          </a:solidFill>
                                          <a:prstDash val="solid"/>
                                          <a:round/>
                                          <a:headEnd len="med" w="med" type="none"/>
                                          <a:tailEnd len="med" w="med" type="triangle"/>
                                        </a:ln>
                                      </p:spPr>
                                    </p:cxnSp>
                                    <p:sp>
                                      <p:nvSpPr>
                                        <p:cNvPr id="495" name="Google Shape;495;p29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5366" y="2547"/>
                                          <a:ext cx="1740" cy="1034"/>
                                        </a:xfrm>
                                        <a:prstGeom prst="diamond">
                                          <a:avLst/>
                                        </a:prstGeom>
                                        <a:solidFill>
                                          <a:srgbClr val="FFFFFF"/>
                                        </a:solidFill>
                                        <a:ln cap="flat" cmpd="sng" w="9525">
                                          <a:solidFill>
                                            <a:srgbClr val="000000"/>
                                          </a:solidFill>
                                          <a:prstDash val="solid"/>
                                          <a:miter lim="800000"/>
                                          <a:headEnd len="sm" w="sm" type="none"/>
                                          <a:tailEnd len="sm" w="sm" type="none"/>
                                        </a:ln>
                                      </p:spPr>
                                      <p:txBody>
                                        <a:bodyPr anchorCtr="0" anchor="t" bIns="45700" lIns="91425" spcFirstLastPara="1" rIns="91425" wrap="square" tIns="45700">
                                          <a:noAutofit/>
                                        </a:bodyPr>
                                        <a:lstStyle/>
                                        <a:p>
                                          <a:pPr indent="0" lvl="0" marL="91440" marR="0" rtl="0" algn="l">
                                            <a:lnSpc>
                                              <a:spcPct val="115000"/>
                                            </a:lnSpc>
                                            <a:spcBef>
                                              <a:spcPts val="0"/>
                                            </a:spcBef>
                                            <a:spcAft>
                                              <a:spcPts val="0"/>
                                            </a:spcAft>
                                            <a:buNone/>
                                          </a:pPr>
                                          <a:r>
                                            <a:rPr lang="en-IN" sz="900">
                                              <a:solidFill>
                                                <a:schemeClr val="dk1"/>
                                              </a:solidFill>
                                              <a:latin typeface="Calibri"/>
                                              <a:ea typeface="Calibri"/>
                                              <a:cs typeface="Calibri"/>
                                              <a:sym typeface="Calibri"/>
                                            </a:rPr>
                                            <a:t>Authenticate?</a:t>
                                          </a:r>
                                          <a:endParaRPr sz="1100">
                                            <a:solidFill>
                                              <a:schemeClr val="dk1"/>
                                            </a:solidFill>
                                            <a:latin typeface="Calibri"/>
                                            <a:ea typeface="Calibri"/>
                                            <a:cs typeface="Calibri"/>
                                            <a:sym typeface="Calibri"/>
                                          </a:endParaRPr>
                                        </a:p>
                                      </p:txBody>
                                    </p:sp>
                                    <p:cxnSp>
                                      <p:nvCxnSpPr>
                                        <p:cNvPr id="496" name="Google Shape;496;p29"/>
                                        <p:cNvCxnSpPr/>
                                        <p:nvPr/>
                                      </p:nvCxnSpPr>
                                      <p:spPr>
                                        <a:xfrm flipH="1" rot="10800000">
                                          <a:off x="7106" y="3049"/>
                                          <a:ext cx="720" cy="15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noFill/>
                                        <a:ln cap="flat" cmpd="sng" w="9525">
                                          <a:solidFill>
                                            <a:srgbClr val="000000"/>
                                          </a:solidFill>
                                          <a:prstDash val="solid"/>
                                          <a:round/>
                                          <a:headEnd len="med" w="med" type="none"/>
                                          <a:tailEnd len="med" w="med" type="none"/>
                                        </a:ln>
                                      </p:spPr>
                                    </p:cxnSp>
                                    <p:cxnSp>
                                      <p:nvCxnSpPr>
                                        <p:cNvPr id="497" name="Google Shape;497;p29"/>
                                        <p:cNvCxnSpPr/>
                                        <p:nvPr/>
                                      </p:nvCxnSpPr>
                                      <p:spPr>
                                        <a:xfrm rot="10800000">
                                          <a:off x="7826" y="1464"/>
                                          <a:ext cx="0" cy="1585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noFill/>
                                        <a:ln cap="flat" cmpd="sng" w="9525">
                                          <a:solidFill>
                                            <a:srgbClr val="000000"/>
                                          </a:solidFill>
                                          <a:prstDash val="solid"/>
                                          <a:round/>
                                          <a:headEnd len="med" w="med" type="none"/>
                                          <a:tailEnd len="med" w="med" type="none"/>
                                        </a:ln>
                                      </p:spPr>
                                    </p:cxnSp>
                                    <p:cxnSp>
                                      <p:nvCxnSpPr>
                                        <p:cNvPr id="498" name="Google Shape;498;p29"/>
                                        <p:cNvCxnSpPr/>
                                        <p:nvPr/>
                                      </p:nvCxnSpPr>
                                      <p:spPr>
                                        <a:xfrm flipH="1">
                                          <a:off x="6241" y="1463"/>
                                          <a:ext cx="1585" cy="1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noFill/>
                                        <a:ln cap="flat" cmpd="sng" w="9525">
                                          <a:solidFill>
                                            <a:srgbClr val="000000"/>
                                          </a:solidFill>
                                          <a:prstDash val="solid"/>
                                          <a:round/>
                                          <a:headEnd len="med" w="med" type="none"/>
                                          <a:tailEnd len="med" w="med" type="triangle"/>
                                        </a:ln>
                                      </p:spPr>
                                    </p:cxnSp>
                                    <p:cxnSp>
                                      <p:nvCxnSpPr>
                                        <p:cNvPr id="499" name="Google Shape;499;p29"/>
                                        <p:cNvCxnSpPr/>
                                        <p:nvPr/>
                                      </p:nvCxnSpPr>
                                      <p:spPr>
                                        <a:xfrm>
                                          <a:off x="6253" y="3581"/>
                                          <a:ext cx="0" cy="408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noFill/>
                                        <a:ln cap="flat" cmpd="sng" w="9525">
                                          <a:solidFill>
                                            <a:srgbClr val="000000"/>
                                          </a:solidFill>
                                          <a:prstDash val="solid"/>
                                          <a:round/>
                                          <a:headEnd len="med" w="med" type="none"/>
                                          <a:tailEnd len="med" w="med" type="triangle"/>
                                        </a:ln>
                                      </p:spPr>
                                    </p:cxnSp>
                                    <p:cxnSp>
                                      <p:nvCxnSpPr>
                                        <p:cNvPr id="500" name="Google Shape;500;p29"/>
                                        <p:cNvCxnSpPr/>
                                        <p:nvPr/>
                                      </p:nvCxnSpPr>
                                      <p:spPr>
                                        <a:xfrm rot="10800000">
                                          <a:off x="2092" y="3955"/>
                                          <a:ext cx="8978" cy="5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noFill/>
                                        <a:ln cap="flat" cmpd="sng" w="25400">
                                          <a:solidFill>
                                            <a:srgbClr val="000000"/>
                                          </a:solidFill>
                                          <a:prstDash val="solid"/>
                                          <a:round/>
                                          <a:headEnd len="med" w="med" type="none"/>
                                          <a:tailEnd len="med" w="med" type="none"/>
                                        </a:ln>
                                      </p:spPr>
                                    </p:cxnSp>
                                  </p:grpSp>
                                </p:grpSp>
                                <p:sp>
                                  <p:nvSpPr>
                                    <p:cNvPr id="501" name="Google Shape;501;p29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391115" y="2749555"/>
                                      <a:ext cx="971550" cy="666977"/>
                                    </a:xfrm>
                                    <a:prstGeom prst="roundRect">
                                      <a:avLst>
                                        <a:gd fmla="val 16667" name="adj"/>
                                      </a:avLst>
                                    </a:prstGeom>
                                    <a:solidFill>
                                      <a:srgbClr val="FFFFFF"/>
                                    </a:solidFill>
                                    <a:ln cap="flat" cmpd="sng" w="9525">
                                      <a:solidFill>
                                        <a:srgbClr val="000000"/>
                                      </a:solidFill>
                                      <a:prstDash val="solid"/>
                                      <a:round/>
                                      <a:headEnd len="sm" w="sm" type="none"/>
                                      <a:tailEnd len="sm" w="sm" type="none"/>
                                    </a:ln>
                                  </p:spPr>
                                  <p:txBody>
                                    <a:bodyPr anchorCtr="0" anchor="t" bIns="45700" lIns="91425" spcFirstLastPara="1" rIns="91425" wrap="square" tIns="45700">
                                      <a:noAutofit/>
                                    </a:bodyPr>
                                    <a:lstStyle/>
                                    <a:p>
                                      <a:pPr indent="0" lvl="0" marL="91440" marR="0" rtl="0" algn="l">
                                        <a:lnSpc>
                                          <a:spcPct val="115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r>
                                        <a:rPr lang="en-IN" sz="1000">
                                          <a:solidFill>
                                            <a:schemeClr val="dk1"/>
                                          </a:solidFill>
                                          <a:latin typeface="Calibri"/>
                                          <a:ea typeface="Calibri"/>
                                          <a:cs typeface="Calibri"/>
                                          <a:sym typeface="Calibri"/>
                                        </a:rPr>
                                        <a:t>Hall ticket verification</a:t>
                                      </a:r>
                                      <a:endParaRPr sz="1100">
                                        <a:solidFill>
                                          <a:schemeClr val="dk1"/>
                                        </a:solidFill>
                                        <a:latin typeface="Calibri"/>
                                        <a:ea typeface="Calibri"/>
                                        <a:cs typeface="Calibri"/>
                                        <a:sym typeface="Calibri"/>
                                      </a:endParaRPr>
                                    </a:p>
                                    <a:p>
                                      <a:pPr indent="0" lvl="0" marL="91440" marR="0" rtl="0" algn="l">
                                        <a:lnSpc>
                                          <a:spcPct val="115000"/>
                                        </a:lnSpc>
                                        <a:spcBef>
                                          <a:spcPts val="100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r>
                                        <a:rPr lang="en-IN" sz="1100">
                                          <a:solidFill>
                                            <a:schemeClr val="dk1"/>
                                          </a:solidFill>
                                          <a:latin typeface="Calibri"/>
                                          <a:ea typeface="Calibri"/>
                                          <a:cs typeface="Calibri"/>
                                          <a:sym typeface="Calibri"/>
                                        </a:rPr>
                                        <a:t> </a:t>
                                      </a:r>
                                      <a:endParaRPr sz="1100">
                                        <a:solidFill>
                                          <a:schemeClr val="dk1"/>
                                        </a:solidFill>
                                        <a:latin typeface="Calibri"/>
                                        <a:ea typeface="Calibri"/>
                                        <a:cs typeface="Calibri"/>
                                        <a:sym typeface="Calibri"/>
                                      </a:endParaRPr>
                                    </a:p>
                                  </p:txBody>
                                </p:sp>
                              </p:grpSp>
                            </p:grpSp>
                          </p:grpSp>
                          <p:sp>
                            <p:nvSpPr>
                              <p:cNvPr id="502" name="Google Shape;502;p29"/>
                              <p:cNvSpPr/>
                              <p:nvPr/>
                            </p:nvSpPr>
                            <p:spPr>
                              <a:xfrm>
                                <a:off x="2788543" y="4785706"/>
                                <a:ext cx="266700" cy="24765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dk1"/>
                              </a:solidFill>
                              <a:ln cap="flat" cmpd="sng" w="38100">
                                <a:solidFill>
                                  <a:srgbClr val="F2F2F2"/>
                                </a:solidFill>
                                <a:prstDash val="solid"/>
                                <a:round/>
                                <a:headEnd len="sm" w="sm" type="none"/>
                                <a:tailEnd len="sm" w="sm" type="none"/>
                              </a:ln>
                              <a:effectLst>
                                <a:outerShdw rotWithShape="0" algn="ctr" dir="3806097" dist="28398">
                                  <a:srgbClr val="7F7F7F">
                                    <a:alpha val="49803"/>
                                  </a:srgbClr>
                                </a:outerShdw>
                              </a:effectLst>
                            </p:spPr>
                            <p:txBody>
                              <a:bodyPr anchorCtr="0" anchor="t" bIns="45700" lIns="91425" spcFirstLastPara="1" rIns="91425" wrap="square" tIns="45700">
                                <a:noAutofit/>
                              </a:bodyPr>
                              <a:lstStyle/>
                              <a:p>
                                <a:pPr indent="0" lvl="0" marL="0" marR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 sz="1800">
                                  <a:solidFill>
                                    <a:schemeClr val="dk1"/>
                                  </a:solidFill>
                                  <a:latin typeface="Arial"/>
                                  <a:ea typeface="Arial"/>
                                  <a:cs typeface="Arial"/>
                                  <a:sym typeface="Arial"/>
                                </a:endParaRPr>
                              </a:p>
                            </p:txBody>
                          </p:sp>
                        </p:grpSp>
                      </p:grpSp>
                    </p:grpSp>
                    <p:cxnSp>
                      <p:nvCxnSpPr>
                        <p:cNvPr id="503" name="Google Shape;503;p29"/>
                        <p:cNvCxnSpPr/>
                        <p:nvPr/>
                      </p:nvCxnSpPr>
                      <p:spPr>
                        <a:xfrm>
                          <a:off x="2679718" y="3776402"/>
                          <a:ext cx="0" cy="339862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rgbClr val="000000"/>
                          </a:solidFill>
                          <a:prstDash val="solid"/>
                          <a:round/>
                          <a:headEnd len="med" w="med" type="none"/>
                          <a:tailEnd len="med" w="med" type="triangle"/>
                        </a:ln>
                      </p:spPr>
                    </p:cxnSp>
                  </p:grpSp>
                  <p:sp>
                    <p:nvSpPr>
                      <p:cNvPr id="504" name="Google Shape;504;p29"/>
                      <p:cNvSpPr/>
                      <p:nvPr/>
                    </p:nvSpPr>
                    <p:spPr>
                      <a:xfrm>
                        <a:off x="2388304" y="4116264"/>
                        <a:ext cx="622572" cy="324758"/>
                      </a:xfrm>
                      <a:prstGeom prst="roundRect">
                        <a:avLst>
                          <a:gd fmla="val 16667" name="adj"/>
                        </a:avLst>
                      </a:prstGeom>
                      <a:solidFill>
                        <a:srgbClr val="FFFFFF"/>
                      </a:solidFill>
                      <a:ln cap="flat" cmpd="sng" w="9525">
                        <a:solidFill>
                          <a:srgbClr val="000000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t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91440" marR="0" rtl="0" algn="l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IN" sz="90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 Logout</a:t>
                        </a:r>
                        <a:endParaRPr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cxnSp>
                  <p:nvCxnSpPr>
                    <p:cNvPr id="505" name="Google Shape;505;p29"/>
                    <p:cNvCxnSpPr/>
                    <p:nvPr/>
                  </p:nvCxnSpPr>
                  <p:spPr>
                    <a:xfrm>
                      <a:off x="2718435" y="4455622"/>
                      <a:ext cx="0" cy="339862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</p:grpSp>
            <p:cxnSp>
              <p:nvCxnSpPr>
                <p:cNvPr id="506" name="Google Shape;506;p29"/>
                <p:cNvCxnSpPr/>
                <p:nvPr/>
              </p:nvCxnSpPr>
              <p:spPr>
                <a:xfrm>
                  <a:off x="2686024" y="2438232"/>
                  <a:ext cx="0" cy="130640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0"/>
          <p:cNvSpPr txBox="1"/>
          <p:nvPr>
            <p:ph type="title"/>
          </p:nvPr>
        </p:nvSpPr>
        <p:spPr>
          <a:xfrm>
            <a:off x="5334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		SEQUENCE DIAGRAM</a:t>
            </a:r>
            <a:endParaRPr/>
          </a:p>
        </p:txBody>
      </p:sp>
      <p:sp>
        <p:nvSpPr>
          <p:cNvPr id="512" name="Google Shape;512;p30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Don Bosco College, Angadikadavu</a:t>
            </a:r>
            <a:endParaRPr/>
          </a:p>
        </p:txBody>
      </p:sp>
      <p:sp>
        <p:nvSpPr>
          <p:cNvPr id="513" name="Google Shape;513;p3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14" name="Google Shape;51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121920"/>
            <a:ext cx="1602692" cy="1783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0801" y="653097"/>
            <a:ext cx="3705225" cy="5976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1"/>
          <p:cNvSpPr txBox="1"/>
          <p:nvPr>
            <p:ph type="title"/>
          </p:nvPr>
        </p:nvSpPr>
        <p:spPr>
          <a:xfrm>
            <a:off x="5334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ER DIAGRAM</a:t>
            </a:r>
            <a:endParaRPr/>
          </a:p>
        </p:txBody>
      </p:sp>
      <p:sp>
        <p:nvSpPr>
          <p:cNvPr id="521" name="Google Shape;521;p31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Don Bosco College, Angadikadavu</a:t>
            </a:r>
            <a:endParaRPr/>
          </a:p>
        </p:txBody>
      </p:sp>
      <p:sp>
        <p:nvSpPr>
          <p:cNvPr id="522" name="Google Shape;522;p3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23" name="Google Shape;52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0" y="0"/>
            <a:ext cx="1455420" cy="1631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1" y="1143000"/>
            <a:ext cx="6629400" cy="5365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152402" y="152400"/>
            <a:ext cx="861059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FACIAL CERTIFICATION SHIELD”</a:t>
            </a:r>
            <a:endParaRPr sz="3600"/>
          </a:p>
        </p:txBody>
      </p:sp>
      <p:sp>
        <p:nvSpPr>
          <p:cNvPr id="127" name="Google Shape;127;p14"/>
          <p:cNvSpPr txBox="1"/>
          <p:nvPr>
            <p:ph idx="1" type="body"/>
          </p:nvPr>
        </p:nvSpPr>
        <p:spPr>
          <a:xfrm>
            <a:off x="457200" y="2133600"/>
            <a:ext cx="8229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NEETHA C		                    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B5GMCA2123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4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Don Bosco College, Angadikadavu</a:t>
            </a:r>
            <a:endParaRPr/>
          </a:p>
        </p:txBody>
      </p:sp>
      <p:sp>
        <p:nvSpPr>
          <p:cNvPr id="129" name="Google Shape;129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30" name="Google Shape;13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6200" y="304800"/>
            <a:ext cx="1295398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2"/>
          <p:cNvSpPr txBox="1"/>
          <p:nvPr>
            <p:ph type="title"/>
          </p:nvPr>
        </p:nvSpPr>
        <p:spPr>
          <a:xfrm>
            <a:off x="533400" y="1524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TABLE DESIGN</a:t>
            </a:r>
            <a:endParaRPr/>
          </a:p>
        </p:txBody>
      </p:sp>
      <p:graphicFrame>
        <p:nvGraphicFramePr>
          <p:cNvPr id="530" name="Google Shape;530;p32"/>
          <p:cNvGraphicFramePr/>
          <p:nvPr/>
        </p:nvGraphicFramePr>
        <p:xfrm>
          <a:off x="838200" y="163107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{C5C0C057-7711-4B9C-9356-AFB4F91A419A}</a:tableStyleId>
              </a:tblPr>
              <a:tblGrid>
                <a:gridCol w="1487875"/>
                <a:gridCol w="1496300"/>
                <a:gridCol w="1500175"/>
                <a:gridCol w="1500175"/>
              </a:tblGrid>
              <a:tr h="3640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       Field Name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        Data Type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Constraints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Description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640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login_id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int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Primary key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Primary key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56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username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varchar(40)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Not null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Username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56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password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varchar(15)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Not null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Password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56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type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varchar(15)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Not null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User type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531" name="Google Shape;531;p32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Don Bosco College, Angadikadavu</a:t>
            </a:r>
            <a:endParaRPr/>
          </a:p>
        </p:txBody>
      </p:sp>
      <p:sp>
        <p:nvSpPr>
          <p:cNvPr id="532" name="Google Shape;532;p3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33" name="Google Shape;533;p32"/>
          <p:cNvSpPr/>
          <p:nvPr/>
        </p:nvSpPr>
        <p:spPr>
          <a:xfrm>
            <a:off x="838200" y="1184869"/>
            <a:ext cx="4038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1:login_tbl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4" name="Google Shape;534;p32"/>
          <p:cNvGraphicFramePr/>
          <p:nvPr/>
        </p:nvGraphicFramePr>
        <p:xfrm>
          <a:off x="722947" y="414567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{C5C0C057-7711-4B9C-9356-AFB4F91A419A}</a:tableStyleId>
              </a:tblPr>
              <a:tblGrid>
                <a:gridCol w="1495650"/>
                <a:gridCol w="1496300"/>
                <a:gridCol w="1496300"/>
                <a:gridCol w="1496300"/>
              </a:tblGrid>
              <a:tr h="289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       Field Name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         Data type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Constraints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     Description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89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college_id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int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Primary key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Primary Key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652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login_id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int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Foreign key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Login 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652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collegename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varchar(20)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Not null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Name of college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652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Place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varchar(20)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Not null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Place of college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652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pincode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varchar(6)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Not null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Pincode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652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email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varchar(40)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Not null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College email 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652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phone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varchar(15)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Not null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Phone no of college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535" name="Google Shape;535;p32"/>
          <p:cNvSpPr/>
          <p:nvPr/>
        </p:nvSpPr>
        <p:spPr>
          <a:xfrm>
            <a:off x="722947" y="3687633"/>
            <a:ext cx="48396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2:college_tbl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3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Don Bosco College, Angadikadavu</a:t>
            </a:r>
            <a:endParaRPr/>
          </a:p>
        </p:txBody>
      </p:sp>
      <p:sp>
        <p:nvSpPr>
          <p:cNvPr id="541" name="Google Shape;541;p3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542" name="Google Shape;542;p33"/>
          <p:cNvGraphicFramePr/>
          <p:nvPr/>
        </p:nvGraphicFramePr>
        <p:xfrm>
          <a:off x="1121730" y="86538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{C5C0C057-7711-4B9C-9356-AFB4F91A419A}</a:tableStyleId>
              </a:tblPr>
              <a:tblGrid>
                <a:gridCol w="1437000"/>
                <a:gridCol w="1422400"/>
                <a:gridCol w="1432550"/>
                <a:gridCol w="1433200"/>
              </a:tblGrid>
              <a:tr h="3706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       Field Name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        Data Type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Constraints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Description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706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department_id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int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Primary key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Department 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706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deptname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varchar(15)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Not null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Department name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543" name="Google Shape;543;p33"/>
          <p:cNvGraphicFramePr/>
          <p:nvPr/>
        </p:nvGraphicFramePr>
        <p:xfrm>
          <a:off x="1051101" y="259728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{C5C0C057-7711-4B9C-9356-AFB4F91A419A}</a:tableStyleId>
              </a:tblPr>
              <a:tblGrid>
                <a:gridCol w="1469400"/>
                <a:gridCol w="1463675"/>
                <a:gridCol w="1467475"/>
                <a:gridCol w="1468750"/>
              </a:tblGrid>
              <a:tr h="3205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       Field Name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        Data Type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Constraints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Description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205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course_id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int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Primary key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Course 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205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department_id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int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Foreign key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Department 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cname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varchar(15)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Not null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Course name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semester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varchar(15)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Not null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Total semesters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type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varchar(15)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Not null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Type of course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544" name="Google Shape;544;p33"/>
          <p:cNvGraphicFramePr/>
          <p:nvPr/>
        </p:nvGraphicFramePr>
        <p:xfrm>
          <a:off x="1121730" y="518553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{C5C0C057-7711-4B9C-9356-AFB4F91A419A}</a:tableStyleId>
              </a:tblPr>
              <a:tblGrid>
                <a:gridCol w="1469400"/>
                <a:gridCol w="1463675"/>
                <a:gridCol w="1467475"/>
                <a:gridCol w="1468750"/>
              </a:tblGrid>
              <a:tr h="3436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       Field Name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        Data Type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Constraints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Description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36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int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Primary key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Course id of colleges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36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course_id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int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Foreign key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Course 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366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college_id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int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Foreign key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College 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545" name="Google Shape;545;p33"/>
          <p:cNvSpPr/>
          <p:nvPr/>
        </p:nvSpPr>
        <p:spPr>
          <a:xfrm>
            <a:off x="1121730" y="304799"/>
            <a:ext cx="2410981" cy="499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3:</a:t>
            </a: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department_tbl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33"/>
          <p:cNvSpPr/>
          <p:nvPr/>
        </p:nvSpPr>
        <p:spPr>
          <a:xfrm>
            <a:off x="1121730" y="2071857"/>
            <a:ext cx="1854931" cy="45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4:course</a:t>
            </a: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_tbl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3"/>
          <p:cNvSpPr/>
          <p:nvPr/>
        </p:nvSpPr>
        <p:spPr>
          <a:xfrm>
            <a:off x="1051101" y="4632871"/>
            <a:ext cx="2552237" cy="45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5:course</a:t>
            </a:r>
            <a:r>
              <a:rPr lang="en-I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_college_tbl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4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Don Bosco College, Angadikadavu</a:t>
            </a:r>
            <a:endParaRPr/>
          </a:p>
        </p:txBody>
      </p:sp>
      <p:sp>
        <p:nvSpPr>
          <p:cNvPr id="553" name="Google Shape;553;p3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554" name="Google Shape;554;p34"/>
          <p:cNvGraphicFramePr/>
          <p:nvPr/>
        </p:nvGraphicFramePr>
        <p:xfrm>
          <a:off x="1212389" y="64227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{C5C0C057-7711-4B9C-9356-AFB4F91A419A}</a:tableStyleId>
              </a:tblPr>
              <a:tblGrid>
                <a:gridCol w="1410325"/>
                <a:gridCol w="1409100"/>
                <a:gridCol w="1412775"/>
                <a:gridCol w="1413400"/>
              </a:tblGrid>
              <a:tr h="2511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       Field Name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        Data Type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Constraints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Description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</a:tr>
              <a:tr h="2511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stud_id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int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Primary key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Primary key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</a:tr>
              <a:tr h="245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login_id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int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Foreign key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login id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</a:tr>
              <a:tr h="245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course_id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int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Foreign key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Course id of college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</a:tr>
              <a:tr h="245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college_id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int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Foreign key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College id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</a:tr>
              <a:tr h="245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fnarme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varchar(15)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Not null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First name of student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</a:tr>
              <a:tr h="4199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sname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varchar(15)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Not null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Seconname of student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</a:tr>
              <a:tr h="245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gender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varchar(6)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Not null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Gender of student 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</a:tr>
              <a:tr h="245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dob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varchar(15)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Not null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Date of birth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</a:tr>
              <a:tr h="245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place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varchar(20)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Not null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Place of student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</a:tr>
              <a:tr h="245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pincode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varchar(6)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Not null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Pin code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</a:tr>
              <a:tr h="24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email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varchar(40)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Not null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Email id of student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</a:tr>
              <a:tr h="245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mobile_no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varchar(10)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Not null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Mobile number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</a:tr>
              <a:tr h="245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reg_no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varchar(15)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Not null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Register number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</a:tr>
              <a:tr h="245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semester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varchar(10)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Not null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Semester of student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</a:tr>
              <a:tr h="245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batch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varchar(10)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Not null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Batch of student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</a:tr>
              <a:tr h="245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img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varchar(20)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Not null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/>
                        <a:t>Image of student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7150" marL="57150"/>
                </a:tc>
              </a:tr>
            </a:tbl>
          </a:graphicData>
        </a:graphic>
      </p:graphicFrame>
      <p:sp>
        <p:nvSpPr>
          <p:cNvPr id="555" name="Google Shape;555;p34"/>
          <p:cNvSpPr/>
          <p:nvPr/>
        </p:nvSpPr>
        <p:spPr>
          <a:xfrm>
            <a:off x="1212389" y="226814"/>
            <a:ext cx="79316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6:student_tbl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6" name="Google Shape;556;p34"/>
          <p:cNvGraphicFramePr/>
          <p:nvPr/>
        </p:nvGraphicFramePr>
        <p:xfrm>
          <a:off x="1132204" y="550977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{C5C0C057-7711-4B9C-9356-AFB4F91A419A}</a:tableStyleId>
              </a:tblPr>
              <a:tblGrid>
                <a:gridCol w="1430650"/>
                <a:gridCol w="1431300"/>
                <a:gridCol w="1431925"/>
                <a:gridCol w="1431925"/>
              </a:tblGrid>
              <a:tr h="279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       Field Name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        Data Type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Constraints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Description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cipher_id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int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Primary key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Primary key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736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stud_id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int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Foreign key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Student 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736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measurement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varchar(max)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Not null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Measurement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557" name="Google Shape;557;p34"/>
          <p:cNvSpPr/>
          <p:nvPr/>
        </p:nvSpPr>
        <p:spPr>
          <a:xfrm>
            <a:off x="1132204" y="5008011"/>
            <a:ext cx="57257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7:cipher_tbl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Don Bosco College, Angadikadavu</a:t>
            </a:r>
            <a:endParaRPr/>
          </a:p>
        </p:txBody>
      </p:sp>
      <p:sp>
        <p:nvSpPr>
          <p:cNvPr id="563" name="Google Shape;563;p3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564" name="Google Shape;564;p35"/>
          <p:cNvGraphicFramePr/>
          <p:nvPr/>
        </p:nvGraphicFramePr>
        <p:xfrm>
          <a:off x="1290318" y="63745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{C5C0C057-7711-4B9C-9356-AFB4F91A419A}</a:tableStyleId>
              </a:tblPr>
              <a:tblGrid>
                <a:gridCol w="1488450"/>
                <a:gridCol w="1490350"/>
                <a:gridCol w="1493525"/>
                <a:gridCol w="1493525"/>
              </a:tblGrid>
              <a:tr h="289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Field Name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        Data Type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Constraints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Description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655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att_id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int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Primary key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Attendance 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655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stud_id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int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Foreign key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student 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63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present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varchar(10)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Not null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Number of days present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655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totaldays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varchar(10)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Not null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Total working days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416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percentage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varchar(10)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Not null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Percentage of attendance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655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sem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varchar(10)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Not null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Semester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565" name="Google Shape;565;p35"/>
          <p:cNvGraphicFramePr/>
          <p:nvPr/>
        </p:nvGraphicFramePr>
        <p:xfrm>
          <a:off x="1290318" y="365074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{C5C0C057-7711-4B9C-9356-AFB4F91A419A}</a:tableStyleId>
              </a:tblPr>
              <a:tblGrid>
                <a:gridCol w="1464300"/>
                <a:gridCol w="1464300"/>
                <a:gridCol w="1470650"/>
                <a:gridCol w="1470025"/>
              </a:tblGrid>
              <a:tr h="292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       Field Name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        Data Type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Constraints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Description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92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subject_id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int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Primary key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subject 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92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course_id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int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Foreign key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course 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92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subname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varchar(30)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Not null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Subject name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92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subcode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varchar(10)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Not null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Subject code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92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semester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varchar(10)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Not null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Semester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979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internalmark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varchar(15)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Not null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Internal mark of subject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979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externalmark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varchar(15)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Not null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External mark of subject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566" name="Google Shape;566;p35"/>
          <p:cNvSpPr/>
          <p:nvPr/>
        </p:nvSpPr>
        <p:spPr>
          <a:xfrm>
            <a:off x="1291806" y="202023"/>
            <a:ext cx="23358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8: attendance_tbl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7" name="Google Shape;567;p35"/>
          <p:cNvSpPr/>
          <p:nvPr/>
        </p:nvSpPr>
        <p:spPr>
          <a:xfrm>
            <a:off x="1306076" y="3121245"/>
            <a:ext cx="1944700" cy="463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9:subject_tbl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6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Don Bosco College, Angadikadavu</a:t>
            </a:r>
            <a:endParaRPr/>
          </a:p>
        </p:txBody>
      </p:sp>
      <p:sp>
        <p:nvSpPr>
          <p:cNvPr id="573" name="Google Shape;573;p3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574" name="Google Shape;574;p36"/>
          <p:cNvGraphicFramePr/>
          <p:nvPr/>
        </p:nvGraphicFramePr>
        <p:xfrm>
          <a:off x="1369056" y="98784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{C5C0C057-7711-4B9C-9356-AFB4F91A419A}</a:tableStyleId>
              </a:tblPr>
              <a:tblGrid>
                <a:gridCol w="1464300"/>
                <a:gridCol w="1464300"/>
                <a:gridCol w="1470650"/>
                <a:gridCol w="1470025"/>
              </a:tblGrid>
              <a:tr h="322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       Field Name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        Data Type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Constraints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Description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22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exam_id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int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Primary key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exam 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22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course_id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int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Foreign key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Course 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22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examname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varchar(20)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Not null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Name of exam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22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year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varchar(10)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Not null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Year of exam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492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message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varchar(30)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Not null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Notification about exam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22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semester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varchar(15)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Not null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Semester of exam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575" name="Google Shape;575;p36"/>
          <p:cNvGraphicFramePr/>
          <p:nvPr/>
        </p:nvGraphicFramePr>
        <p:xfrm>
          <a:off x="1370328" y="415423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{C5C0C057-7711-4B9C-9356-AFB4F91A419A}</a:tableStyleId>
              </a:tblPr>
              <a:tblGrid>
                <a:gridCol w="1425575"/>
                <a:gridCol w="1429375"/>
                <a:gridCol w="1435725"/>
                <a:gridCol w="1435100"/>
              </a:tblGrid>
              <a:tr h="2804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Field Name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       Data Type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  Constraints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Description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570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mark_id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int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Primary key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mark 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570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stud_id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int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Foreign key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Student 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570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subject_id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int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Foreign key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Subject 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451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internalmark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varchar(15)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Not null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Internal mark of student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451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extternalmark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varchar(15)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Not null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external mark of student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570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status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varchar(15)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Not null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Status of student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576" name="Google Shape;576;p36"/>
          <p:cNvSpPr/>
          <p:nvPr/>
        </p:nvSpPr>
        <p:spPr>
          <a:xfrm>
            <a:off x="1366512" y="341563"/>
            <a:ext cx="1906227" cy="463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10:exam_tbl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6"/>
          <p:cNvSpPr/>
          <p:nvPr/>
        </p:nvSpPr>
        <p:spPr>
          <a:xfrm>
            <a:off x="1400808" y="2925432"/>
            <a:ext cx="4572000" cy="1007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11: mark_tbl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7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Don Bosco College, Angadikadavu</a:t>
            </a:r>
            <a:endParaRPr/>
          </a:p>
        </p:txBody>
      </p:sp>
      <p:sp>
        <p:nvSpPr>
          <p:cNvPr id="583" name="Google Shape;583;p3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584" name="Google Shape;584;p37"/>
          <p:cNvGraphicFramePr/>
          <p:nvPr/>
        </p:nvGraphicFramePr>
        <p:xfrm>
          <a:off x="1463040" y="6350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{C5C0C057-7711-4B9C-9356-AFB4F91A419A}</a:tableStyleId>
              </a:tblPr>
              <a:tblGrid>
                <a:gridCol w="1464300"/>
                <a:gridCol w="1464300"/>
                <a:gridCol w="1470650"/>
                <a:gridCol w="1470025"/>
              </a:tblGrid>
              <a:tr h="279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       Field Name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        Data Type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Constraints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Description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timetable_id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int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Primary key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timetable 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subject_id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int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Foreign key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Subject 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exam_id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int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Foreign key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exam 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date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varchar(20)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Not null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Date of exam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time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varchar(10)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Not null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Time of exam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585" name="Google Shape;585;p37"/>
          <p:cNvGraphicFramePr/>
          <p:nvPr/>
        </p:nvGraphicFramePr>
        <p:xfrm>
          <a:off x="1478280" y="287639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{C5C0C057-7711-4B9C-9356-AFB4F91A419A}</a:tableStyleId>
              </a:tblPr>
              <a:tblGrid>
                <a:gridCol w="1464300"/>
                <a:gridCol w="1464300"/>
                <a:gridCol w="1470650"/>
                <a:gridCol w="1470025"/>
              </a:tblGrid>
              <a:tr h="279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       Field Name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        Data Type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Constraints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Description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exam_register_id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int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Primary key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Exam register 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stud_id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int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Foreign key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student 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timetable_id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int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Foreign key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timetable 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586" name="Google Shape;586;p37"/>
          <p:cNvSpPr/>
          <p:nvPr/>
        </p:nvSpPr>
        <p:spPr>
          <a:xfrm>
            <a:off x="1371600" y="-427698"/>
            <a:ext cx="4572000" cy="1007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12:timetable_tbl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37"/>
          <p:cNvSpPr/>
          <p:nvPr/>
        </p:nvSpPr>
        <p:spPr>
          <a:xfrm>
            <a:off x="1463040" y="2346960"/>
            <a:ext cx="2714141" cy="463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13:exam_register_tbl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88" name="Google Shape;588;p37"/>
          <p:cNvGraphicFramePr/>
          <p:nvPr/>
        </p:nvGraphicFramePr>
        <p:xfrm>
          <a:off x="1463040" y="455899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{C5C0C057-7711-4B9C-9356-AFB4F91A419A}</a:tableStyleId>
              </a:tblPr>
              <a:tblGrid>
                <a:gridCol w="1420500"/>
                <a:gridCol w="1427475"/>
                <a:gridCol w="1439550"/>
                <a:gridCol w="1424625"/>
              </a:tblGrid>
              <a:tr h="337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       Field Name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        Data Type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Constraints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Description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37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hid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int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Primary key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Student hall ticket 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37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stud_id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int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Foreign key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student 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37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exam_id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int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Foreign key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exam 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37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hallticket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varchar(20)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Not null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Status of hall ticket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589" name="Google Shape;589;p37"/>
          <p:cNvSpPr/>
          <p:nvPr/>
        </p:nvSpPr>
        <p:spPr>
          <a:xfrm>
            <a:off x="1478280" y="4167777"/>
            <a:ext cx="2265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14:hallticket_tbl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8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Don Bosco College, Angadikadavu</a:t>
            </a:r>
            <a:endParaRPr/>
          </a:p>
        </p:txBody>
      </p:sp>
      <p:sp>
        <p:nvSpPr>
          <p:cNvPr id="595" name="Google Shape;595;p3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596" name="Google Shape;596;p38"/>
          <p:cNvGraphicFramePr/>
          <p:nvPr/>
        </p:nvGraphicFramePr>
        <p:xfrm>
          <a:off x="1447800" y="7620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{C5C0C057-7711-4B9C-9356-AFB4F91A419A}</a:tableStyleId>
              </a:tblPr>
              <a:tblGrid>
                <a:gridCol w="1464300"/>
                <a:gridCol w="1464300"/>
                <a:gridCol w="1470650"/>
                <a:gridCol w="1470025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       Field Name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        Data Type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Constraints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Description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certificate_id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int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Primary key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Student certificate 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stud_id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int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Foreign key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student 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certificate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varchar(20)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Not null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Certificate of student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date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varchar(20)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Not null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Date of certificate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status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varchar(15)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Not null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Status of certificate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597" name="Google Shape;597;p38"/>
          <p:cNvGraphicFramePr/>
          <p:nvPr/>
        </p:nvGraphicFramePr>
        <p:xfrm>
          <a:off x="1524000" y="348653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{C5C0C057-7711-4B9C-9356-AFB4F91A419A}</a:tableStyleId>
              </a:tblPr>
              <a:tblGrid>
                <a:gridCol w="1462600"/>
                <a:gridCol w="1460650"/>
                <a:gridCol w="1473675"/>
                <a:gridCol w="1472375"/>
              </a:tblGrid>
              <a:tr h="3179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       Field Name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        Data Type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Constraints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Description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179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verifier_id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int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Primary key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Verifier 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179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login_id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int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Foreign key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Login id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179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firstname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varchar(15)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Not null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firstname of verifier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41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secondname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varchar(15)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Not null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secondname of verifier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179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place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varchar(20)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Not null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Place of verifier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179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email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varchar(40)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Not null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Email id of verifier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541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phoneno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varchar(15)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Not null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Phone number of verifier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598" name="Google Shape;598;p38"/>
          <p:cNvSpPr/>
          <p:nvPr/>
        </p:nvSpPr>
        <p:spPr>
          <a:xfrm>
            <a:off x="1447800" y="196737"/>
            <a:ext cx="2329420" cy="463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15:certificate_tbl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38"/>
          <p:cNvSpPr/>
          <p:nvPr/>
        </p:nvSpPr>
        <p:spPr>
          <a:xfrm>
            <a:off x="1447800" y="2908073"/>
            <a:ext cx="2085764" cy="463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16:verifier_tbl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9"/>
          <p:cNvSpPr txBox="1"/>
          <p:nvPr>
            <p:ph type="title"/>
          </p:nvPr>
        </p:nvSpPr>
        <p:spPr>
          <a:xfrm>
            <a:off x="533400" y="1524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			TESTING</a:t>
            </a:r>
            <a:endParaRPr/>
          </a:p>
        </p:txBody>
      </p:sp>
      <p:sp>
        <p:nvSpPr>
          <p:cNvPr id="605" name="Google Shape;605;p39"/>
          <p:cNvSpPr txBox="1"/>
          <p:nvPr>
            <p:ph idx="1" type="body"/>
          </p:nvPr>
        </p:nvSpPr>
        <p:spPr>
          <a:xfrm>
            <a:off x="457200" y="21336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Unit testing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Integration testing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System testing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Validation testing</a:t>
            </a:r>
            <a:endParaRPr/>
          </a:p>
        </p:txBody>
      </p:sp>
      <p:sp>
        <p:nvSpPr>
          <p:cNvPr id="606" name="Google Shape;606;p39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Don Bosco College, Angadikadavu</a:t>
            </a:r>
            <a:endParaRPr/>
          </a:p>
        </p:txBody>
      </p:sp>
      <p:sp>
        <p:nvSpPr>
          <p:cNvPr id="607" name="Google Shape;607;p3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08" name="Google Shape;60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3800" y="-15240"/>
            <a:ext cx="154949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0"/>
          <p:cNvSpPr txBox="1"/>
          <p:nvPr>
            <p:ph type="title"/>
          </p:nvPr>
        </p:nvSpPr>
        <p:spPr>
          <a:xfrm>
            <a:off x="533400" y="1524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SYSTEM IMPLEMENTATION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4" name="Google Shape;614;p40"/>
          <p:cNvSpPr txBox="1"/>
          <p:nvPr>
            <p:ph idx="1" type="body"/>
          </p:nvPr>
        </p:nvSpPr>
        <p:spPr>
          <a:xfrm>
            <a:off x="457200" y="21336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Language   : Android, Java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Database   : MySQL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Web Server   : GlassFish Server 4.1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Browser         :Google Chrome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Development tool  : Android Studio , NetBeans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Operating System  : Windows 10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615" name="Google Shape;615;p40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Don Bosco College, Angadikadavu</a:t>
            </a:r>
            <a:endParaRPr/>
          </a:p>
        </p:txBody>
      </p:sp>
      <p:sp>
        <p:nvSpPr>
          <p:cNvPr id="616" name="Google Shape;616;p4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1"/>
          <p:cNvSpPr txBox="1"/>
          <p:nvPr>
            <p:ph type="title"/>
          </p:nvPr>
        </p:nvSpPr>
        <p:spPr>
          <a:xfrm>
            <a:off x="533400" y="1524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			CONCLUSION</a:t>
            </a:r>
            <a:endParaRPr/>
          </a:p>
        </p:txBody>
      </p:sp>
      <p:sp>
        <p:nvSpPr>
          <p:cNvPr id="622" name="Google Shape;622;p41"/>
          <p:cNvSpPr txBox="1"/>
          <p:nvPr>
            <p:ph idx="1" type="body"/>
          </p:nvPr>
        </p:nvSpPr>
        <p:spPr>
          <a:xfrm>
            <a:off x="457200" y="19431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This system is essentially a web application that allows one to one verification for security documents.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This application is about development of Unique ID for the security of Certificates and hall tickets issued by university.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The proposed method is cost effective and efficient, since it has minimum requirements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To maintain the security of documents and to prevent impersonation this system can be use</a:t>
            </a:r>
            <a:endParaRPr/>
          </a:p>
        </p:txBody>
      </p:sp>
      <p:sp>
        <p:nvSpPr>
          <p:cNvPr id="623" name="Google Shape;623;p41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Don Bosco College, Angadikadavu</a:t>
            </a:r>
            <a:endParaRPr/>
          </a:p>
        </p:txBody>
      </p:sp>
      <p:sp>
        <p:nvSpPr>
          <p:cNvPr id="624" name="Google Shape;624;p4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25" name="Google Shape;62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3800" y="-15240"/>
            <a:ext cx="154949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/>
          <p:nvPr>
            <p:ph type="title"/>
          </p:nvPr>
        </p:nvSpPr>
        <p:spPr>
          <a:xfrm>
            <a:off x="533400" y="1524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			INTRODUCTION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5"/>
          <p:cNvSpPr txBox="1"/>
          <p:nvPr>
            <p:ph idx="1" type="body"/>
          </p:nvPr>
        </p:nvSpPr>
        <p:spPr>
          <a:xfrm>
            <a:off x="457200" y="1905000"/>
            <a:ext cx="8229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“Facial Certification Shield(FCS)” is an application to maintain the security of documents and to prevent impersonation.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 creating a unique ID based on the feature points extracted from the facial periocular region of an individual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The unique ID is converted to QR code and it is printed in the security documents for one to one verification</a:t>
            </a:r>
            <a:endParaRPr/>
          </a:p>
        </p:txBody>
      </p:sp>
      <p:sp>
        <p:nvSpPr>
          <p:cNvPr id="137" name="Google Shape;137;p15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Don Bosco College, Angadikadavu</a:t>
            </a:r>
            <a:endParaRPr/>
          </a:p>
        </p:txBody>
      </p:sp>
      <p:sp>
        <p:nvSpPr>
          <p:cNvPr id="138" name="Google Shape;138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39" name="Google Shape;13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0"/>
            <a:ext cx="170189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2"/>
          <p:cNvSpPr txBox="1"/>
          <p:nvPr>
            <p:ph type="title"/>
          </p:nvPr>
        </p:nvSpPr>
        <p:spPr>
          <a:xfrm>
            <a:off x="5334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			REFERENCES</a:t>
            </a:r>
            <a:endParaRPr/>
          </a:p>
        </p:txBody>
      </p:sp>
      <p:sp>
        <p:nvSpPr>
          <p:cNvPr id="631" name="Google Shape;631;p42"/>
          <p:cNvSpPr txBox="1"/>
          <p:nvPr>
            <p:ph idx="1" type="body"/>
          </p:nvPr>
        </p:nvSpPr>
        <p:spPr>
          <a:xfrm>
            <a:off x="457200" y="838200"/>
            <a:ext cx="8229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  Website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I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www.stackoverflow.com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I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www.w3school.com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I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www.androidhive.info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I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http://www.tutorialspoint.com/java/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I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http://www.tutorialspoint.com/android/</a:t>
            </a:r>
            <a:endParaRPr sz="20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I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http://www.youtube.com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Reference Books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❑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“Ali Bahrami , “Object Oriented Systems development ", Tata McGraw-Hill Edition.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❑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Roger S Pressman ,”Software engineering 5</a:t>
            </a:r>
            <a:r>
              <a:rPr baseline="30000" lang="en-IN" sz="2000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edition”, McGraw-Hill publication 1987.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632" name="Google Shape;632;p42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Don Bosco College, Angadikadavu</a:t>
            </a:r>
            <a:endParaRPr/>
          </a:p>
        </p:txBody>
      </p:sp>
      <p:sp>
        <p:nvSpPr>
          <p:cNvPr id="633" name="Google Shape;633;p4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467600" y="0"/>
            <a:ext cx="154949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3"/>
          <p:cNvSpPr txBox="1"/>
          <p:nvPr>
            <p:ph type="title"/>
          </p:nvPr>
        </p:nvSpPr>
        <p:spPr>
          <a:xfrm>
            <a:off x="533400" y="1524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			CONTINUE…</a:t>
            </a:r>
            <a:endParaRPr/>
          </a:p>
        </p:txBody>
      </p:sp>
      <p:sp>
        <p:nvSpPr>
          <p:cNvPr id="641" name="Google Shape;641;p43"/>
          <p:cNvSpPr txBox="1"/>
          <p:nvPr>
            <p:ph idx="1" type="body"/>
          </p:nvPr>
        </p:nvSpPr>
        <p:spPr>
          <a:xfrm>
            <a:off x="457200" y="18592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Research Papers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Sajan Ambadiyil, Haritha Sree G S, V P Mahadevan Pillai, “Facial Periocular Region based Unique ID Generation and One to One Verification for Security Documents   ”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Linu Thomas, Tetas Mohod, Ranjit Thorat, Abhinandan Ohara, Manjushri Mahajan , “QR Code Based Security System Using IRIS Recognition  ”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Wafaa A.N.A.AL-Nbhany, Ammar Zahary, “A Comparative Study among Cryptographic Algorithms: Blowfish, AES and RSA”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Soheila Omer AL Faroog, Dr.Amin Babiker A, “Comparison of Various Encryption Algorithms and Techniques for improving secured data Communication”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642" name="Google Shape;642;p43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Don Bosco College, Angadikadavu</a:t>
            </a:r>
            <a:endParaRPr/>
          </a:p>
        </p:txBody>
      </p:sp>
      <p:sp>
        <p:nvSpPr>
          <p:cNvPr id="643" name="Google Shape;643;p4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4" name="Google Shape;64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1400" y="121920"/>
            <a:ext cx="1625695" cy="1706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4"/>
          <p:cNvSpPr txBox="1"/>
          <p:nvPr>
            <p:ph type="title"/>
          </p:nvPr>
        </p:nvSpPr>
        <p:spPr>
          <a:xfrm>
            <a:off x="533400" y="152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APPENDIX</a:t>
            </a:r>
            <a:endParaRPr sz="3200"/>
          </a:p>
        </p:txBody>
      </p:sp>
      <p:sp>
        <p:nvSpPr>
          <p:cNvPr id="650" name="Google Shape;650;p44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Don Bosco College, Angadikadavu</a:t>
            </a:r>
            <a:endParaRPr/>
          </a:p>
        </p:txBody>
      </p:sp>
      <p:sp>
        <p:nvSpPr>
          <p:cNvPr id="651" name="Google Shape;651;p4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52" name="Google Shape;65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243327"/>
            <a:ext cx="6324600" cy="2209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6952" y="4007123"/>
            <a:ext cx="6477000" cy="2458085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44"/>
          <p:cNvSpPr/>
          <p:nvPr/>
        </p:nvSpPr>
        <p:spPr>
          <a:xfrm>
            <a:off x="1752600" y="812245"/>
            <a:ext cx="1306768" cy="38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 form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44"/>
          <p:cNvSpPr/>
          <p:nvPr/>
        </p:nvSpPr>
        <p:spPr>
          <a:xfrm>
            <a:off x="1726952" y="3637002"/>
            <a:ext cx="1332416" cy="38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college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5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Don Bosco College, Angadikadavu</a:t>
            </a:r>
            <a:endParaRPr/>
          </a:p>
        </p:txBody>
      </p:sp>
      <p:sp>
        <p:nvSpPr>
          <p:cNvPr id="661" name="Google Shape;661;p4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62" name="Google Shape;66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885" y="528956"/>
            <a:ext cx="6406515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5375" y="3886200"/>
            <a:ext cx="6677025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45"/>
          <p:cNvSpPr/>
          <p:nvPr/>
        </p:nvSpPr>
        <p:spPr>
          <a:xfrm>
            <a:off x="762000" y="71839"/>
            <a:ext cx="1585690" cy="38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Add course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45"/>
          <p:cNvSpPr/>
          <p:nvPr/>
        </p:nvSpPr>
        <p:spPr>
          <a:xfrm>
            <a:off x="1042987" y="3440668"/>
            <a:ext cx="16017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course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6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Don Bosco College, Angadikadavu</a:t>
            </a:r>
            <a:endParaRPr/>
          </a:p>
        </p:txBody>
      </p:sp>
      <p:sp>
        <p:nvSpPr>
          <p:cNvPr id="672" name="Google Shape;672;p4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73" name="Google Shape;67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446088"/>
            <a:ext cx="6227445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3733800"/>
            <a:ext cx="6227445" cy="2575878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46"/>
          <p:cNvSpPr/>
          <p:nvPr/>
        </p:nvSpPr>
        <p:spPr>
          <a:xfrm>
            <a:off x="1219200" y="-350669"/>
            <a:ext cx="4572000" cy="796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applied students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46"/>
          <p:cNvSpPr/>
          <p:nvPr/>
        </p:nvSpPr>
        <p:spPr>
          <a:xfrm>
            <a:off x="1386840" y="2921802"/>
            <a:ext cx="4572000" cy="832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certificate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7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Don Bosco College, Angadikadavu</a:t>
            </a:r>
            <a:endParaRPr/>
          </a:p>
        </p:txBody>
      </p:sp>
      <p:sp>
        <p:nvSpPr>
          <p:cNvPr id="682" name="Google Shape;682;p4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83" name="Google Shape;68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1524000"/>
            <a:ext cx="64770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47"/>
          <p:cNvSpPr/>
          <p:nvPr/>
        </p:nvSpPr>
        <p:spPr>
          <a:xfrm>
            <a:off x="1089660" y="822960"/>
            <a:ext cx="2133918" cy="38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hall ticket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8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Don Bosco College, Angadikadavu</a:t>
            </a:r>
            <a:endParaRPr/>
          </a:p>
        </p:txBody>
      </p:sp>
      <p:sp>
        <p:nvSpPr>
          <p:cNvPr id="691" name="Google Shape;691;p4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92" name="Google Shape;69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616075"/>
            <a:ext cx="2705735" cy="362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1616075"/>
            <a:ext cx="2713990" cy="3625850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48"/>
          <p:cNvSpPr/>
          <p:nvPr/>
        </p:nvSpPr>
        <p:spPr>
          <a:xfrm>
            <a:off x="1371600" y="228600"/>
            <a:ext cx="4572000" cy="38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1" lang="en-IN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Verification App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48"/>
          <p:cNvSpPr/>
          <p:nvPr/>
        </p:nvSpPr>
        <p:spPr>
          <a:xfrm>
            <a:off x="1143000" y="1000718"/>
            <a:ext cx="1947969" cy="38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Registration form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48"/>
          <p:cNvSpPr/>
          <p:nvPr/>
        </p:nvSpPr>
        <p:spPr>
          <a:xfrm>
            <a:off x="4953000" y="1015958"/>
            <a:ext cx="1306768" cy="38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 form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9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Don Bosco College, Angadikadavu</a:t>
            </a:r>
            <a:endParaRPr/>
          </a:p>
        </p:txBody>
      </p:sp>
      <p:sp>
        <p:nvSpPr>
          <p:cNvPr id="702" name="Google Shape;702;p4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03" name="Google Shape;70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285" y="1157287"/>
            <a:ext cx="2990850" cy="4481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1157287"/>
            <a:ext cx="3000375" cy="45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49"/>
          <p:cNvSpPr/>
          <p:nvPr/>
        </p:nvSpPr>
        <p:spPr>
          <a:xfrm>
            <a:off x="838200" y="583606"/>
            <a:ext cx="1648849" cy="38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student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49"/>
          <p:cNvSpPr/>
          <p:nvPr/>
        </p:nvSpPr>
        <p:spPr>
          <a:xfrm>
            <a:off x="4724400" y="609599"/>
            <a:ext cx="1691489" cy="38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Details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0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Don Bosco College, Angadikadavu</a:t>
            </a:r>
            <a:endParaRPr/>
          </a:p>
        </p:txBody>
      </p:sp>
      <p:sp>
        <p:nvSpPr>
          <p:cNvPr id="712" name="Google Shape;712;p5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13" name="Google Shape;71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531620"/>
            <a:ext cx="4038600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0" y="1485085"/>
            <a:ext cx="30480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50"/>
          <p:cNvSpPr/>
          <p:nvPr/>
        </p:nvSpPr>
        <p:spPr>
          <a:xfrm>
            <a:off x="777240" y="841458"/>
            <a:ext cx="1569660" cy="38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 QR code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50"/>
          <p:cNvSpPr/>
          <p:nvPr/>
        </p:nvSpPr>
        <p:spPr>
          <a:xfrm>
            <a:off x="5633351" y="872489"/>
            <a:ext cx="1580561" cy="390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student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1"/>
          <p:cNvSpPr txBox="1"/>
          <p:nvPr>
            <p:ph idx="1" type="body"/>
          </p:nvPr>
        </p:nvSpPr>
        <p:spPr>
          <a:xfrm>
            <a:off x="457200" y="21336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SzPts val="3600"/>
              <a:buNone/>
            </a:pPr>
            <a:r>
              <a:rPr b="1" lang="en-IN" sz="3600">
                <a:latin typeface="Times New Roman"/>
                <a:ea typeface="Times New Roman"/>
                <a:cs typeface="Times New Roman"/>
                <a:sym typeface="Times New Roman"/>
              </a:rPr>
              <a:t>   			Thank You…</a:t>
            </a:r>
            <a:endParaRPr/>
          </a:p>
        </p:txBody>
      </p:sp>
      <p:sp>
        <p:nvSpPr>
          <p:cNvPr id="722" name="Google Shape;722;p51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Don Bosco College, Angadikadavu</a:t>
            </a:r>
            <a:endParaRPr/>
          </a:p>
        </p:txBody>
      </p:sp>
      <p:sp>
        <p:nvSpPr>
          <p:cNvPr id="723" name="Google Shape;723;p5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4" name="Google Shape;72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1400" y="-15240"/>
            <a:ext cx="170189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533400" y="1524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		SYSTEM ANALYSIS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457200" y="21336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Several methods were available for collecting the requirements.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 choose the following methods.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Interview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Website visit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Questionnaire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Don Bosco College, Angadikadavu</a:t>
            </a:r>
            <a:endParaRPr/>
          </a:p>
        </p:txBody>
      </p:sp>
      <p:sp>
        <p:nvSpPr>
          <p:cNvPr id="147" name="Google Shape;147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15240"/>
            <a:ext cx="170189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533400" y="1524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		EXISTING SYSTEM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457200" y="21336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Limitations: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Manual effort is more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Time consuming process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Difficult to identify the original certificate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Unable to conduct person identification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Certificates are misused for impersonation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Don Bosco College, Angadikadavu</a:t>
            </a:r>
            <a:endParaRPr/>
          </a:p>
        </p:txBody>
      </p:sp>
      <p:sp>
        <p:nvSpPr>
          <p:cNvPr id="156" name="Google Shape;156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9704" y="152401"/>
            <a:ext cx="170189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533400" y="1524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		PROPOSED SYSTEM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457200" y="21336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Advantages of Proposed System: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Cost effective system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Time efficient system with minimum requirements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User authentication is possible using biometric features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Less manual effort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Reduce the misuse of certificates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Don Bosco College, Angadikadavu</a:t>
            </a:r>
            <a:endParaRPr/>
          </a:p>
        </p:txBody>
      </p:sp>
      <p:sp>
        <p:nvSpPr>
          <p:cNvPr id="165" name="Google Shape;165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9704" y="152401"/>
            <a:ext cx="170189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533400" y="1524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		FEASIBILITY STUDY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457200" y="21336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5" marL="197739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Economical feasibility</a:t>
            </a:r>
            <a:endParaRPr/>
          </a:p>
          <a:p>
            <a:pPr indent="-514350" lvl="5" marL="197739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Technical feasibility</a:t>
            </a:r>
            <a:endParaRPr/>
          </a:p>
          <a:p>
            <a:pPr indent="-514350" lvl="5" marL="197739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Behavioral feasibility</a:t>
            </a:r>
            <a:endParaRPr/>
          </a:p>
          <a:p>
            <a:pPr indent="-514350" lvl="5" marL="197739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Legal feasibility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Don Bosco College, Angadikadavu</a:t>
            </a:r>
            <a:endParaRPr/>
          </a:p>
        </p:txBody>
      </p:sp>
      <p:sp>
        <p:nvSpPr>
          <p:cNvPr id="174" name="Google Shape;174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9704" y="152401"/>
            <a:ext cx="170189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533400" y="152400"/>
            <a:ext cx="8229600" cy="94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		ACTOR IDENTIFICATION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2" name="Google Shape;182;p20"/>
          <p:cNvGraphicFramePr/>
          <p:nvPr/>
        </p:nvGraphicFramePr>
        <p:xfrm>
          <a:off x="1485900" y="10800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{DC1470DA-413C-473A-BFB5-044ECE1F5568}</a:tableStyleId>
              </a:tblPr>
              <a:tblGrid>
                <a:gridCol w="685800"/>
                <a:gridCol w="3429000"/>
                <a:gridCol w="2057400"/>
              </a:tblGrid>
              <a:tr h="1002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800" u="none" cap="none" strike="noStrike"/>
                        <a:t>1.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Who will use the main functionality of the system?</a:t>
                      </a:r>
                      <a:endParaRPr b="0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Administrator, College, Student, Verifier</a:t>
                      </a:r>
                      <a:endParaRPr b="0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1002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Who will lead support from the system and do their daily tasks?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Administrator, College, Student, Verifier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77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Who will maintain and administrate the system?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Administrator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77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4.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Which hardware devices does the system need to handle?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Mobile phone, Tablet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771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With which other systems, does this system need to interact?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1002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Who was interest in the result produced by the system?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Administrator, College,Student, Verifier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3" name="Google Shape;183;p20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Don Bosco College, Angadikadavu</a:t>
            </a:r>
            <a:endParaRPr/>
          </a:p>
        </p:txBody>
      </p:sp>
      <p:sp>
        <p:nvSpPr>
          <p:cNvPr id="184" name="Google Shape;184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152401"/>
            <a:ext cx="1333499" cy="1492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533400" y="1524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			CONTINUE…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457200" y="21336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Actors of the system are: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Administrator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College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Student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Verifier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 txBox="1"/>
          <p:nvPr>
            <p:ph idx="11" type="ftr"/>
          </p:nvPr>
        </p:nvSpPr>
        <p:spPr>
          <a:xfrm>
            <a:off x="457200" y="64008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Don Bosco College, Angadikadavu</a:t>
            </a:r>
            <a:endParaRPr/>
          </a:p>
        </p:txBody>
      </p:sp>
      <p:sp>
        <p:nvSpPr>
          <p:cNvPr id="193" name="Google Shape;193;p2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6865" y="106680"/>
            <a:ext cx="170189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b">
  <a:themeElements>
    <a:clrScheme name="db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