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02AD8D-483F-4057-9515-53190353FA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42" name="Rectangle 2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91F3DE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144" name="Group 24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45" name="Rectangle 25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6" name="Rectangle 26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7" name="Rectangle 27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8" name="Rectangle 28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9" name="Rectangle 29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0" name="Rectangle 30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1" name="Rectangle 31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2" name="Rectangle 32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3" name="Rectangle 33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4" name="Rectangle 34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Don Bosco College, Angadikadavu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268E98-4452-46C3-B382-D91BF8DD81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Don Bosco College, Angadikadavu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B4EB32-5B0F-436A-A23C-FE5D2AA1E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Don Bosco College, Angadikadavu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6A45CD-A01D-48D4-B3E5-E9E2F20674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Don Bosco College, Angadikadavu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5226F-67BB-4764-B1DE-B32CB99418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Don Bosco College, Angadikadavu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971F7C-147F-45B0-88B1-35FC78468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Don Bosco College, Angadikadavu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F8852D-77E6-4641-8E43-6191CEFA90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Don Bosco College, Angadikadavu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20D938-73AF-4B16-9247-2D1D634433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Don Bosco College, Angadikadavu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F8B1D0-CBE8-42C8-94E8-64CB4308C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Don Bosco College, Angadikadavu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12733F-2175-42C8-93D4-603630C2E0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Don Bosco College, Angadikadavu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E41D8-4558-48C7-BACD-7FBE8EE89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5ECAB5"/>
                </a:solidFill>
              </a:defRPr>
            </a:lvl1pPr>
          </a:lstStyle>
          <a:p>
            <a:r>
              <a:rPr lang="en-US"/>
              <a:t>Don Bosco College, Angadikadavu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04F8FC67-B3BA-430F-82E0-1F4CBAC8B7D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152400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91F3DE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3FB58B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3FB58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pic>
        <p:nvPicPr>
          <p:cNvPr id="4112" name="Picture 16" descr="DB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581400" y="2286000"/>
            <a:ext cx="3175000" cy="4216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Don Bosco College, Angadikadavu</a:t>
            </a:r>
          </a:p>
        </p:txBody>
      </p:sp>
      <p:pic>
        <p:nvPicPr>
          <p:cNvPr id="9" name="Google Shape;1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9704" y="152401"/>
            <a:ext cx="170189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7;p13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	</a:t>
            </a:r>
            <a:br>
              <a:rPr lang="en-IN" sz="3200" dirty="0"/>
            </a:br>
            <a:r>
              <a:rPr lang="en-IN" sz="3200" dirty="0"/>
              <a:t>	    </a:t>
            </a: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PROJECT PRESENTATION</a:t>
            </a:r>
            <a:b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b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IN" sz="40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“</a:t>
            </a:r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HIRE AND BUILD </a:t>
            </a:r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8;p13"/>
          <p:cNvSpPr txBox="1">
            <a:spLocks/>
          </p:cNvSpPr>
          <p:nvPr/>
        </p:nvSpPr>
        <p:spPr bwMode="auto">
          <a:xfrm>
            <a:off x="457200" y="34290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24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	MASTER OF COMPUTER APPLICATION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bg2"/>
              </a:buClr>
              <a:buSzPts val="24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		KANNUR UNIVERSITY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bg2"/>
              </a:buClr>
              <a:buSzPts val="24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		      2016-2019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bg2"/>
              </a:buClr>
              <a:buSzPts val="3200"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Don Bosco College, Angadikadavu</a:t>
            </a:r>
            <a:endParaRPr lang="en-US"/>
          </a:p>
        </p:txBody>
      </p:sp>
      <p:sp>
        <p:nvSpPr>
          <p:cNvPr id="5" name="Google Shape;126;p14"/>
          <p:cNvSpPr txBox="1">
            <a:spLocks noGrp="1"/>
          </p:cNvSpPr>
          <p:nvPr>
            <p:ph type="title"/>
          </p:nvPr>
        </p:nvSpPr>
        <p:spPr>
          <a:xfrm>
            <a:off x="152402" y="152400"/>
            <a:ext cx="861059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IN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HIRE AND BUILD”</a:t>
            </a:r>
            <a:endParaRPr sz="3600"/>
          </a:p>
        </p:txBody>
      </p:sp>
      <p:pic>
        <p:nvPicPr>
          <p:cNvPr id="6" name="Google Shape;13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96200" y="304800"/>
            <a:ext cx="1295398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7;p14"/>
          <p:cNvSpPr txBox="1">
            <a:spLocks/>
          </p:cNvSpPr>
          <p:nvPr/>
        </p:nvSpPr>
        <p:spPr bwMode="auto">
          <a:xfrm>
            <a:off x="457200" y="21336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24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bg2"/>
              </a:buClr>
              <a:buSzPts val="24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bg2"/>
              </a:buClr>
              <a:buSzPts val="24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bg2"/>
              </a:buClr>
              <a:buSzPts val="24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bg2"/>
              </a:buClr>
              <a:buSzPts val="24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bg2"/>
              </a:buClr>
              <a:buSzPts val="24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bg2"/>
              </a:buClr>
              <a:buSzPts val="24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	SAYOOJ P		                    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bg2"/>
              </a:buClr>
              <a:buSzPts val="24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	B6GMCA2105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Don Bosco College, Angadikadavu</a:t>
            </a:r>
            <a:endParaRPr lang="en-US"/>
          </a:p>
        </p:txBody>
      </p:sp>
      <p:sp>
        <p:nvSpPr>
          <p:cNvPr id="5" name="Google Shape;135;p15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			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3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5200" y="0"/>
            <a:ext cx="170189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db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d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41</TotalTime>
  <Words>20</Words>
  <Application>Microsoft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Wingdings</vt:lpstr>
      <vt:lpstr>Arial Black</vt:lpstr>
      <vt:lpstr>db</vt:lpstr>
      <vt:lpstr>       PROJECT PRESENTATION                      “HIRE AND BUILD ”</vt:lpstr>
      <vt:lpstr>“HIRE AND BUILD”</vt:lpstr>
      <vt:lpstr>   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                     “HIRE AND BUILD ”</dc:title>
  <dc:creator>user</dc:creator>
  <cp:lastModifiedBy>user</cp:lastModifiedBy>
  <cp:revision>5</cp:revision>
  <dcterms:created xsi:type="dcterms:W3CDTF">2019-07-06T16:36:23Z</dcterms:created>
  <dcterms:modified xsi:type="dcterms:W3CDTF">2019-07-06T17:18:10Z</dcterms:modified>
</cp:coreProperties>
</file>