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9" r:id="rId2"/>
    <p:sldId id="355" r:id="rId3"/>
    <p:sldId id="356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55687-6EDE-4848-AEA9-DBECB9D63DAB}" v="47" dt="2019-11-12T05:59:55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25" autoAdjust="0"/>
  </p:normalViewPr>
  <p:slideViewPr>
    <p:cSldViewPr snapToGrid="0">
      <p:cViewPr>
        <p:scale>
          <a:sx n="66" d="100"/>
          <a:sy n="66" d="100"/>
        </p:scale>
        <p:origin x="13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ham Makkena" userId="ee2210368fc1934b" providerId="LiveId" clId="{5336E3D8-4EBF-41C7-BC98-7391487E905B}"/>
    <pc:docChg chg="custSel addSld delSld modSld">
      <pc:chgData name="Goutham Makkena" userId="ee2210368fc1934b" providerId="LiveId" clId="{5336E3D8-4EBF-41C7-BC98-7391487E905B}" dt="2018-11-14T09:36:45.290" v="207" actId="1076"/>
      <pc:docMkLst>
        <pc:docMk/>
      </pc:docMkLst>
      <pc:sldChg chg="modSp">
        <pc:chgData name="Goutham Makkena" userId="ee2210368fc1934b" providerId="LiveId" clId="{5336E3D8-4EBF-41C7-BC98-7391487E905B}" dt="2018-11-13T08:26:39.429" v="32" actId="20577"/>
        <pc:sldMkLst>
          <pc:docMk/>
          <pc:sldMk cId="1149403259" sldId="372"/>
        </pc:sldMkLst>
        <pc:spChg chg="mod">
          <ac:chgData name="Goutham Makkena" userId="ee2210368fc1934b" providerId="LiveId" clId="{5336E3D8-4EBF-41C7-BC98-7391487E905B}" dt="2018-11-13T08:26:19.288" v="30" actId="20577"/>
          <ac:spMkLst>
            <pc:docMk/>
            <pc:sldMk cId="1149403259" sldId="372"/>
            <ac:spMk id="2" creationId="{C81D1E47-A4B7-43DA-90A7-1A57FB3D0806}"/>
          </ac:spMkLst>
        </pc:spChg>
        <pc:spChg chg="mod">
          <ac:chgData name="Goutham Makkena" userId="ee2210368fc1934b" providerId="LiveId" clId="{5336E3D8-4EBF-41C7-BC98-7391487E905B}" dt="2018-11-13T08:26:39.429" v="32" actId="20577"/>
          <ac:spMkLst>
            <pc:docMk/>
            <pc:sldMk cId="1149403259" sldId="372"/>
            <ac:spMk id="12" creationId="{00000000-0000-0000-0000-000000000000}"/>
          </ac:spMkLst>
        </pc:spChg>
      </pc:sldChg>
      <pc:sldChg chg="addSp delSp modSp">
        <pc:chgData name="Goutham Makkena" userId="ee2210368fc1934b" providerId="LiveId" clId="{5336E3D8-4EBF-41C7-BC98-7391487E905B}" dt="2018-11-13T08:27:45.414" v="38" actId="14100"/>
        <pc:sldMkLst>
          <pc:docMk/>
          <pc:sldMk cId="2206577628" sldId="373"/>
        </pc:sldMkLst>
        <pc:spChg chg="del">
          <ac:chgData name="Goutham Makkena" userId="ee2210368fc1934b" providerId="LiveId" clId="{5336E3D8-4EBF-41C7-BC98-7391487E905B}" dt="2018-11-13T08:27:30.507" v="33" actId="478"/>
          <ac:spMkLst>
            <pc:docMk/>
            <pc:sldMk cId="2206577628" sldId="373"/>
            <ac:spMk id="2" creationId="{C81D1E47-A4B7-43DA-90A7-1A57FB3D0806}"/>
          </ac:spMkLst>
        </pc:spChg>
        <pc:spChg chg="mod">
          <ac:chgData name="Goutham Makkena" userId="ee2210368fc1934b" providerId="LiveId" clId="{5336E3D8-4EBF-41C7-BC98-7391487E905B}" dt="2018-11-13T08:26:37.272" v="31" actId="20577"/>
          <ac:spMkLst>
            <pc:docMk/>
            <pc:sldMk cId="2206577628" sldId="373"/>
            <ac:spMk id="12" creationId="{00000000-0000-0000-0000-000000000000}"/>
          </ac:spMkLst>
        </pc:spChg>
        <pc:picChg chg="add mod">
          <ac:chgData name="Goutham Makkena" userId="ee2210368fc1934b" providerId="LiveId" clId="{5336E3D8-4EBF-41C7-BC98-7391487E905B}" dt="2018-11-13T08:27:45.414" v="38" actId="14100"/>
          <ac:picMkLst>
            <pc:docMk/>
            <pc:sldMk cId="2206577628" sldId="373"/>
            <ac:picMk id="3" creationId="{DC4C4A6E-C293-48FE-A749-77F92CC1655E}"/>
          </ac:picMkLst>
        </pc:picChg>
      </pc:sldChg>
      <pc:sldChg chg="add del setBg">
        <pc:chgData name="Goutham Makkena" userId="ee2210368fc1934b" providerId="LiveId" clId="{5336E3D8-4EBF-41C7-BC98-7391487E905B}" dt="2018-11-13T08:29:05.722" v="40"/>
        <pc:sldMkLst>
          <pc:docMk/>
          <pc:sldMk cId="2486395024" sldId="374"/>
        </pc:sldMkLst>
      </pc:sldChg>
      <pc:sldChg chg="add del setBg">
        <pc:chgData name="Goutham Makkena" userId="ee2210368fc1934b" providerId="LiveId" clId="{5336E3D8-4EBF-41C7-BC98-7391487E905B}" dt="2018-11-13T08:27:32.960" v="35"/>
        <pc:sldMkLst>
          <pc:docMk/>
          <pc:sldMk cId="2810664068" sldId="374"/>
        </pc:sldMkLst>
      </pc:sldChg>
      <pc:sldChg chg="modSp add">
        <pc:chgData name="Goutham Makkena" userId="ee2210368fc1934b" providerId="LiveId" clId="{5336E3D8-4EBF-41C7-BC98-7391487E905B}" dt="2018-11-13T08:30:38.291" v="105"/>
        <pc:sldMkLst>
          <pc:docMk/>
          <pc:sldMk cId="2983817910" sldId="374"/>
        </pc:sldMkLst>
        <pc:spChg chg="mod">
          <ac:chgData name="Goutham Makkena" userId="ee2210368fc1934b" providerId="LiveId" clId="{5336E3D8-4EBF-41C7-BC98-7391487E905B}" dt="2018-11-13T08:30:38.291" v="105"/>
          <ac:spMkLst>
            <pc:docMk/>
            <pc:sldMk cId="2983817910" sldId="374"/>
            <ac:spMk id="2" creationId="{C81D1E47-A4B7-43DA-90A7-1A57FB3D0806}"/>
          </ac:spMkLst>
        </pc:spChg>
        <pc:spChg chg="mod">
          <ac:chgData name="Goutham Makkena" userId="ee2210368fc1934b" providerId="LiveId" clId="{5336E3D8-4EBF-41C7-BC98-7391487E905B}" dt="2018-11-13T08:29:18.512" v="78" actId="20577"/>
          <ac:spMkLst>
            <pc:docMk/>
            <pc:sldMk cId="2983817910" sldId="374"/>
            <ac:spMk id="12" creationId="{00000000-0000-0000-0000-000000000000}"/>
          </ac:spMkLst>
        </pc:spChg>
      </pc:sldChg>
      <pc:sldChg chg="addSp delSp modSp">
        <pc:chgData name="Goutham Makkena" userId="ee2210368fc1934b" providerId="LiveId" clId="{5336E3D8-4EBF-41C7-BC98-7391487E905B}" dt="2018-11-13T08:36:20.640" v="165" actId="20577"/>
        <pc:sldMkLst>
          <pc:docMk/>
          <pc:sldMk cId="832151472" sldId="375"/>
        </pc:sldMkLst>
        <pc:spChg chg="del">
          <ac:chgData name="Goutham Makkena" userId="ee2210368fc1934b" providerId="LiveId" clId="{5336E3D8-4EBF-41C7-BC98-7391487E905B}" dt="2018-11-13T08:31:23.442" v="106" actId="478"/>
          <ac:spMkLst>
            <pc:docMk/>
            <pc:sldMk cId="832151472" sldId="375"/>
            <ac:spMk id="2" creationId="{C81D1E47-A4B7-43DA-90A7-1A57FB3D0806}"/>
          </ac:spMkLst>
        </pc:spChg>
        <pc:spChg chg="add mod">
          <ac:chgData name="Goutham Makkena" userId="ee2210368fc1934b" providerId="LiveId" clId="{5336E3D8-4EBF-41C7-BC98-7391487E905B}" dt="2018-11-13T08:36:20.640" v="165" actId="20577"/>
          <ac:spMkLst>
            <pc:docMk/>
            <pc:sldMk cId="832151472" sldId="375"/>
            <ac:spMk id="6" creationId="{26ADFAA5-583C-47E5-A640-7D172EE9FAB4}"/>
          </ac:spMkLst>
        </pc:spChg>
        <pc:picChg chg="add mod">
          <ac:chgData name="Goutham Makkena" userId="ee2210368fc1934b" providerId="LiveId" clId="{5336E3D8-4EBF-41C7-BC98-7391487E905B}" dt="2018-11-13T08:33:49.336" v="144" actId="1076"/>
          <ac:picMkLst>
            <pc:docMk/>
            <pc:sldMk cId="832151472" sldId="375"/>
            <ac:picMk id="3" creationId="{2BEB6335-BA6F-496A-8ABC-96E3F691E305}"/>
          </ac:picMkLst>
        </pc:picChg>
      </pc:sldChg>
      <pc:sldChg chg="addSp delSp modSp add">
        <pc:chgData name="Goutham Makkena" userId="ee2210368fc1934b" providerId="LiveId" clId="{5336E3D8-4EBF-41C7-BC98-7391487E905B}" dt="2018-11-14T09:36:45.290" v="207" actId="1076"/>
        <pc:sldMkLst>
          <pc:docMk/>
          <pc:sldMk cId="2471173226" sldId="376"/>
        </pc:sldMkLst>
        <pc:spChg chg="del mod">
          <ac:chgData name="Goutham Makkena" userId="ee2210368fc1934b" providerId="LiveId" clId="{5336E3D8-4EBF-41C7-BC98-7391487E905B}" dt="2018-11-14T09:36:19.897" v="195" actId="478"/>
          <ac:spMkLst>
            <pc:docMk/>
            <pc:sldMk cId="2471173226" sldId="376"/>
            <ac:spMk id="2" creationId="{CB27E256-3BA5-4968-AE0A-C789F3EB3BD9}"/>
          </ac:spMkLst>
        </pc:spChg>
        <pc:spChg chg="del">
          <ac:chgData name="Goutham Makkena" userId="ee2210368fc1934b" providerId="LiveId" clId="{5336E3D8-4EBF-41C7-BC98-7391487E905B}" dt="2018-11-14T09:35:59.550" v="167" actId="931"/>
          <ac:spMkLst>
            <pc:docMk/>
            <pc:sldMk cId="2471173226" sldId="376"/>
            <ac:spMk id="3" creationId="{41961619-264E-4E6D-988C-FAC1109A7581}"/>
          </ac:spMkLst>
        </pc:spChg>
        <pc:spChg chg="del">
          <ac:chgData name="Goutham Makkena" userId="ee2210368fc1934b" providerId="LiveId" clId="{5336E3D8-4EBF-41C7-BC98-7391487E905B}" dt="2018-11-14T09:36:07.926" v="170" actId="478"/>
          <ac:spMkLst>
            <pc:docMk/>
            <pc:sldMk cId="2471173226" sldId="376"/>
            <ac:spMk id="4" creationId="{7285BB8E-7E68-43BD-A6FB-B5AA306A2EF0}"/>
          </ac:spMkLst>
        </pc:spChg>
        <pc:picChg chg="add mod">
          <ac:chgData name="Goutham Makkena" userId="ee2210368fc1934b" providerId="LiveId" clId="{5336E3D8-4EBF-41C7-BC98-7391487E905B}" dt="2018-11-14T09:36:45.290" v="207" actId="1076"/>
          <ac:picMkLst>
            <pc:docMk/>
            <pc:sldMk cId="2471173226" sldId="376"/>
            <ac:picMk id="6" creationId="{69096DBE-A0B7-4FE9-A573-041F4D94B2DC}"/>
          </ac:picMkLst>
        </pc:picChg>
      </pc:sldChg>
      <pc:sldChg chg="add del setBg">
        <pc:chgData name="Goutham Makkena" userId="ee2210368fc1934b" providerId="LiveId" clId="{5336E3D8-4EBF-41C7-BC98-7391487E905B}" dt="2018-11-13T08:31:25.522" v="108"/>
        <pc:sldMkLst>
          <pc:docMk/>
          <pc:sldMk cId="3346011335" sldId="376"/>
        </pc:sldMkLst>
      </pc:sldChg>
    </pc:docChg>
  </pc:docChgLst>
  <pc:docChgLst>
    <pc:chgData name="Goutham Makkena" userId="ee2210368fc1934b" providerId="LiveId" clId="{03255687-6EDE-4848-AEA9-DBECB9D63DAB}"/>
    <pc:docChg chg="undo custSel addSld delSld modSld">
      <pc:chgData name="Goutham Makkena" userId="ee2210368fc1934b" providerId="LiveId" clId="{03255687-6EDE-4848-AEA9-DBECB9D63DAB}" dt="2019-11-18T09:29:44.437" v="1031" actId="1036"/>
      <pc:docMkLst>
        <pc:docMk/>
      </pc:docMkLst>
      <pc:sldChg chg="modSp">
        <pc:chgData name="Goutham Makkena" userId="ee2210368fc1934b" providerId="LiveId" clId="{03255687-6EDE-4848-AEA9-DBECB9D63DAB}" dt="2019-11-18T09:29:44.437" v="1031" actId="1036"/>
        <pc:sldMkLst>
          <pc:docMk/>
          <pc:sldMk cId="2939374762" sldId="356"/>
        </pc:sldMkLst>
        <pc:spChg chg="mod">
          <ac:chgData name="Goutham Makkena" userId="ee2210368fc1934b" providerId="LiveId" clId="{03255687-6EDE-4848-AEA9-DBECB9D63DAB}" dt="2019-11-18T09:29:44.437" v="1031" actId="1036"/>
          <ac:spMkLst>
            <pc:docMk/>
            <pc:sldMk cId="2939374762" sldId="356"/>
            <ac:spMk id="13" creationId="{00000000-0000-0000-0000-000000000000}"/>
          </ac:spMkLst>
        </pc:spChg>
      </pc:sldChg>
      <pc:sldChg chg="add del">
        <pc:chgData name="Goutham Makkena" userId="ee2210368fc1934b" providerId="LiveId" clId="{03255687-6EDE-4848-AEA9-DBECB9D63DAB}" dt="2019-11-12T05:16:23.711" v="2" actId="47"/>
        <pc:sldMkLst>
          <pc:docMk/>
          <pc:sldMk cId="832151472" sldId="375"/>
        </pc:sldMkLst>
      </pc:sldChg>
      <pc:sldChg chg="add del setBg">
        <pc:chgData name="Goutham Makkena" userId="ee2210368fc1934b" providerId="LiveId" clId="{03255687-6EDE-4848-AEA9-DBECB9D63DAB}" dt="2019-11-12T05:16:34.884" v="5" actId="47"/>
        <pc:sldMkLst>
          <pc:docMk/>
          <pc:sldMk cId="475019909" sldId="377"/>
        </pc:sldMkLst>
      </pc:sldChg>
      <pc:sldChg chg="addSp delSp modSp">
        <pc:chgData name="Goutham Makkena" userId="ee2210368fc1934b" providerId="LiveId" clId="{03255687-6EDE-4848-AEA9-DBECB9D63DAB}" dt="2019-11-12T05:26:29.203" v="33"/>
        <pc:sldMkLst>
          <pc:docMk/>
          <pc:sldMk cId="1638883030" sldId="377"/>
        </pc:sldMkLst>
        <pc:spChg chg="del mod">
          <ac:chgData name="Goutham Makkena" userId="ee2210368fc1934b" providerId="LiveId" clId="{03255687-6EDE-4848-AEA9-DBECB9D63DAB}" dt="2019-11-12T05:16:54.701" v="27" actId="478"/>
          <ac:spMkLst>
            <pc:docMk/>
            <pc:sldMk cId="1638883030" sldId="377"/>
            <ac:spMk id="6" creationId="{26ADFAA5-583C-47E5-A640-7D172EE9FAB4}"/>
          </ac:spMkLst>
        </pc:spChg>
        <pc:spChg chg="add del">
          <ac:chgData name="Goutham Makkena" userId="ee2210368fc1934b" providerId="LiveId" clId="{03255687-6EDE-4848-AEA9-DBECB9D63DAB}" dt="2019-11-12T05:26:29.125" v="32"/>
          <ac:spMkLst>
            <pc:docMk/>
            <pc:sldMk cId="1638883030" sldId="377"/>
            <ac:spMk id="7" creationId="{2F3FCFC6-79E4-46CE-BA35-478D9772E6EA}"/>
          </ac:spMkLst>
        </pc:spChg>
        <pc:spChg chg="mod">
          <ac:chgData name="Goutham Makkena" userId="ee2210368fc1934b" providerId="LiveId" clId="{03255687-6EDE-4848-AEA9-DBECB9D63DAB}" dt="2019-11-12T05:26:13.948" v="28"/>
          <ac:spMkLst>
            <pc:docMk/>
            <pc:sldMk cId="1638883030" sldId="377"/>
            <ac:spMk id="12" creationId="{00000000-0000-0000-0000-000000000000}"/>
          </ac:spMkLst>
        </pc:spChg>
        <pc:picChg chg="add">
          <ac:chgData name="Goutham Makkena" userId="ee2210368fc1934b" providerId="LiveId" clId="{03255687-6EDE-4848-AEA9-DBECB9D63DAB}" dt="2019-11-12T05:26:29.203" v="33"/>
          <ac:picMkLst>
            <pc:docMk/>
            <pc:sldMk cId="1638883030" sldId="377"/>
            <ac:picMk id="2" creationId="{21EFEB44-572B-480F-858A-54B75C8674D2}"/>
          </ac:picMkLst>
        </pc:picChg>
        <pc:picChg chg="del">
          <ac:chgData name="Goutham Makkena" userId="ee2210368fc1934b" providerId="LiveId" clId="{03255687-6EDE-4848-AEA9-DBECB9D63DAB}" dt="2019-11-12T05:16:44.795" v="6" actId="478"/>
          <ac:picMkLst>
            <pc:docMk/>
            <pc:sldMk cId="1638883030" sldId="377"/>
            <ac:picMk id="3" creationId="{2BEB6335-BA6F-496A-8ABC-96E3F691E305}"/>
          </ac:picMkLst>
        </pc:picChg>
        <pc:picChg chg="add del">
          <ac:chgData name="Goutham Makkena" userId="ee2210368fc1934b" providerId="LiveId" clId="{03255687-6EDE-4848-AEA9-DBECB9D63DAB}" dt="2019-11-12T05:26:29.125" v="32"/>
          <ac:picMkLst>
            <pc:docMk/>
            <pc:sldMk cId="1638883030" sldId="377"/>
            <ac:picMk id="8" creationId="{BBAD50D2-A46E-45F1-9DD1-35F487CAF5D0}"/>
          </ac:picMkLst>
        </pc:picChg>
      </pc:sldChg>
      <pc:sldChg chg="add del">
        <pc:chgData name="Goutham Makkena" userId="ee2210368fc1934b" providerId="LiveId" clId="{03255687-6EDE-4848-AEA9-DBECB9D63DAB}" dt="2019-11-12T05:16:25.728" v="3" actId="47"/>
        <pc:sldMkLst>
          <pc:docMk/>
          <pc:sldMk cId="2885279547" sldId="377"/>
        </pc:sldMkLst>
      </pc:sldChg>
      <pc:sldChg chg="add del setBg">
        <pc:chgData name="Goutham Makkena" userId="ee2210368fc1934b" providerId="LiveId" clId="{03255687-6EDE-4848-AEA9-DBECB9D63DAB}" dt="2019-11-12T05:26:45.001" v="37"/>
        <pc:sldMkLst>
          <pc:docMk/>
          <pc:sldMk cId="342088441" sldId="378"/>
        </pc:sldMkLst>
      </pc:sldChg>
      <pc:sldChg chg="add del">
        <pc:chgData name="Goutham Makkena" userId="ee2210368fc1934b" providerId="LiveId" clId="{03255687-6EDE-4848-AEA9-DBECB9D63DAB}" dt="2019-11-12T05:26:33.267" v="35"/>
        <pc:sldMkLst>
          <pc:docMk/>
          <pc:sldMk cId="2279140535" sldId="378"/>
        </pc:sldMkLst>
      </pc:sldChg>
      <pc:sldChg chg="addSp delSp modSp add">
        <pc:chgData name="Goutham Makkena" userId="ee2210368fc1934b" providerId="LiveId" clId="{03255687-6EDE-4848-AEA9-DBECB9D63DAB}" dt="2019-11-12T05:27:34.752" v="49" actId="1076"/>
        <pc:sldMkLst>
          <pc:docMk/>
          <pc:sldMk cId="2957799494" sldId="378"/>
        </pc:sldMkLst>
        <pc:spChg chg="add del">
          <ac:chgData name="Goutham Makkena" userId="ee2210368fc1934b" providerId="LiveId" clId="{03255687-6EDE-4848-AEA9-DBECB9D63DAB}" dt="2019-11-12T05:27:14.162" v="42"/>
          <ac:spMkLst>
            <pc:docMk/>
            <pc:sldMk cId="2957799494" sldId="378"/>
            <ac:spMk id="3" creationId="{EE79F8AF-7A52-483C-B01C-39E3825EB862}"/>
          </ac:spMkLst>
        </pc:spChg>
        <pc:spChg chg="add del">
          <ac:chgData name="Goutham Makkena" userId="ee2210368fc1934b" providerId="LiveId" clId="{03255687-6EDE-4848-AEA9-DBECB9D63DAB}" dt="2019-11-12T05:27:19.314" v="44"/>
          <ac:spMkLst>
            <pc:docMk/>
            <pc:sldMk cId="2957799494" sldId="378"/>
            <ac:spMk id="4" creationId="{00F78749-487B-4E97-A0C9-E4D555773DF5}"/>
          </ac:spMkLst>
        </pc:spChg>
        <pc:spChg chg="add mod">
          <ac:chgData name="Goutham Makkena" userId="ee2210368fc1934b" providerId="LiveId" clId="{03255687-6EDE-4848-AEA9-DBECB9D63DAB}" dt="2019-11-12T05:27:24.365" v="46" actId="20577"/>
          <ac:spMkLst>
            <pc:docMk/>
            <pc:sldMk cId="2957799494" sldId="378"/>
            <ac:spMk id="7" creationId="{1849D73E-E04C-4CF4-8EAA-26300181F187}"/>
          </ac:spMkLst>
        </pc:spChg>
        <pc:spChg chg="mod">
          <ac:chgData name="Goutham Makkena" userId="ee2210368fc1934b" providerId="LiveId" clId="{03255687-6EDE-4848-AEA9-DBECB9D63DAB}" dt="2019-11-12T05:27:05.460" v="39"/>
          <ac:spMkLst>
            <pc:docMk/>
            <pc:sldMk cId="2957799494" sldId="378"/>
            <ac:spMk id="12" creationId="{00000000-0000-0000-0000-000000000000}"/>
          </ac:spMkLst>
        </pc:spChg>
        <pc:picChg chg="del">
          <ac:chgData name="Goutham Makkena" userId="ee2210368fc1934b" providerId="LiveId" clId="{03255687-6EDE-4848-AEA9-DBECB9D63DAB}" dt="2019-11-12T05:27:07.976" v="40" actId="478"/>
          <ac:picMkLst>
            <pc:docMk/>
            <pc:sldMk cId="2957799494" sldId="378"/>
            <ac:picMk id="2" creationId="{21EFEB44-572B-480F-858A-54B75C8674D2}"/>
          </ac:picMkLst>
        </pc:picChg>
        <pc:picChg chg="add mod">
          <ac:chgData name="Goutham Makkena" userId="ee2210368fc1934b" providerId="LiveId" clId="{03255687-6EDE-4848-AEA9-DBECB9D63DAB}" dt="2019-11-12T05:27:34.752" v="49" actId="1076"/>
          <ac:picMkLst>
            <pc:docMk/>
            <pc:sldMk cId="2957799494" sldId="378"/>
            <ac:picMk id="8" creationId="{CF13E3D8-D4AE-47F1-AEAE-E4686701F875}"/>
          </ac:picMkLst>
        </pc:picChg>
      </pc:sldChg>
      <pc:sldChg chg="addSp delSp modSp">
        <pc:chgData name="Goutham Makkena" userId="ee2210368fc1934b" providerId="LiveId" clId="{03255687-6EDE-4848-AEA9-DBECB9D63DAB}" dt="2019-11-12T05:29:51.722" v="57" actId="113"/>
        <pc:sldMkLst>
          <pc:docMk/>
          <pc:sldMk cId="247967876" sldId="379"/>
        </pc:sldMkLst>
        <pc:spChg chg="add mod">
          <ac:chgData name="Goutham Makkena" userId="ee2210368fc1934b" providerId="LiveId" clId="{03255687-6EDE-4848-AEA9-DBECB9D63DAB}" dt="2019-11-12T05:29:51.722" v="57" actId="113"/>
          <ac:spMkLst>
            <pc:docMk/>
            <pc:sldMk cId="247967876" sldId="379"/>
            <ac:spMk id="6" creationId="{FCC0DA2C-7440-4269-9A1F-62DBE2AA7515}"/>
          </ac:spMkLst>
        </pc:spChg>
        <pc:spChg chg="del">
          <ac:chgData name="Goutham Makkena" userId="ee2210368fc1934b" providerId="LiveId" clId="{03255687-6EDE-4848-AEA9-DBECB9D63DAB}" dt="2019-11-12T05:29:40.955" v="53" actId="478"/>
          <ac:spMkLst>
            <pc:docMk/>
            <pc:sldMk cId="247967876" sldId="379"/>
            <ac:spMk id="7" creationId="{1849D73E-E04C-4CF4-8EAA-26300181F187}"/>
          </ac:spMkLst>
        </pc:spChg>
        <pc:spChg chg="mod">
          <ac:chgData name="Goutham Makkena" userId="ee2210368fc1934b" providerId="LiveId" clId="{03255687-6EDE-4848-AEA9-DBECB9D63DAB}" dt="2019-11-12T05:29:35.670" v="52"/>
          <ac:spMkLst>
            <pc:docMk/>
            <pc:sldMk cId="247967876" sldId="379"/>
            <ac:spMk id="12" creationId="{00000000-0000-0000-0000-000000000000}"/>
          </ac:spMkLst>
        </pc:spChg>
        <pc:picChg chg="del">
          <ac:chgData name="Goutham Makkena" userId="ee2210368fc1934b" providerId="LiveId" clId="{03255687-6EDE-4848-AEA9-DBECB9D63DAB}" dt="2019-11-12T05:29:41.424" v="54" actId="478"/>
          <ac:picMkLst>
            <pc:docMk/>
            <pc:sldMk cId="247967876" sldId="379"/>
            <ac:picMk id="8" creationId="{CF13E3D8-D4AE-47F1-AEAE-E4686701F875}"/>
          </ac:picMkLst>
        </pc:picChg>
      </pc:sldChg>
      <pc:sldChg chg="addSp delSp modSp">
        <pc:chgData name="Goutham Makkena" userId="ee2210368fc1934b" providerId="LiveId" clId="{03255687-6EDE-4848-AEA9-DBECB9D63DAB}" dt="2019-11-12T05:36:15.177" v="581" actId="12385"/>
        <pc:sldMkLst>
          <pc:docMk/>
          <pc:sldMk cId="2113330674" sldId="380"/>
        </pc:sldMkLst>
        <pc:spChg chg="add mod">
          <ac:chgData name="Goutham Makkena" userId="ee2210368fc1934b" providerId="LiveId" clId="{03255687-6EDE-4848-AEA9-DBECB9D63DAB}" dt="2019-11-12T05:32:09.189" v="181" actId="255"/>
          <ac:spMkLst>
            <pc:docMk/>
            <pc:sldMk cId="2113330674" sldId="380"/>
            <ac:spMk id="2" creationId="{AB4D3142-FA85-4481-B57A-77DDBCA5A162}"/>
          </ac:spMkLst>
        </pc:spChg>
        <pc:spChg chg="del mod">
          <ac:chgData name="Goutham Makkena" userId="ee2210368fc1934b" providerId="LiveId" clId="{03255687-6EDE-4848-AEA9-DBECB9D63DAB}" dt="2019-11-12T05:31:15.597" v="72" actId="478"/>
          <ac:spMkLst>
            <pc:docMk/>
            <pc:sldMk cId="2113330674" sldId="380"/>
            <ac:spMk id="6" creationId="{FCC0DA2C-7440-4269-9A1F-62DBE2AA7515}"/>
          </ac:spMkLst>
        </pc:spChg>
        <pc:spChg chg="add mod">
          <ac:chgData name="Goutham Makkena" userId="ee2210368fc1934b" providerId="LiveId" clId="{03255687-6EDE-4848-AEA9-DBECB9D63DAB}" dt="2019-11-12T05:33:38.350" v="424" actId="20577"/>
          <ac:spMkLst>
            <pc:docMk/>
            <pc:sldMk cId="2113330674" sldId="380"/>
            <ac:spMk id="7" creationId="{9242E8C0-F397-462B-B187-6D3081432111}"/>
          </ac:spMkLst>
        </pc:spChg>
        <pc:spChg chg="add mod">
          <ac:chgData name="Goutham Makkena" userId="ee2210368fc1934b" providerId="LiveId" clId="{03255687-6EDE-4848-AEA9-DBECB9D63DAB}" dt="2019-11-12T05:35:02.906" v="549" actId="20577"/>
          <ac:spMkLst>
            <pc:docMk/>
            <pc:sldMk cId="2113330674" sldId="380"/>
            <ac:spMk id="8" creationId="{C4A7EC34-3C44-43E8-9584-9BF83EF2857F}"/>
          </ac:spMkLst>
        </pc:spChg>
        <pc:graphicFrameChg chg="add del mod modGraphic">
          <ac:chgData name="Goutham Makkena" userId="ee2210368fc1934b" providerId="LiveId" clId="{03255687-6EDE-4848-AEA9-DBECB9D63DAB}" dt="2019-11-12T05:35:43.704" v="557" actId="3680"/>
          <ac:graphicFrameMkLst>
            <pc:docMk/>
            <pc:sldMk cId="2113330674" sldId="380"/>
            <ac:graphicFrameMk id="3" creationId="{61D39F59-EE32-48A0-B74B-C4FB3C24E8B7}"/>
          </ac:graphicFrameMkLst>
        </pc:graphicFrameChg>
        <pc:graphicFrameChg chg="add mod modGraphic">
          <ac:chgData name="Goutham Makkena" userId="ee2210368fc1934b" providerId="LiveId" clId="{03255687-6EDE-4848-AEA9-DBECB9D63DAB}" dt="2019-11-12T05:36:15.177" v="581" actId="12385"/>
          <ac:graphicFrameMkLst>
            <pc:docMk/>
            <pc:sldMk cId="2113330674" sldId="380"/>
            <ac:graphicFrameMk id="5" creationId="{9BAE15DC-AC98-4F9E-B01F-EDE027CCC2AD}"/>
          </ac:graphicFrameMkLst>
        </pc:graphicFrameChg>
      </pc:sldChg>
      <pc:sldChg chg="add del setBg">
        <pc:chgData name="Goutham Makkena" userId="ee2210368fc1934b" providerId="LiveId" clId="{03255687-6EDE-4848-AEA9-DBECB9D63DAB}" dt="2019-11-12T05:29:29.614" v="51"/>
        <pc:sldMkLst>
          <pc:docMk/>
          <pc:sldMk cId="2838965033" sldId="380"/>
        </pc:sldMkLst>
      </pc:sldChg>
      <pc:sldChg chg="add del">
        <pc:chgData name="Goutham Makkena" userId="ee2210368fc1934b" providerId="LiveId" clId="{03255687-6EDE-4848-AEA9-DBECB9D63DAB}" dt="2019-11-12T05:30:58.993" v="59"/>
        <pc:sldMkLst>
          <pc:docMk/>
          <pc:sldMk cId="3770339510" sldId="380"/>
        </pc:sldMkLst>
      </pc:sldChg>
      <pc:sldChg chg="delSp modSp">
        <pc:chgData name="Goutham Makkena" userId="ee2210368fc1934b" providerId="LiveId" clId="{03255687-6EDE-4848-AEA9-DBECB9D63DAB}" dt="2019-11-12T05:38:54.092" v="869" actId="1076"/>
        <pc:sldMkLst>
          <pc:docMk/>
          <pc:sldMk cId="3301741709" sldId="381"/>
        </pc:sldMkLst>
        <pc:spChg chg="mod">
          <ac:chgData name="Goutham Makkena" userId="ee2210368fc1934b" providerId="LiveId" clId="{03255687-6EDE-4848-AEA9-DBECB9D63DAB}" dt="2019-11-12T05:37:50.496" v="833" actId="20577"/>
          <ac:spMkLst>
            <pc:docMk/>
            <pc:sldMk cId="3301741709" sldId="381"/>
            <ac:spMk id="2" creationId="{AB4D3142-FA85-4481-B57A-77DDBCA5A162}"/>
          </ac:spMkLst>
        </pc:spChg>
        <pc:spChg chg="del">
          <ac:chgData name="Goutham Makkena" userId="ee2210368fc1934b" providerId="LiveId" clId="{03255687-6EDE-4848-AEA9-DBECB9D63DAB}" dt="2019-11-12T05:37:27.937" v="749" actId="478"/>
          <ac:spMkLst>
            <pc:docMk/>
            <pc:sldMk cId="3301741709" sldId="381"/>
            <ac:spMk id="7" creationId="{9242E8C0-F397-462B-B187-6D3081432111}"/>
          </ac:spMkLst>
        </pc:spChg>
        <pc:spChg chg="del">
          <ac:chgData name="Goutham Makkena" userId="ee2210368fc1934b" providerId="LiveId" clId="{03255687-6EDE-4848-AEA9-DBECB9D63DAB}" dt="2019-11-12T05:37:29.343" v="750" actId="478"/>
          <ac:spMkLst>
            <pc:docMk/>
            <pc:sldMk cId="3301741709" sldId="381"/>
            <ac:spMk id="8" creationId="{C4A7EC34-3C44-43E8-9584-9BF83EF2857F}"/>
          </ac:spMkLst>
        </pc:spChg>
        <pc:graphicFrameChg chg="mod modGraphic">
          <ac:chgData name="Goutham Makkena" userId="ee2210368fc1934b" providerId="LiveId" clId="{03255687-6EDE-4848-AEA9-DBECB9D63DAB}" dt="2019-11-12T05:38:54.092" v="869" actId="1076"/>
          <ac:graphicFrameMkLst>
            <pc:docMk/>
            <pc:sldMk cId="3301741709" sldId="381"/>
            <ac:graphicFrameMk id="5" creationId="{9BAE15DC-AC98-4F9E-B01F-EDE027CCC2AD}"/>
          </ac:graphicFrameMkLst>
        </pc:graphicFrameChg>
      </pc:sldChg>
      <pc:sldChg chg="addSp delSp modSp add">
        <pc:chgData name="Goutham Makkena" userId="ee2210368fc1934b" providerId="LiveId" clId="{03255687-6EDE-4848-AEA9-DBECB9D63DAB}" dt="2019-11-12T05:56:50.020" v="874" actId="14100"/>
        <pc:sldMkLst>
          <pc:docMk/>
          <pc:sldMk cId="3894277998" sldId="382"/>
        </pc:sldMkLst>
        <pc:spChg chg="del">
          <ac:chgData name="Goutham Makkena" userId="ee2210368fc1934b" providerId="LiveId" clId="{03255687-6EDE-4848-AEA9-DBECB9D63DAB}" dt="2019-11-12T05:56:41.411" v="871" actId="478"/>
          <ac:spMkLst>
            <pc:docMk/>
            <pc:sldMk cId="3894277998" sldId="382"/>
            <ac:spMk id="2" creationId="{AB4D3142-FA85-4481-B57A-77DDBCA5A162}"/>
          </ac:spMkLst>
        </pc:spChg>
        <pc:graphicFrameChg chg="del">
          <ac:chgData name="Goutham Makkena" userId="ee2210368fc1934b" providerId="LiveId" clId="{03255687-6EDE-4848-AEA9-DBECB9D63DAB}" dt="2019-11-12T05:56:43.192" v="872" actId="478"/>
          <ac:graphicFrameMkLst>
            <pc:docMk/>
            <pc:sldMk cId="3894277998" sldId="382"/>
            <ac:graphicFrameMk id="5" creationId="{9BAE15DC-AC98-4F9E-B01F-EDE027CCC2AD}"/>
          </ac:graphicFrameMkLst>
        </pc:graphicFrameChg>
        <pc:picChg chg="add mod">
          <ac:chgData name="Goutham Makkena" userId="ee2210368fc1934b" providerId="LiveId" clId="{03255687-6EDE-4848-AEA9-DBECB9D63DAB}" dt="2019-11-12T05:56:50.020" v="874" actId="14100"/>
          <ac:picMkLst>
            <pc:docMk/>
            <pc:sldMk cId="3894277998" sldId="382"/>
            <ac:picMk id="3" creationId="{CBF8252A-3FD1-4D27-A2C5-FDBB37AB883A}"/>
          </ac:picMkLst>
        </pc:picChg>
      </pc:sldChg>
      <pc:sldChg chg="addSp delSp modSp add">
        <pc:chgData name="Goutham Makkena" userId="ee2210368fc1934b" providerId="LiveId" clId="{03255687-6EDE-4848-AEA9-DBECB9D63DAB}" dt="2019-11-12T05:58:58.650" v="972" actId="20577"/>
        <pc:sldMkLst>
          <pc:docMk/>
          <pc:sldMk cId="1048918177" sldId="383"/>
        </pc:sldMkLst>
        <pc:spChg chg="add mod">
          <ac:chgData name="Goutham Makkena" userId="ee2210368fc1934b" providerId="LiveId" clId="{03255687-6EDE-4848-AEA9-DBECB9D63DAB}" dt="2019-11-12T05:58:22.553" v="898" actId="255"/>
          <ac:spMkLst>
            <pc:docMk/>
            <pc:sldMk cId="1048918177" sldId="383"/>
            <ac:spMk id="2" creationId="{EB297338-04F6-483B-B341-7BE578775A4A}"/>
          </ac:spMkLst>
        </pc:spChg>
        <pc:spChg chg="add mod">
          <ac:chgData name="Goutham Makkena" userId="ee2210368fc1934b" providerId="LiveId" clId="{03255687-6EDE-4848-AEA9-DBECB9D63DAB}" dt="2019-11-12T05:58:25.679" v="899" actId="255"/>
          <ac:spMkLst>
            <pc:docMk/>
            <pc:sldMk cId="1048918177" sldId="383"/>
            <ac:spMk id="4" creationId="{0619F10F-E4A9-423D-9357-FB88FE0DE97D}"/>
          </ac:spMkLst>
        </pc:spChg>
        <pc:spChg chg="add mod">
          <ac:chgData name="Goutham Makkena" userId="ee2210368fc1934b" providerId="LiveId" clId="{03255687-6EDE-4848-AEA9-DBECB9D63DAB}" dt="2019-11-12T05:58:29.257" v="900" actId="255"/>
          <ac:spMkLst>
            <pc:docMk/>
            <pc:sldMk cId="1048918177" sldId="383"/>
            <ac:spMk id="5" creationId="{94AC2F77-8553-4021-9878-ABD2A7417980}"/>
          </ac:spMkLst>
        </pc:spChg>
        <pc:spChg chg="add mod">
          <ac:chgData name="Goutham Makkena" userId="ee2210368fc1934b" providerId="LiveId" clId="{03255687-6EDE-4848-AEA9-DBECB9D63DAB}" dt="2019-11-12T05:58:58.650" v="972" actId="20577"/>
          <ac:spMkLst>
            <pc:docMk/>
            <pc:sldMk cId="1048918177" sldId="383"/>
            <ac:spMk id="9" creationId="{90F8A819-7105-4541-8C59-78ABF52D9C4E}"/>
          </ac:spMkLst>
        </pc:spChg>
        <pc:spChg chg="mod">
          <ac:chgData name="Goutham Makkena" userId="ee2210368fc1934b" providerId="LiveId" clId="{03255687-6EDE-4848-AEA9-DBECB9D63DAB}" dt="2019-11-12T05:57:25.814" v="887" actId="20577"/>
          <ac:spMkLst>
            <pc:docMk/>
            <pc:sldMk cId="1048918177" sldId="383"/>
            <ac:spMk id="12" creationId="{00000000-0000-0000-0000-000000000000}"/>
          </ac:spMkLst>
        </pc:spChg>
        <pc:picChg chg="del">
          <ac:chgData name="Goutham Makkena" userId="ee2210368fc1934b" providerId="LiveId" clId="{03255687-6EDE-4848-AEA9-DBECB9D63DAB}" dt="2019-11-12T05:57:27.383" v="888" actId="478"/>
          <ac:picMkLst>
            <pc:docMk/>
            <pc:sldMk cId="1048918177" sldId="383"/>
            <ac:picMk id="3" creationId="{CBF8252A-3FD1-4D27-A2C5-FDBB37AB883A}"/>
          </ac:picMkLst>
        </pc:picChg>
        <pc:picChg chg="add mod">
          <ac:chgData name="Goutham Makkena" userId="ee2210368fc1934b" providerId="LiveId" clId="{03255687-6EDE-4848-AEA9-DBECB9D63DAB}" dt="2019-11-12T05:58:34.198" v="901" actId="1076"/>
          <ac:picMkLst>
            <pc:docMk/>
            <pc:sldMk cId="1048918177" sldId="383"/>
            <ac:picMk id="8" creationId="{48926499-AB92-4D56-A9DD-E2945D012AB8}"/>
          </ac:picMkLst>
        </pc:picChg>
      </pc:sldChg>
      <pc:sldChg chg="addSp delSp modSp add">
        <pc:chgData name="Goutham Makkena" userId="ee2210368fc1934b" providerId="LiveId" clId="{03255687-6EDE-4848-AEA9-DBECB9D63DAB}" dt="2019-11-12T06:00:11.633" v="1030" actId="20577"/>
        <pc:sldMkLst>
          <pc:docMk/>
          <pc:sldMk cId="1934100564" sldId="384"/>
        </pc:sldMkLst>
        <pc:spChg chg="del">
          <ac:chgData name="Goutham Makkena" userId="ee2210368fc1934b" providerId="LiveId" clId="{03255687-6EDE-4848-AEA9-DBECB9D63DAB}" dt="2019-11-12T05:59:10.830" v="978" actId="478"/>
          <ac:spMkLst>
            <pc:docMk/>
            <pc:sldMk cId="1934100564" sldId="384"/>
            <ac:spMk id="2" creationId="{EB297338-04F6-483B-B341-7BE578775A4A}"/>
          </ac:spMkLst>
        </pc:spChg>
        <pc:spChg chg="del">
          <ac:chgData name="Goutham Makkena" userId="ee2210368fc1934b" providerId="LiveId" clId="{03255687-6EDE-4848-AEA9-DBECB9D63DAB}" dt="2019-11-12T05:59:09.690" v="977" actId="478"/>
          <ac:spMkLst>
            <pc:docMk/>
            <pc:sldMk cId="1934100564" sldId="384"/>
            <ac:spMk id="4" creationId="{0619F10F-E4A9-423D-9357-FB88FE0DE97D}"/>
          </ac:spMkLst>
        </pc:spChg>
        <pc:spChg chg="del mod">
          <ac:chgData name="Goutham Makkena" userId="ee2210368fc1934b" providerId="LiveId" clId="{03255687-6EDE-4848-AEA9-DBECB9D63DAB}" dt="2019-11-12T05:59:08.549" v="976" actId="478"/>
          <ac:spMkLst>
            <pc:docMk/>
            <pc:sldMk cId="1934100564" sldId="384"/>
            <ac:spMk id="5" creationId="{94AC2F77-8553-4021-9878-ABD2A7417980}"/>
          </ac:spMkLst>
        </pc:spChg>
        <pc:spChg chg="mod">
          <ac:chgData name="Goutham Makkena" userId="ee2210368fc1934b" providerId="LiveId" clId="{03255687-6EDE-4848-AEA9-DBECB9D63DAB}" dt="2019-11-12T05:59:23.676" v="996" actId="14100"/>
          <ac:spMkLst>
            <pc:docMk/>
            <pc:sldMk cId="1934100564" sldId="384"/>
            <ac:spMk id="9" creationId="{90F8A819-7105-4541-8C59-78ABF52D9C4E}"/>
          </ac:spMkLst>
        </pc:spChg>
        <pc:spChg chg="add mod">
          <ac:chgData name="Goutham Makkena" userId="ee2210368fc1934b" providerId="LiveId" clId="{03255687-6EDE-4848-AEA9-DBECB9D63DAB}" dt="2019-11-12T06:00:11.633" v="1030" actId="20577"/>
          <ac:spMkLst>
            <pc:docMk/>
            <pc:sldMk cId="1934100564" sldId="384"/>
            <ac:spMk id="11" creationId="{E2579C93-3585-4C71-9C1F-EF3DC6C503F7}"/>
          </ac:spMkLst>
        </pc:spChg>
        <pc:picChg chg="mod">
          <ac:chgData name="Goutham Makkena" userId="ee2210368fc1934b" providerId="LiveId" clId="{03255687-6EDE-4848-AEA9-DBECB9D63DAB}" dt="2019-11-12T05:59:25.832" v="997" actId="1076"/>
          <ac:picMkLst>
            <pc:docMk/>
            <pc:sldMk cId="1934100564" sldId="384"/>
            <ac:picMk id="8" creationId="{48926499-AB92-4D56-A9DD-E2945D012A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A3346-D2E9-446E-B292-C5D4DD998BF7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02CD-4394-40B8-A6C7-1099737C6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6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6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16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69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05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781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253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235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340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65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5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63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53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197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69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392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96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594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27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415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0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24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4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9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16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801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7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37F3A-6B46-4C7C-B1C2-D304F3F29B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47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867-0F69-4338-B2F4-C4024288864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1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B563-4F15-42D4-A984-4F5120EB1E05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79B5-C5DB-4528-98D6-863E12DF56AF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0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E3B-3164-4CC6-ADBA-D3DBE9C0FA99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CO1: K-Maps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42C-3D91-4EAD-99CA-0CC7B6E1736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F10-86D5-4D3F-A055-CB511674F795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3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FEC8-A571-4B88-A75B-366148CAE08D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1932-97B9-467B-9376-8099A4A64220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8A8-E06B-4019-BD09-8F74929E6544}" type="datetime1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79B-86E5-410E-9E0D-EE48D2206845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B0E6-22BA-41A9-A8DA-F6CED59BA829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CO1: K-Maps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96A8-CA81-436A-A350-1B6435200B07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CO1: K-Maps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C452-0A05-4E9F-B82A-13A5A706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9.pd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57600" y="1600201"/>
            <a:ext cx="4876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Calibri"/>
              </a:rPr>
              <a:t>Programmable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Calibri"/>
              </a:rPr>
              <a:t>Logic Devices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Calibri"/>
            </a:endParaRPr>
          </a:p>
          <a:p>
            <a:pPr algn="ctr"/>
            <a:endParaRPr lang="en-US" sz="4800" dirty="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Calibri"/>
              </a:rPr>
              <a:t>Goutham Makkena</a:t>
            </a:r>
          </a:p>
        </p:txBody>
      </p:sp>
    </p:spTree>
    <p:extLst>
      <p:ext uri="{BB962C8B-B14F-4D97-AF65-F5344CB8AC3E}">
        <p14:creationId xmlns:p14="http://schemas.microsoft.com/office/powerpoint/2010/main" val="136738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99015" y="272118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ROM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EF5C3C-C355-4C40-A628-9FB1CD7B9422}"/>
              </a:ext>
            </a:extLst>
          </p:cNvPr>
          <p:cNvSpPr/>
          <p:nvPr/>
        </p:nvSpPr>
        <p:spPr>
          <a:xfrm>
            <a:off x="101601" y="5877996"/>
            <a:ext cx="7762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Address 3 programmed with eight‐bit word 10110010 for permanent storage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9DCD5-46F6-4BDA-B84A-8EE907164D64}"/>
              </a:ext>
            </a:extLst>
          </p:cNvPr>
          <p:cNvSpPr/>
          <p:nvPr/>
        </p:nvSpPr>
        <p:spPr>
          <a:xfrm>
            <a:off x="7181175" y="1666740"/>
            <a:ext cx="4676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Other locations can be similarly programmed from the truth table</a:t>
            </a: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A586A3-61ED-4B46-9849-86F9F875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011" y="1416902"/>
            <a:ext cx="5968204" cy="43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64974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 (Programmable Logic Array)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FF5061-32F3-41DA-B04E-5C5E77915B1C}"/>
              </a:ext>
            </a:extLst>
          </p:cNvPr>
          <p:cNvSpPr/>
          <p:nvPr/>
        </p:nvSpPr>
        <p:spPr>
          <a:xfrm>
            <a:off x="698338" y="1050786"/>
            <a:ext cx="10518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omicSansMS"/>
              </a:rPr>
              <a:t>PLA is developed based on the sum-of-product form</a:t>
            </a: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38CC39-5299-43ED-A085-EB867C4CE1D4}"/>
              </a:ext>
            </a:extLst>
          </p:cNvPr>
          <p:cNvSpPr/>
          <p:nvPr/>
        </p:nvSpPr>
        <p:spPr>
          <a:xfrm>
            <a:off x="698339" y="1564796"/>
            <a:ext cx="10795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omicSansMS"/>
              </a:rPr>
              <a:t>PLA includes a circuit block called AND array (AND plane) and another circuit block called OR array (OR plane)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814F1-9907-4BE9-8110-9A91444A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598" y="2427460"/>
            <a:ext cx="3548442" cy="4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0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64974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 (Gate Level diagram)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AE9E59-643C-496E-A6FF-C4EF8CA8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64" y="1343025"/>
            <a:ext cx="5038725" cy="4943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DFC6F-88F6-4731-823C-F96720E1C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526" y="1162774"/>
            <a:ext cx="2962275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60FDE-124B-4126-AA29-38FA64492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526" y="4278828"/>
            <a:ext cx="3705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5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64974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 (schematic)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DFC6F-88F6-4731-823C-F96720E1C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526" y="1162774"/>
            <a:ext cx="2962275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60FDE-124B-4126-AA29-38FA64492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526" y="4278828"/>
            <a:ext cx="3705225" cy="1885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ED9FE1-E2A6-4442-9755-6F0912D7F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1307028"/>
            <a:ext cx="53816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64974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PAL  (Programmable Array Logic)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1D9E2C-0F60-492E-81C6-B1BBEA5C84A1}"/>
              </a:ext>
            </a:extLst>
          </p:cNvPr>
          <p:cNvSpPr/>
          <p:nvPr/>
        </p:nvSpPr>
        <p:spPr>
          <a:xfrm>
            <a:off x="698339" y="105078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micSansMS"/>
              </a:rPr>
              <a:t>PAL is similar to PLA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B58539-A19A-4897-9492-4A57E75ED3B4}"/>
              </a:ext>
            </a:extLst>
          </p:cNvPr>
          <p:cNvSpPr/>
          <p:nvPr/>
        </p:nvSpPr>
        <p:spPr>
          <a:xfrm>
            <a:off x="698339" y="2490149"/>
            <a:ext cx="97188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ComicSansMS"/>
              </a:rPr>
              <a:t>Difference between PLA and PAL</a:t>
            </a:r>
            <a:br>
              <a:rPr lang="en-IN" sz="3600" dirty="0">
                <a:solidFill>
                  <a:srgbClr val="000000"/>
                </a:solidFill>
                <a:latin typeface="ComicSansMS"/>
              </a:rPr>
            </a:br>
            <a:r>
              <a:rPr lang="en-IN" sz="3600" dirty="0">
                <a:solidFill>
                  <a:srgbClr val="000000"/>
                </a:solidFill>
                <a:latin typeface="ComicSansMS"/>
              </a:rPr>
              <a:t>PLA: Both AND plane and OR plane are programmable.</a:t>
            </a:r>
            <a:br>
              <a:rPr lang="en-IN" sz="3600" dirty="0">
                <a:solidFill>
                  <a:srgbClr val="000000"/>
                </a:solidFill>
                <a:latin typeface="ComicSansMS"/>
              </a:rPr>
            </a:br>
            <a:r>
              <a:rPr lang="en-IN" sz="3600" dirty="0">
                <a:solidFill>
                  <a:srgbClr val="000000"/>
                </a:solidFill>
                <a:latin typeface="ComicSansMS"/>
              </a:rPr>
              <a:t>PAL: Only AND plane is programmable, while OR plane is fixed</a:t>
            </a:r>
            <a:r>
              <a:rPr lang="en-IN" sz="3600" dirty="0"/>
              <a:t> </a:t>
            </a: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3658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64974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PAL  (Programmable Array Logic)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814479-9415-4A7D-977A-2E27C340A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16" y="1042987"/>
            <a:ext cx="6648450" cy="477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FF3EC1-C943-433A-BB1A-4E69A2ADD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154" y="1251693"/>
            <a:ext cx="1676400" cy="2085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CE598-2FD5-4191-A582-A0E4157F1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154" y="3520333"/>
            <a:ext cx="2143125" cy="1123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FCE45-254A-4E7B-8B5A-2E20C1F66620}"/>
              </a:ext>
            </a:extLst>
          </p:cNvPr>
          <p:cNvSpPr/>
          <p:nvPr/>
        </p:nvSpPr>
        <p:spPr>
          <a:xfrm>
            <a:off x="6096000" y="58312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micSansMS"/>
              </a:rPr>
              <a:t>The circuit shown is a 2-wide PAL as it uses two input OR gates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20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64974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between PAL and PLA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D1E47-A4B7-43DA-90A7-1A57FB3D0806}"/>
              </a:ext>
            </a:extLst>
          </p:cNvPr>
          <p:cNvSpPr/>
          <p:nvPr/>
        </p:nvSpPr>
        <p:spPr>
          <a:xfrm>
            <a:off x="798653" y="1099595"/>
            <a:ext cx="1127374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micSansMS"/>
              </a:rPr>
              <a:t>Comparison between PLA and PAL</a:t>
            </a:r>
            <a:br>
              <a:rPr lang="en-IN" sz="3200" dirty="0">
                <a:solidFill>
                  <a:srgbClr val="000000"/>
                </a:solidFill>
                <a:latin typeface="ComicSansMS"/>
              </a:rPr>
            </a:br>
            <a:r>
              <a:rPr lang="en-IN" sz="3200" b="1" dirty="0">
                <a:solidFill>
                  <a:srgbClr val="000000"/>
                </a:solidFill>
                <a:latin typeface="ComicSansMS"/>
              </a:rPr>
              <a:t>Drawbacks of PLA</a:t>
            </a:r>
            <a:br>
              <a:rPr lang="en-IN" sz="3200" dirty="0">
                <a:solidFill>
                  <a:srgbClr val="000000"/>
                </a:solidFill>
                <a:latin typeface="ComicSansMS"/>
              </a:rPr>
            </a:br>
            <a:r>
              <a:rPr lang="en-IN" sz="3200" dirty="0">
                <a:solidFill>
                  <a:srgbClr val="000000"/>
                </a:solidFill>
                <a:latin typeface="ComicSansMS"/>
              </a:rPr>
              <a:t>	- PLA hard to be implemented (both planes need to be programmable)</a:t>
            </a:r>
            <a:br>
              <a:rPr lang="en-IN" sz="3200" dirty="0">
                <a:solidFill>
                  <a:srgbClr val="000000"/>
                </a:solidFill>
                <a:latin typeface="ComicSansMS"/>
              </a:rPr>
            </a:br>
            <a:r>
              <a:rPr lang="en-IN" sz="3200" dirty="0">
                <a:solidFill>
                  <a:srgbClr val="000000"/>
                </a:solidFill>
                <a:latin typeface="ComicSansMS"/>
              </a:rPr>
              <a:t>	- PLA reduces the speed performance of circuits.</a:t>
            </a:r>
            <a:br>
              <a:rPr lang="en-IN" sz="3200" dirty="0">
                <a:solidFill>
                  <a:srgbClr val="000000"/>
                </a:solidFill>
                <a:latin typeface="ComicSansMS"/>
              </a:rPr>
            </a:br>
            <a:r>
              <a:rPr lang="en-IN" sz="3200" b="1" dirty="0">
                <a:solidFill>
                  <a:srgbClr val="000000"/>
                </a:solidFill>
                <a:latin typeface="ComicSansMS"/>
              </a:rPr>
              <a:t>Advantages of PAL</a:t>
            </a:r>
            <a:br>
              <a:rPr lang="en-IN" sz="3200" dirty="0">
                <a:solidFill>
                  <a:srgbClr val="000000"/>
                </a:solidFill>
                <a:latin typeface="ComicSansMS"/>
              </a:rPr>
            </a:br>
            <a:r>
              <a:rPr lang="en-IN" sz="3200" dirty="0">
                <a:solidFill>
                  <a:srgbClr val="000000"/>
                </a:solidFill>
                <a:latin typeface="ComicSansMS"/>
              </a:rPr>
              <a:t>	Simple to manufacture</a:t>
            </a:r>
          </a:p>
          <a:p>
            <a:r>
              <a:rPr lang="en-IN" sz="3200" dirty="0">
                <a:solidFill>
                  <a:srgbClr val="CC0000"/>
                </a:solidFill>
                <a:latin typeface="Wingdings-Regular"/>
              </a:rPr>
              <a:t> 	</a:t>
            </a:r>
            <a:r>
              <a:rPr lang="en-IN" sz="3200" dirty="0">
                <a:solidFill>
                  <a:srgbClr val="000000"/>
                </a:solidFill>
                <a:latin typeface="ComicSansMS"/>
              </a:rPr>
              <a:t>Less expensive</a:t>
            </a:r>
            <a:br>
              <a:rPr lang="en-IN" sz="3200" dirty="0">
                <a:solidFill>
                  <a:srgbClr val="000000"/>
                </a:solidFill>
                <a:latin typeface="ComicSansMS"/>
              </a:rPr>
            </a:br>
            <a:r>
              <a:rPr lang="en-IN" sz="3200" dirty="0">
                <a:solidFill>
                  <a:srgbClr val="000000"/>
                </a:solidFill>
                <a:latin typeface="ComicSansMS"/>
              </a:rPr>
              <a:t>	Better performance</a:t>
            </a:r>
            <a:br>
              <a:rPr lang="en-IN" sz="3200" dirty="0">
                <a:solidFill>
                  <a:srgbClr val="000000"/>
                </a:solidFill>
                <a:latin typeface="ComicSansMS"/>
              </a:rPr>
            </a:br>
            <a:r>
              <a:rPr lang="en-IN" sz="3200" b="1" dirty="0">
                <a:solidFill>
                  <a:srgbClr val="000000"/>
                </a:solidFill>
                <a:latin typeface="ComicSansMS"/>
              </a:rPr>
              <a:t>Disadvantage of PAL</a:t>
            </a:r>
            <a:br>
              <a:rPr lang="en-IN" sz="3200" dirty="0">
                <a:solidFill>
                  <a:srgbClr val="000000"/>
                </a:solidFill>
                <a:latin typeface="ComicSansMS"/>
              </a:rPr>
            </a:br>
            <a:r>
              <a:rPr lang="en-IN" sz="3200" dirty="0">
                <a:solidFill>
                  <a:srgbClr val="000000"/>
                </a:solidFill>
                <a:latin typeface="ComicSansMS"/>
              </a:rPr>
              <a:t>Not flexible as compared PLA, because OR plane is fixed.</a:t>
            </a:r>
            <a:r>
              <a:rPr lang="en-IN" sz="3200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95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200" dirty="0" err="1">
                <a:solidFill>
                  <a:srgbClr val="000000"/>
                </a:solidFill>
                <a:latin typeface="ArialMT"/>
              </a:rPr>
              <a:t>Complex</a:t>
            </a:r>
            <a:r>
              <a:rPr lang="fr-FR" sz="3200" dirty="0">
                <a:solidFill>
                  <a:srgbClr val="000000"/>
                </a:solidFill>
                <a:latin typeface="ArialMT"/>
              </a:rPr>
              <a:t> Programmable Logic </a:t>
            </a:r>
            <a:r>
              <a:rPr lang="fr-FR" sz="3200" dirty="0" err="1">
                <a:solidFill>
                  <a:srgbClr val="000000"/>
                </a:solidFill>
                <a:latin typeface="ArialMT"/>
              </a:rPr>
              <a:t>Devices</a:t>
            </a:r>
            <a:r>
              <a:rPr lang="fr-FR" sz="3200" dirty="0">
                <a:solidFill>
                  <a:srgbClr val="000000"/>
                </a:solidFill>
                <a:latin typeface="ArialMT"/>
              </a:rPr>
              <a:t> (</a:t>
            </a:r>
            <a:r>
              <a:rPr lang="fr-FR" sz="3200" dirty="0" err="1">
                <a:solidFill>
                  <a:srgbClr val="000000"/>
                </a:solidFill>
                <a:latin typeface="ArialMT"/>
              </a:rPr>
              <a:t>CPLDs</a:t>
            </a:r>
            <a:r>
              <a:rPr lang="fr-FR" sz="3200" dirty="0">
                <a:solidFill>
                  <a:srgbClr val="000000"/>
                </a:solidFill>
                <a:latin typeface="ArialMT"/>
              </a:rPr>
              <a:t>)</a:t>
            </a:r>
            <a:r>
              <a:rPr lang="fr-FR" sz="3200" dirty="0"/>
              <a:t> </a:t>
            </a:r>
            <a:br>
              <a:rPr lang="fr-FR" sz="3200" dirty="0"/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D1E47-A4B7-43DA-90A7-1A57FB3D0806}"/>
              </a:ext>
            </a:extLst>
          </p:cNvPr>
          <p:cNvSpPr/>
          <p:nvPr/>
        </p:nvSpPr>
        <p:spPr>
          <a:xfrm>
            <a:off x="798653" y="1099595"/>
            <a:ext cx="112737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ComicSansMS"/>
              </a:rPr>
              <a:t>A CPLD comprises multiple circuit blocks on a single chip, with internal wiring resources to connect the circuit blocks</a:t>
            </a:r>
            <a:r>
              <a:rPr lang="en-IN" sz="3200" dirty="0"/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ComicSansMS"/>
              </a:rPr>
              <a:t>Each circuit block is similar to a PLA or a PAL</a:t>
            </a:r>
            <a:r>
              <a:rPr lang="en-IN" sz="3200" dirty="0"/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ComicSansMS"/>
              </a:rPr>
              <a:t>We will refer to the circuit blocks as PAL-like blocks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40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Complex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 Programmable Logic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Devices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 (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CPLDs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)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4C4A6E-C293-48FE-A749-77F92CC1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99" y="1090352"/>
            <a:ext cx="7315202" cy="55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7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FPGA (Field Programmable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Gate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Arrays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D1E47-A4B7-43DA-90A7-1A57FB3D0806}"/>
              </a:ext>
            </a:extLst>
          </p:cNvPr>
          <p:cNvSpPr/>
          <p:nvPr/>
        </p:nvSpPr>
        <p:spPr>
          <a:xfrm>
            <a:off x="798653" y="1099595"/>
            <a:ext cx="112737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ComicSansMS"/>
              </a:rPr>
              <a:t>FPGA is a programmable logic device that supports implementation of relatively large logic circuits</a:t>
            </a:r>
            <a:r>
              <a:rPr lang="en-IN" sz="3200" dirty="0"/>
              <a:t> </a:t>
            </a:r>
            <a:br>
              <a:rPr lang="en-IN" sz="3200" dirty="0"/>
            </a:b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ComicSansMS"/>
              </a:rPr>
              <a:t>Unlike CPLD, FPGAs do not contain AND or </a:t>
            </a:r>
            <a:r>
              <a:rPr lang="en-IN" sz="3200" dirty="0" err="1">
                <a:solidFill>
                  <a:srgbClr val="000000"/>
                </a:solidFill>
                <a:latin typeface="ComicSansMS"/>
              </a:rPr>
              <a:t>OR</a:t>
            </a:r>
            <a:r>
              <a:rPr lang="en-IN" sz="3200" dirty="0">
                <a:solidFill>
                  <a:srgbClr val="000000"/>
                </a:solidFill>
                <a:latin typeface="ComicSansMS"/>
              </a:rPr>
              <a:t> planes</a:t>
            </a:r>
            <a:r>
              <a:rPr lang="en-IN" sz="3200" dirty="0"/>
              <a:t> </a:t>
            </a:r>
            <a:br>
              <a:rPr lang="en-IN" sz="3200" dirty="0"/>
            </a:b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ComicSansMS"/>
              </a:rPr>
              <a:t>Instead, FPGAs provide logic blocks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000000"/>
                </a:solidFill>
                <a:latin typeface="ComicSansMS"/>
              </a:rPr>
              <a:t>and interconnection wires and switches</a:t>
            </a:r>
            <a:r>
              <a:rPr lang="en-IN" sz="3200" dirty="0"/>
              <a:t> </a:t>
            </a:r>
            <a:br>
              <a:rPr lang="en-IN" sz="3200" dirty="0"/>
            </a:br>
            <a:br>
              <a:rPr lang="en-IN" sz="3200" dirty="0"/>
            </a:br>
            <a:b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53000" y="15823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Calibri"/>
              </a:rPr>
              <a:t>PLD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631" y="1066801"/>
            <a:ext cx="115823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PLD stands for </a:t>
            </a:r>
            <a:r>
              <a:rPr lang="en-IN" sz="2400" i="1" dirty="0">
                <a:solidFill>
                  <a:srgbClr val="231F20"/>
                </a:solidFill>
                <a:latin typeface="TimesTenLTStd-Roman"/>
              </a:rPr>
              <a:t>Programmable Logic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i="1" dirty="0">
              <a:solidFill>
                <a:srgbClr val="231F20"/>
              </a:solidFill>
              <a:latin typeface="TimesTenLTStd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A PLD is a general-purpose chip for implementing logic circuit. It contains a collection of logic circuit elements that can be customized in different ways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231F20"/>
              </a:solidFill>
              <a:latin typeface="TimesTenLTStd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A PLD can be viewed as a “black box” that contains logic gates and </a:t>
            </a:r>
            <a:r>
              <a:rPr lang="en-IN" sz="2400" b="1" dirty="0">
                <a:solidFill>
                  <a:srgbClr val="231F20"/>
                </a:solidFill>
                <a:latin typeface="TimesTenLTStd-Roman"/>
              </a:rPr>
              <a:t>programmable switches. </a:t>
            </a:r>
            <a:br>
              <a:rPr lang="en-IN" sz="2400" b="1" dirty="0">
                <a:solidFill>
                  <a:srgbClr val="231F20"/>
                </a:solidFill>
                <a:latin typeface="TimesTenLTStd-Roman"/>
              </a:rPr>
            </a:br>
            <a:r>
              <a:rPr lang="en-IN" sz="2400" dirty="0"/>
              <a:t> </a:t>
            </a:r>
            <a:endParaRPr lang="en-IN" sz="2400" dirty="0">
              <a:solidFill>
                <a:prstClr val="black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The word “programming” here refers to a hardware procedure which specifies the bits that are inserted into the hardware configuration of the device.</a:t>
            </a:r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The programmable switches allow the logic gates inside the PLD to be connected together to implement logic circuits </a:t>
            </a:r>
            <a:br>
              <a:rPr lang="en-IN" sz="2400" dirty="0"/>
            </a:br>
            <a:endParaRPr lang="en-IN" sz="2400" dirty="0">
              <a:solidFill>
                <a:srgbClr val="231F20"/>
              </a:solidFill>
              <a:latin typeface="TimesTenLTStd-Roman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5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FPGA (Field Programmable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Gate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Arrays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EB6335-BA6F-496A-8ABC-96E3F691E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08" y="1345385"/>
            <a:ext cx="4173814" cy="4167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ADFAA5-583C-47E5-A640-7D172EE9FAB4}"/>
              </a:ext>
            </a:extLst>
          </p:cNvPr>
          <p:cNvSpPr/>
          <p:nvPr/>
        </p:nvSpPr>
        <p:spPr>
          <a:xfrm>
            <a:off x="4329322" y="1119947"/>
            <a:ext cx="7738122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micSansMS"/>
              </a:rPr>
              <a:t>The </a:t>
            </a:r>
            <a:r>
              <a:rPr lang="en-IN" sz="2400" dirty="0">
                <a:solidFill>
                  <a:srgbClr val="0000FF"/>
                </a:solidFill>
                <a:latin typeface="ComicSansMS"/>
              </a:rPr>
              <a:t>logic blocks </a:t>
            </a:r>
            <a:r>
              <a:rPr lang="en-IN" sz="2400" dirty="0">
                <a:solidFill>
                  <a:srgbClr val="000000"/>
                </a:solidFill>
                <a:latin typeface="ComicSansMS"/>
              </a:rPr>
              <a:t>are arranged in a two-dimensional array, depicted as hollow black box</a:t>
            </a: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micSansMS"/>
              </a:rPr>
              <a:t>The interconnection wires, depicted as solid blue box, are organized as horizontal and vertical </a:t>
            </a:r>
            <a:r>
              <a:rPr lang="en-IN" sz="2400" dirty="0">
                <a:solidFill>
                  <a:srgbClr val="0000FF"/>
                </a:solidFill>
                <a:latin typeface="ComicSansMS"/>
              </a:rPr>
              <a:t>routing channels</a:t>
            </a:r>
            <a:br>
              <a:rPr lang="en-IN" sz="2400" dirty="0">
                <a:solidFill>
                  <a:srgbClr val="0000FF"/>
                </a:solidFill>
                <a:latin typeface="ComicSansMS"/>
              </a:rPr>
            </a:br>
            <a:r>
              <a:rPr lang="en-IN" sz="2400" dirty="0">
                <a:solidFill>
                  <a:srgbClr val="000000"/>
                </a:solidFill>
                <a:latin typeface="ComicSansMS"/>
              </a:rPr>
              <a:t>between rows and columns of logic blocks</a:t>
            </a:r>
            <a:r>
              <a:rPr lang="en-IN" sz="2400" dirty="0"/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micSansMS"/>
              </a:rPr>
              <a:t>Programmable connections also exist between I/O blocks</a:t>
            </a:r>
            <a:br>
              <a:rPr lang="en-IN" sz="2400" dirty="0">
                <a:solidFill>
                  <a:srgbClr val="000000"/>
                </a:solidFill>
                <a:latin typeface="ComicSansMS"/>
              </a:rPr>
            </a:br>
            <a:r>
              <a:rPr lang="en-IN" sz="2400" dirty="0">
                <a:solidFill>
                  <a:srgbClr val="000000"/>
                </a:solidFill>
                <a:latin typeface="ComicSansMS"/>
              </a:rPr>
              <a:t>and the interconnection wires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ComicSansM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micSansMS"/>
              </a:rPr>
              <a:t>FPGA can implement circuit of more than a million equivalent gates in size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ComicSansM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omicSansMS"/>
              </a:rPr>
              <a:t>Lookup table (LUT) is the most commonly used</a:t>
            </a:r>
            <a:br>
              <a:rPr lang="en-IN" sz="2400" dirty="0">
                <a:solidFill>
                  <a:srgbClr val="000000"/>
                </a:solidFill>
                <a:latin typeface="ComicSansMS"/>
              </a:rPr>
            </a:br>
            <a:r>
              <a:rPr lang="en-IN" sz="2400" dirty="0">
                <a:solidFill>
                  <a:srgbClr val="000000"/>
                </a:solidFill>
                <a:latin typeface="ComicSansMS"/>
              </a:rPr>
              <a:t>logic block in FPGA 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5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3200" b="1" dirty="0">
                <a:solidFill>
                  <a:srgbClr val="FF0000"/>
                </a:solidFill>
              </a:rPr>
              <a:t>Basic Computer Model and different units of Computer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EFEB44-572B-480F-858A-54B75C86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65" y="944664"/>
            <a:ext cx="9010669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8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Components of Computer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1849D73E-E04C-4CF4-8EAA-26300181F187}"/>
              </a:ext>
            </a:extLst>
          </p:cNvPr>
          <p:cNvSpPr txBox="1">
            <a:spLocks/>
          </p:cNvSpPr>
          <p:nvPr/>
        </p:nvSpPr>
        <p:spPr>
          <a:xfrm>
            <a:off x="143437" y="1052736"/>
            <a:ext cx="4608220" cy="51975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SzPct val="128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– controls the operation of the computer and performs its data processing functions.</a:t>
            </a:r>
          </a:p>
          <a:p>
            <a:pPr algn="just">
              <a:buClrTx/>
              <a:buSzPct val="128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 – stores data.</a:t>
            </a:r>
          </a:p>
          <a:p>
            <a:pPr algn="just">
              <a:buClrTx/>
              <a:buSzPct val="128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– moves data between the computer and its external environment.</a:t>
            </a:r>
          </a:p>
          <a:p>
            <a:pPr algn="just">
              <a:buClrTx/>
              <a:buSzPct val="128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Interconnection – some mechanism that provides for communication among CPU, main memory, and I/O </a:t>
            </a:r>
          </a:p>
        </p:txBody>
      </p:sp>
      <p:pic>
        <p:nvPicPr>
          <p:cNvPr id="8" name="Picture 7" descr="f4.pdf">
            <a:extLst>
              <a:ext uri="{FF2B5EF4-FFF2-40B4-BE49-F238E27FC236}">
                <a16:creationId xmlns:a16="http://schemas.microsoft.com/office/drawing/2014/main" id="{CF13E3D8-D4AE-47F1-AEAE-E4686701F875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rcRect l="7059" t="4545" r="3529" b="5455"/>
              <a:stretch>
                <a:fillRect/>
              </a:stretch>
            </p:blipFill>
          </mc:Choice>
          <mc:Fallback>
            <p:blipFill>
              <a:blip r:embed="rId5"/>
              <a:srcRect l="7059" t="4545" r="3529" b="5455"/>
              <a:stretch>
                <a:fillRect/>
              </a:stretch>
            </p:blipFill>
          </mc:Fallback>
        </mc:AlternateContent>
        <p:spPr>
          <a:xfrm>
            <a:off x="6219213" y="936503"/>
            <a:ext cx="4356847" cy="54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99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3200" b="1" dirty="0">
                <a:solidFill>
                  <a:srgbClr val="FF0000"/>
                </a:solidFill>
              </a:rPr>
              <a:t>ALU-Arithmetic &amp; Logical Unit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FCC0DA2C-7440-4269-9A1F-62DBE2AA7515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304126" y="1026828"/>
            <a:ext cx="89289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0"/>
              </a:spcBef>
              <a:defRPr/>
            </a:pPr>
            <a:endParaRPr lang="en-IN" altLang="en-US" sz="1000" b="1" dirty="0"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defRPr/>
            </a:pPr>
            <a:r>
              <a:rPr lang="en-IN" altLang="en-US" sz="2400" b="1" dirty="0">
                <a:cs typeface="Times New Roman" panose="02020603050405020304" pitchFamily="18" charset="0"/>
              </a:rPr>
              <a:t>An arithmetic logic unit (ALU) is a combinational digital electronic circuit that performs arithmetic and bitwise operations on integer binary numbers.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defRPr/>
            </a:pPr>
            <a:r>
              <a:rPr lang="en-IN" altLang="en-US" sz="2400" b="1" dirty="0">
                <a:cs typeface="Times New Roman" panose="02020603050405020304" pitchFamily="18" charset="0"/>
              </a:rPr>
              <a:t>An ALU is a fundamental building block of many types of computing circuits, including the central processing unit (CPU) of computers, Floating Point Unit (FPUs), and graphics processing units (GPUs). </a:t>
            </a:r>
            <a:endParaRPr lang="en-US" alt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7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ALU-Arithmetic &amp; Logical Unit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4D3142-FA85-4481-B57A-77DDBCA5A162}"/>
              </a:ext>
            </a:extLst>
          </p:cNvPr>
          <p:cNvSpPr txBox="1"/>
          <p:nvPr/>
        </p:nvSpPr>
        <p:spPr>
          <a:xfrm>
            <a:off x="587023" y="1174045"/>
            <a:ext cx="4948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Two important parameters in ALU are:</a:t>
            </a:r>
          </a:p>
          <a:p>
            <a:pPr marL="342900" indent="-342900">
              <a:buAutoNum type="alphaLcParenBoth"/>
            </a:pPr>
            <a:r>
              <a:rPr lang="en-IN" sz="2400" dirty="0"/>
              <a:t>Operand length</a:t>
            </a:r>
          </a:p>
          <a:p>
            <a:pPr marL="342900" indent="-342900">
              <a:buAutoNum type="alphaLcParenBoth"/>
            </a:pPr>
            <a:r>
              <a:rPr lang="en-IN" sz="2400" dirty="0"/>
              <a:t>Number of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E8C0-F397-462B-B187-6D3081432111}"/>
              </a:ext>
            </a:extLst>
          </p:cNvPr>
          <p:cNvSpPr txBox="1"/>
          <p:nvPr/>
        </p:nvSpPr>
        <p:spPr>
          <a:xfrm>
            <a:off x="587023" y="2682299"/>
            <a:ext cx="10458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operand length is the </a:t>
            </a:r>
            <a:r>
              <a:rPr lang="en-IN" sz="2400" dirty="0" err="1"/>
              <a:t>no.of</a:t>
            </a:r>
            <a:r>
              <a:rPr lang="en-IN" sz="2400" dirty="0"/>
              <a:t> bits in each operand.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Suppose if we want to achieve bit wise  AND operation of A = 1011 and B=0111.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Here A and B are operands and have 4 bits each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7EC34-3C44-43E8-9584-9BF83EF2857F}"/>
              </a:ext>
            </a:extLst>
          </p:cNvPr>
          <p:cNvSpPr txBox="1"/>
          <p:nvPr/>
        </p:nvSpPr>
        <p:spPr>
          <a:xfrm>
            <a:off x="587023" y="4190553"/>
            <a:ext cx="794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number of operations depends on our requirement.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Suppose we want to perform 4 logical operations as follows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BAE15DC-AC98-4F9E-B01F-EDE027CC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8048"/>
              </p:ext>
            </p:extLst>
          </p:nvPr>
        </p:nvGraphicFramePr>
        <p:xfrm>
          <a:off x="4447822" y="5090398"/>
          <a:ext cx="2348089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48089">
                  <a:extLst>
                    <a:ext uri="{9D8B030D-6E8A-4147-A177-3AD203B41FA5}">
                      <a16:colId xmlns:a16="http://schemas.microsoft.com/office/drawing/2014/main" val="1970321155"/>
                    </a:ext>
                  </a:extLst>
                </a:gridCol>
              </a:tblGrid>
              <a:tr h="325261">
                <a:tc>
                  <a:txBody>
                    <a:bodyPr/>
                    <a:lstStyle/>
                    <a:p>
                      <a:r>
                        <a:rPr lang="en-IN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12455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r>
                        <a:rPr lang="en-IN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36544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r>
                        <a:rPr lang="en-IN" dirty="0"/>
                        <a:t>NAND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84476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r>
                        <a:rPr lang="en-IN" dirty="0"/>
                        <a:t>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3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33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ALU-Arithmetic &amp; Logical Unit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4D3142-FA85-4481-B57A-77DDBCA5A162}"/>
              </a:ext>
            </a:extLst>
          </p:cNvPr>
          <p:cNvSpPr txBox="1"/>
          <p:nvPr/>
        </p:nvSpPr>
        <p:spPr>
          <a:xfrm>
            <a:off x="587023" y="1174045"/>
            <a:ext cx="10388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Now, the operand length is 4 and number of operations is also 4.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order to select one operation from 4 different operations, we require a 4:1 mux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we have 4 bits in each operand</a:t>
            </a:r>
            <a:r>
              <a:rPr lang="en-IN" sz="2400" dirty="0">
                <a:solidFill>
                  <a:prstClr val="black"/>
                </a:solidFill>
                <a:latin typeface="Calibri"/>
              </a:rPr>
              <a:t>, we need 4 such 4:1 multiplexers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BAE15DC-AC98-4F9E-B01F-EDE027CC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01741"/>
              </p:ext>
            </p:extLst>
          </p:nvPr>
        </p:nvGraphicFramePr>
        <p:xfrm>
          <a:off x="745067" y="3282120"/>
          <a:ext cx="2348089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48089">
                  <a:extLst>
                    <a:ext uri="{9D8B030D-6E8A-4147-A177-3AD203B41FA5}">
                      <a16:colId xmlns:a16="http://schemas.microsoft.com/office/drawing/2014/main" val="1970321155"/>
                    </a:ext>
                  </a:extLst>
                </a:gridCol>
              </a:tblGrid>
              <a:tr h="325261">
                <a:tc>
                  <a:txBody>
                    <a:bodyPr/>
                    <a:lstStyle/>
                    <a:p>
                      <a:r>
                        <a:rPr lang="en-IN" dirty="0"/>
                        <a:t>AND     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12455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r>
                        <a:rPr lang="en-IN" dirty="0"/>
                        <a:t>OR        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36544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r>
                        <a:rPr lang="en-IN" dirty="0"/>
                        <a:t>NAND  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84476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r>
                        <a:rPr lang="en-IN" dirty="0"/>
                        <a:t>NOR     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3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741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ALU-Arithmetic &amp; Logical Unit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BF8252A-3FD1-4D27-A2C5-FDBB37AB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288" y="1567161"/>
            <a:ext cx="11153424" cy="37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77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297338-04F6-483B-B341-7BE578775A4A}"/>
              </a:ext>
            </a:extLst>
          </p:cNvPr>
          <p:cNvSpPr/>
          <p:nvPr/>
        </p:nvSpPr>
        <p:spPr>
          <a:xfrm>
            <a:off x="632178" y="1026828"/>
            <a:ext cx="6096000" cy="1891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The operation of a CPU is determined by the instruction it executes, referred to as machine instructions or computer instructions. The collection of different instructions is referred as the </a:t>
            </a:r>
            <a:r>
              <a:rPr lang="en-IN" sz="2000" i="1" dirty="0"/>
              <a:t>instruction set of the CPU.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9F10F-E4A9-423D-9357-FB88FE0DE97D}"/>
              </a:ext>
            </a:extLst>
          </p:cNvPr>
          <p:cNvSpPr/>
          <p:nvPr/>
        </p:nvSpPr>
        <p:spPr>
          <a:xfrm>
            <a:off x="632178" y="3041182"/>
            <a:ext cx="6096000" cy="9679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Each instruction must contain the information required by the CPU for execution.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C2F77-8553-4021-9878-ABD2A7417980}"/>
              </a:ext>
            </a:extLst>
          </p:cNvPr>
          <p:cNvSpPr/>
          <p:nvPr/>
        </p:nvSpPr>
        <p:spPr>
          <a:xfrm>
            <a:off x="553155" y="4266285"/>
            <a:ext cx="6096000" cy="9679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000" dirty="0"/>
              <a:t>Opcodes are represented by abbreviations, called mnemonics, that indicate the operations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8926499-AB92-4D56-A9DD-E2945D012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95" y="5131291"/>
            <a:ext cx="52387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F8A819-7105-4541-8C59-78ABF52D9C4E}"/>
              </a:ext>
            </a:extLst>
          </p:cNvPr>
          <p:cNvSpPr/>
          <p:nvPr/>
        </p:nvSpPr>
        <p:spPr>
          <a:xfrm>
            <a:off x="304095" y="5575675"/>
            <a:ext cx="6096000" cy="5062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000" dirty="0"/>
              <a:t>A simple instruction has opcodes and operands as shown </a:t>
            </a:r>
          </a:p>
        </p:txBody>
      </p:sp>
    </p:spTree>
    <p:extLst>
      <p:ext uri="{BB962C8B-B14F-4D97-AF65-F5344CB8AC3E}">
        <p14:creationId xmlns:p14="http://schemas.microsoft.com/office/powerpoint/2010/main" val="104891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2692" y="158234"/>
            <a:ext cx="93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8926499-AB92-4D56-A9DD-E2945D012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28" y="2597576"/>
            <a:ext cx="52387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F8A819-7105-4541-8C59-78ABF52D9C4E}"/>
              </a:ext>
            </a:extLst>
          </p:cNvPr>
          <p:cNvSpPr/>
          <p:nvPr/>
        </p:nvSpPr>
        <p:spPr>
          <a:xfrm>
            <a:off x="902406" y="1726709"/>
            <a:ext cx="7993238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000" dirty="0"/>
              <a:t>A simple instruction has opcodes and operands as shown below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79C93-3585-4C71-9C1F-EF3DC6C503F7}"/>
              </a:ext>
            </a:extLst>
          </p:cNvPr>
          <p:cNvSpPr/>
          <p:nvPr/>
        </p:nvSpPr>
        <p:spPr>
          <a:xfrm>
            <a:off x="1547146" y="4452976"/>
            <a:ext cx="7993238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000" dirty="0"/>
              <a:t>Example: ADD A, B </a:t>
            </a:r>
          </a:p>
          <a:p>
            <a:pPr algn="just">
              <a:lnSpc>
                <a:spcPct val="150000"/>
              </a:lnSpc>
              <a:defRPr/>
            </a:pPr>
            <a:r>
              <a:rPr lang="en-IN" sz="2000"/>
              <a:t>SUB C,D</a:t>
            </a:r>
          </a:p>
          <a:p>
            <a:pPr algn="just">
              <a:lnSpc>
                <a:spcPct val="150000"/>
              </a:lnSpc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4100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096DBE-A0B7-4FE9-A573-041F4D94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14" y="252646"/>
            <a:ext cx="8181517" cy="6352708"/>
          </a:xfrm>
        </p:spPr>
      </p:pic>
    </p:spTree>
    <p:extLst>
      <p:ext uri="{BB962C8B-B14F-4D97-AF65-F5344CB8AC3E}">
        <p14:creationId xmlns:p14="http://schemas.microsoft.com/office/powerpoint/2010/main" val="247117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53000" y="15823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 of PLD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320" y="1078376"/>
            <a:ext cx="1127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ROM is one example of a PLD</a:t>
            </a:r>
            <a:br>
              <a:rPr lang="en-IN" sz="2400" dirty="0"/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imesTenLTStd-Roman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Other PLDs are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Programmable logic array (PLA),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Programmable array logic (PAL),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Field‐programmable gate array (FPGA).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imesTenLTStd-Roman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3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4240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 Only Memory (ROM)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320" y="1066801"/>
            <a:ext cx="1127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A read‐only memory (ROM) is essentially a memory device in which permanent binary</a:t>
            </a:r>
            <a:br>
              <a:rPr lang="en-IN" sz="2400" dirty="0">
                <a:solidFill>
                  <a:srgbClr val="231F20"/>
                </a:solidFill>
                <a:latin typeface="TimesTenLTStd-Roman"/>
              </a:rPr>
            </a:b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information is stored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231F20"/>
              </a:solidFill>
              <a:latin typeface="TimesTenLTStd-Roman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231F20"/>
                </a:solidFill>
                <a:latin typeface="TimesTenLTStd-Roman"/>
              </a:rPr>
              <a:t>The binary information must be specified by the designer and is then embedded in the unit</a:t>
            </a:r>
            <a:br>
              <a:rPr lang="en-IN" sz="2400" dirty="0"/>
            </a:br>
            <a:br>
              <a:rPr lang="en-IN" sz="2400" dirty="0"/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imesTenLTStd-Roman"/>
              <a:ea typeface="+mn-ea"/>
              <a:cs typeface="+mn-cs"/>
            </a:endParaRP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A95396-40DB-4856-BD86-D596306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275" y="4396151"/>
            <a:ext cx="8859450" cy="13950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15D637-499A-4F00-8D04-F0215012FA5F}"/>
              </a:ext>
            </a:extLst>
          </p:cNvPr>
          <p:cNvSpPr/>
          <p:nvPr/>
        </p:nvSpPr>
        <p:spPr>
          <a:xfrm>
            <a:off x="2883877" y="5837963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A block diagram of a ROM consisting of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k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inputs and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n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outputs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03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4240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 Only Memory (ROM)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A95396-40DB-4856-BD86-D596306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4921" y="1383320"/>
            <a:ext cx="8859450" cy="13950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2CEAB-52DB-440F-8A00-C9AA787D745B}"/>
              </a:ext>
            </a:extLst>
          </p:cNvPr>
          <p:cNvSpPr/>
          <p:nvPr/>
        </p:nvSpPr>
        <p:spPr>
          <a:xfrm>
            <a:off x="726831" y="2967335"/>
            <a:ext cx="11043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The number of words in a ROM is determined from the fact that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k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address input lines are needed to specify 2</a:t>
            </a:r>
            <a:r>
              <a:rPr lang="en-IN" baseline="30000" dirty="0">
                <a:solidFill>
                  <a:srgbClr val="231F20"/>
                </a:solidFill>
                <a:latin typeface="TimesTenLTStd-Roman"/>
              </a:rPr>
              <a:t>k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words. </a:t>
            </a:r>
            <a:br>
              <a:rPr lang="en-IN" dirty="0"/>
            </a:b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2A99D8-F1B3-4BC8-A52B-6DF373CCA850}"/>
              </a:ext>
            </a:extLst>
          </p:cNvPr>
          <p:cNvSpPr/>
          <p:nvPr/>
        </p:nvSpPr>
        <p:spPr>
          <a:xfrm>
            <a:off x="726831" y="3613666"/>
            <a:ext cx="11043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The length of each word is n-bits which is determined from the fact that n output data lines are used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A1767-D615-4496-B00F-D790068BE113}"/>
              </a:ext>
            </a:extLst>
          </p:cNvPr>
          <p:cNvSpPr/>
          <p:nvPr/>
        </p:nvSpPr>
        <p:spPr>
          <a:xfrm>
            <a:off x="726830" y="4418819"/>
            <a:ext cx="8194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Consider, for example, a 8 X 8 ROM. It unit consists of 8 words of 8 bits each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1EF27-9BE6-4D9D-9252-8FE6A32A7452}"/>
              </a:ext>
            </a:extLst>
          </p:cNvPr>
          <p:cNvSpPr/>
          <p:nvPr/>
        </p:nvSpPr>
        <p:spPr>
          <a:xfrm>
            <a:off x="726830" y="5068550"/>
            <a:ext cx="11043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There are three input lines that form the binary numbers from 0 through 7 for the address.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4240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Structure of a ROM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43C96F-7ADE-4436-B76E-0A9BA6938FF7}"/>
              </a:ext>
            </a:extLst>
          </p:cNvPr>
          <p:cNvSpPr/>
          <p:nvPr/>
        </p:nvSpPr>
        <p:spPr>
          <a:xfrm>
            <a:off x="726830" y="1405989"/>
            <a:ext cx="8159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Figure below  shows the internal logic construction of 8 X 8 ROM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491B19-766A-4E6D-919C-1E5D2CA6C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718" y="2080161"/>
            <a:ext cx="4629150" cy="3371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5E87CD-7C9A-466C-B2A8-46021F36B065}"/>
              </a:ext>
            </a:extLst>
          </p:cNvPr>
          <p:cNvSpPr/>
          <p:nvPr/>
        </p:nvSpPr>
        <p:spPr>
          <a:xfrm>
            <a:off x="5838091" y="20523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The three inputs are decoded into 8 distinct outputs by means of a 3 </a:t>
            </a:r>
            <a:r>
              <a:rPr lang="en-IN" dirty="0">
                <a:solidFill>
                  <a:srgbClr val="231F20"/>
                </a:solidFill>
                <a:latin typeface="PearsonMATH02"/>
              </a:rPr>
              <a:t>X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8 decoder</a:t>
            </a:r>
            <a:r>
              <a:rPr lang="en-IN" dirty="0"/>
              <a:t> .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Each output of the decoder represents a memory address.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B74F5-743F-432B-AC02-72E00D2F2E52}"/>
              </a:ext>
            </a:extLst>
          </p:cNvPr>
          <p:cNvSpPr/>
          <p:nvPr/>
        </p:nvSpPr>
        <p:spPr>
          <a:xfrm>
            <a:off x="5838091" y="30679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The 8 outputs of the decoder are connected to each of the eight OR gates. Each OR gate must be considered as having 8 inputs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106800-D9B6-4165-AB24-C490B5C50581}"/>
              </a:ext>
            </a:extLst>
          </p:cNvPr>
          <p:cNvSpPr/>
          <p:nvPr/>
        </p:nvSpPr>
        <p:spPr>
          <a:xfrm>
            <a:off x="5838091" y="38552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Each output of the decoder is connected to one of the inputs of each OR gate. Since each OR gate has 8 input connections and there are 8 OR gates, the ROM contains 8 </a:t>
            </a:r>
            <a:r>
              <a:rPr lang="en-IN" dirty="0">
                <a:solidFill>
                  <a:srgbClr val="231F20"/>
                </a:solidFill>
                <a:latin typeface="PearsonMATH02"/>
              </a:rPr>
              <a:t>*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8 </a:t>
            </a:r>
            <a:r>
              <a:rPr lang="en-IN" dirty="0">
                <a:solidFill>
                  <a:srgbClr val="231F20"/>
                </a:solidFill>
                <a:latin typeface="PearsonMATH08"/>
              </a:rPr>
              <a:t>=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64</a:t>
            </a:r>
            <a:br>
              <a:rPr lang="en-IN" dirty="0">
                <a:solidFill>
                  <a:srgbClr val="231F20"/>
                </a:solidFill>
                <a:latin typeface="TimesTenLTStd-Roman"/>
              </a:rPr>
            </a:br>
            <a:r>
              <a:rPr lang="en-IN" dirty="0">
                <a:solidFill>
                  <a:srgbClr val="231F20"/>
                </a:solidFill>
                <a:latin typeface="TimesTenLTStd-Roman"/>
              </a:rPr>
              <a:t>internal connections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1B00FE-0450-4577-9469-DB32AFA64DC2}"/>
              </a:ext>
            </a:extLst>
          </p:cNvPr>
          <p:cNvSpPr/>
          <p:nvPr/>
        </p:nvSpPr>
        <p:spPr>
          <a:xfrm>
            <a:off x="5838091" y="52224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In general, a 2</a:t>
            </a:r>
            <a:r>
              <a:rPr lang="en-IN" baseline="30000" dirty="0">
                <a:solidFill>
                  <a:srgbClr val="231F20"/>
                </a:solidFill>
                <a:latin typeface="TimesTenLTStd-Roman"/>
              </a:rPr>
              <a:t>k </a:t>
            </a:r>
            <a:r>
              <a:rPr lang="en-IN" dirty="0">
                <a:solidFill>
                  <a:srgbClr val="231F20"/>
                </a:solidFill>
                <a:latin typeface="PearsonMATH02"/>
              </a:rPr>
              <a:t>*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n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ROM will have an internal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k </a:t>
            </a:r>
            <a:r>
              <a:rPr lang="en-IN" dirty="0">
                <a:solidFill>
                  <a:srgbClr val="231F20"/>
                </a:solidFill>
                <a:latin typeface="PearsonMATH02"/>
              </a:rPr>
              <a:t>*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2</a:t>
            </a:r>
            <a:r>
              <a:rPr lang="en-IN" baseline="30000" dirty="0">
                <a:solidFill>
                  <a:srgbClr val="231F20"/>
                </a:solidFill>
                <a:latin typeface="TimesTenLTStd-Roman"/>
              </a:rPr>
              <a:t>k</a:t>
            </a:r>
            <a:r>
              <a:rPr lang="en-IN" sz="800" i="1" dirty="0">
                <a:solidFill>
                  <a:srgbClr val="231F20"/>
                </a:solidFill>
                <a:latin typeface="TimesTenLTStd-Italic"/>
              </a:rPr>
              <a:t>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decoder</a:t>
            </a:r>
            <a:br>
              <a:rPr lang="en-IN" dirty="0">
                <a:solidFill>
                  <a:srgbClr val="231F20"/>
                </a:solidFill>
                <a:latin typeface="TimesTenLTStd-Roman"/>
              </a:rPr>
            </a:br>
            <a:r>
              <a:rPr lang="en-IN" dirty="0">
                <a:solidFill>
                  <a:srgbClr val="231F20"/>
                </a:solidFill>
                <a:latin typeface="TimesTenLTStd-Roman"/>
              </a:rPr>
              <a:t>and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n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OR gates. Each OR gate has 2</a:t>
            </a:r>
            <a:r>
              <a:rPr lang="en-IN" baseline="30000" dirty="0">
                <a:solidFill>
                  <a:srgbClr val="231F20"/>
                </a:solidFill>
                <a:latin typeface="TimesTenLTStd-Roman"/>
              </a:rPr>
              <a:t>k 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inputs, which are connected to each of the outputs of the decoder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91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4240" y="158234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Structure of a ROM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5E87CD-7C9A-466C-B2A8-46021F36B065}"/>
              </a:ext>
            </a:extLst>
          </p:cNvPr>
          <p:cNvSpPr/>
          <p:nvPr/>
        </p:nvSpPr>
        <p:spPr>
          <a:xfrm>
            <a:off x="5838091" y="20523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LTStd-Roman"/>
                <a:ea typeface="+mn-ea"/>
                <a:cs typeface="+mn-cs"/>
              </a:rPr>
              <a:t>The 64 connections of the ROM are programmable.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The programmable intersection between two lines is sometimes called a </a:t>
            </a:r>
            <a:r>
              <a:rPr lang="en-IN" i="1" dirty="0" err="1">
                <a:solidFill>
                  <a:srgbClr val="231F20"/>
                </a:solidFill>
                <a:latin typeface="TimesTenLTStd-Italic"/>
              </a:rPr>
              <a:t>crosspoint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. </a:t>
            </a:r>
            <a:br>
              <a:rPr lang="en-IN" dirty="0"/>
            </a:b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A6CBC-37D4-46FF-B8E4-6F6BCDAF86A6}"/>
              </a:ext>
            </a:extLst>
          </p:cNvPr>
          <p:cNvSpPr/>
          <p:nvPr/>
        </p:nvSpPr>
        <p:spPr>
          <a:xfrm>
            <a:off x="5838091" y="30324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One of the simplest technologies employs a fuse that normally connects the two points, but is opened or “blown” by the application of a high‐voltage pulse into the fuse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675F494-E9C5-4890-A755-6615442BF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94" y="2052320"/>
            <a:ext cx="4629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4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99015" y="272118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ROM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863884-461A-4A66-9A7D-AA1AFC55958A}"/>
              </a:ext>
            </a:extLst>
          </p:cNvPr>
          <p:cNvSpPr/>
          <p:nvPr/>
        </p:nvSpPr>
        <p:spPr>
          <a:xfrm>
            <a:off x="650304" y="1158784"/>
            <a:ext cx="11097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The internal binary storage of a ROM is specified by a truth table that shows the word content in each address.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C376C-6968-4EC5-973B-2FF1C70D1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70" y="1638300"/>
            <a:ext cx="8162925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00CB7B-FF5B-4F66-AA30-99CD4986752B}"/>
              </a:ext>
            </a:extLst>
          </p:cNvPr>
          <p:cNvSpPr/>
          <p:nvPr/>
        </p:nvSpPr>
        <p:spPr>
          <a:xfrm>
            <a:off x="744638" y="5363294"/>
            <a:ext cx="9510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For example, the table specifies the eight‐bit word 10110010 for permanent storage at address 3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15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99015" y="272118"/>
            <a:ext cx="7452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ROM</a:t>
            </a:r>
          </a:p>
        </p:txBody>
      </p:sp>
      <p:pic>
        <p:nvPicPr>
          <p:cNvPr id="10" name="Picture 10" descr="KLH_Final Logo.jpg">
            <a:extLst>
              <a:ext uri="{FF2B5EF4-FFF2-40B4-BE49-F238E27FC236}">
                <a16:creationId xmlns:a16="http://schemas.microsoft.com/office/drawing/2014/main" id="{96A313DF-3A1C-400C-96DC-8C682AF6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-2474"/>
            <a:ext cx="2891091" cy="8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C376C-6968-4EC5-973B-2FF1C70D1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238" y="980004"/>
            <a:ext cx="8162925" cy="3581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62EB0E-4FF3-4520-866E-0527379D0852}"/>
              </a:ext>
            </a:extLst>
          </p:cNvPr>
          <p:cNvSpPr/>
          <p:nvPr/>
        </p:nvSpPr>
        <p:spPr>
          <a:xfrm>
            <a:off x="790937" y="4825034"/>
            <a:ext cx="10911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The four 0’s in the word are programmed by blowing the fuse links between output 3 of the decoder and the inputs of the OR gates associated with outputs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A</a:t>
            </a:r>
            <a:r>
              <a:rPr lang="en-IN" sz="800" dirty="0">
                <a:solidFill>
                  <a:srgbClr val="231F20"/>
                </a:solidFill>
                <a:latin typeface="TimesTenLTStd-Roman"/>
              </a:rPr>
              <a:t>6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,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A</a:t>
            </a:r>
            <a:r>
              <a:rPr lang="en-IN" sz="800" dirty="0">
                <a:solidFill>
                  <a:srgbClr val="231F20"/>
                </a:solidFill>
                <a:latin typeface="TimesTenLTStd-Roman"/>
              </a:rPr>
              <a:t>3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,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A</a:t>
            </a:r>
            <a:r>
              <a:rPr lang="en-IN" sz="800" dirty="0">
                <a:solidFill>
                  <a:srgbClr val="231F20"/>
                </a:solidFill>
                <a:latin typeface="TimesTenLTStd-Roman"/>
              </a:rPr>
              <a:t>2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, and </a:t>
            </a:r>
            <a:r>
              <a:rPr lang="en-IN" i="1" dirty="0">
                <a:solidFill>
                  <a:srgbClr val="231F20"/>
                </a:solidFill>
                <a:latin typeface="TimesTenLTStd-Italic"/>
              </a:rPr>
              <a:t>A</a:t>
            </a:r>
            <a:r>
              <a:rPr lang="en-IN" sz="800" dirty="0">
                <a:solidFill>
                  <a:srgbClr val="231F20"/>
                </a:solidFill>
                <a:latin typeface="TimesTenLTStd-Roman"/>
              </a:rPr>
              <a:t>0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. 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EA7FB2-380F-41C4-8207-8653C1D63600}"/>
              </a:ext>
            </a:extLst>
          </p:cNvPr>
          <p:cNvSpPr/>
          <p:nvPr/>
        </p:nvSpPr>
        <p:spPr>
          <a:xfrm>
            <a:off x="790937" y="5748364"/>
            <a:ext cx="10517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TimesTenLTStd-Roman"/>
              </a:rPr>
              <a:t>The four 1’s in the word are marked with a </a:t>
            </a:r>
            <a:r>
              <a:rPr lang="en-IN" dirty="0">
                <a:solidFill>
                  <a:srgbClr val="231F20"/>
                </a:solidFill>
                <a:latin typeface="PearsonMATH02"/>
              </a:rPr>
              <a:t>X </a:t>
            </a:r>
            <a:r>
              <a:rPr lang="en-IN" dirty="0">
                <a:solidFill>
                  <a:srgbClr val="231F20"/>
                </a:solidFill>
                <a:latin typeface="TimesTenLTStd-Roman"/>
              </a:rPr>
              <a:t>to denote a temporary connection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823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1446</Words>
  <Application>Microsoft Office PowerPoint</Application>
  <PresentationFormat>Widescreen</PresentationFormat>
  <Paragraphs>153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ArialMT</vt:lpstr>
      <vt:lpstr>Calibri</vt:lpstr>
      <vt:lpstr>ComicSansMS</vt:lpstr>
      <vt:lpstr>PearsonMATH02</vt:lpstr>
      <vt:lpstr>PearsonMATH08</vt:lpstr>
      <vt:lpstr>Times New Roman</vt:lpstr>
      <vt:lpstr>TimesTenLTStd-Italic</vt:lpstr>
      <vt:lpstr>TimesTenLTStd-Roman</vt:lpstr>
      <vt:lpstr>Wingdings-Regular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</dc:title>
  <dc:creator>Goutham Makkena</dc:creator>
  <cp:lastModifiedBy>Goutham Makkena</cp:lastModifiedBy>
  <cp:revision>113</cp:revision>
  <dcterms:created xsi:type="dcterms:W3CDTF">2018-10-31T05:16:53Z</dcterms:created>
  <dcterms:modified xsi:type="dcterms:W3CDTF">2019-11-18T09:29:55Z</dcterms:modified>
</cp:coreProperties>
</file>