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5" r:id="rId2"/>
    <p:sldMasterId id="2147483697" r:id="rId3"/>
  </p:sldMasterIdLst>
  <p:sldIdLst>
    <p:sldId id="289" r:id="rId4"/>
    <p:sldId id="313" r:id="rId5"/>
    <p:sldId id="257" r:id="rId6"/>
    <p:sldId id="312" r:id="rId7"/>
    <p:sldId id="288" r:id="rId8"/>
    <p:sldId id="290" r:id="rId9"/>
    <p:sldId id="291" r:id="rId10"/>
    <p:sldId id="293" r:id="rId11"/>
    <p:sldId id="261" r:id="rId12"/>
    <p:sldId id="305" r:id="rId13"/>
    <p:sldId id="263" r:id="rId14"/>
    <p:sldId id="264" r:id="rId15"/>
    <p:sldId id="265" r:id="rId16"/>
    <p:sldId id="294" r:id="rId17"/>
    <p:sldId id="267" r:id="rId18"/>
    <p:sldId id="296" r:id="rId19"/>
    <p:sldId id="269" r:id="rId20"/>
    <p:sldId id="301" r:id="rId21"/>
    <p:sldId id="302" r:id="rId22"/>
    <p:sldId id="303" r:id="rId23"/>
    <p:sldId id="304" r:id="rId24"/>
    <p:sldId id="297" r:id="rId25"/>
    <p:sldId id="268" r:id="rId26"/>
    <p:sldId id="271" r:id="rId27"/>
    <p:sldId id="298" r:id="rId28"/>
    <p:sldId id="274" r:id="rId29"/>
    <p:sldId id="299" r:id="rId30"/>
    <p:sldId id="277" r:id="rId31"/>
    <p:sldId id="279" r:id="rId32"/>
    <p:sldId id="306" r:id="rId33"/>
    <p:sldId id="307" r:id="rId34"/>
    <p:sldId id="308" r:id="rId35"/>
    <p:sldId id="309" r:id="rId36"/>
    <p:sldId id="310" r:id="rId37"/>
    <p:sldId id="311" r:id="rId38"/>
    <p:sldId id="314"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F10D79-FF95-4CE3-B1E6-E9FC612942F3}" v="2" dt="2023-08-16T09:46:30.231"/>
    <p1510:client id="{5BBD2D4B-1A32-491F-95EA-D6CB8EBDE8C7}" v="3" dt="2023-08-17T05:56:49.040"/>
    <p1510:client id="{95A087C3-5D2D-D078-D56B-8E4264695629}" v="1" dt="2023-08-12T06:01:14.432"/>
    <p1510:client id="{F74D17CA-D67B-903D-E1E9-B33485D696A3}" v="2" dt="2023-08-12T04:17:06.8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4DB6-6761-437F-B95E-3033844DC3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CE015F-7129-4784-AE3E-2C2725E4EC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E66F83-C630-4352-A337-695843505174}"/>
              </a:ext>
            </a:extLst>
          </p:cNvPr>
          <p:cNvSpPr>
            <a:spLocks noGrp="1"/>
          </p:cNvSpPr>
          <p:nvPr>
            <p:ph type="dt" sz="half" idx="10"/>
          </p:nvPr>
        </p:nvSpPr>
        <p:spPr/>
        <p:txBody>
          <a:bodyPr/>
          <a:lstStyle/>
          <a:p>
            <a:fld id="{A415E10E-A097-4834-80C5-A2C1D646F8B9}" type="datetimeFigureOut">
              <a:rPr lang="en-IN" smtClean="0"/>
              <a:t>22-01-2024</a:t>
            </a:fld>
            <a:endParaRPr lang="en-IN"/>
          </a:p>
        </p:txBody>
      </p:sp>
      <p:sp>
        <p:nvSpPr>
          <p:cNvPr id="5" name="Footer Placeholder 4">
            <a:extLst>
              <a:ext uri="{FF2B5EF4-FFF2-40B4-BE49-F238E27FC236}">
                <a16:creationId xmlns:a16="http://schemas.microsoft.com/office/drawing/2014/main" id="{BC147517-E525-4912-A43E-5AF556D78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69AF5-8030-4A6D-9C9F-660FAF75AD0F}"/>
              </a:ext>
            </a:extLst>
          </p:cNvPr>
          <p:cNvSpPr>
            <a:spLocks noGrp="1"/>
          </p:cNvSpPr>
          <p:nvPr>
            <p:ph type="sldNum" sz="quarter" idx="12"/>
          </p:nvPr>
        </p:nvSpPr>
        <p:spPr/>
        <p:txBody>
          <a:bodyPr/>
          <a:lstStyle/>
          <a:p>
            <a:fld id="{F3EAE7FC-C46B-42A3-8E15-9BB501A8C155}" type="slidenum">
              <a:rPr lang="en-IN" smtClean="0"/>
              <a:t>‹#›</a:t>
            </a:fld>
            <a:endParaRPr lang="en-IN"/>
          </a:p>
        </p:txBody>
      </p:sp>
    </p:spTree>
    <p:extLst>
      <p:ext uri="{BB962C8B-B14F-4D97-AF65-F5344CB8AC3E}">
        <p14:creationId xmlns:p14="http://schemas.microsoft.com/office/powerpoint/2010/main" val="86117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DF8D-2F27-40EE-AD13-38CFC99913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364A6D-A2BD-4882-BC4A-D596170D3E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251286-1C19-4FEF-ABEF-96D7F205AF8B}"/>
              </a:ext>
            </a:extLst>
          </p:cNvPr>
          <p:cNvSpPr>
            <a:spLocks noGrp="1"/>
          </p:cNvSpPr>
          <p:nvPr>
            <p:ph type="dt" sz="half" idx="10"/>
          </p:nvPr>
        </p:nvSpPr>
        <p:spPr/>
        <p:txBody>
          <a:bodyPr/>
          <a:lstStyle/>
          <a:p>
            <a:fld id="{A415E10E-A097-4834-80C5-A2C1D646F8B9}" type="datetimeFigureOut">
              <a:rPr lang="en-IN" smtClean="0"/>
              <a:t>22-01-2024</a:t>
            </a:fld>
            <a:endParaRPr lang="en-IN"/>
          </a:p>
        </p:txBody>
      </p:sp>
      <p:sp>
        <p:nvSpPr>
          <p:cNvPr id="5" name="Footer Placeholder 4">
            <a:extLst>
              <a:ext uri="{FF2B5EF4-FFF2-40B4-BE49-F238E27FC236}">
                <a16:creationId xmlns:a16="http://schemas.microsoft.com/office/drawing/2014/main" id="{205C89C8-BED1-4C3D-B648-24CD159A2E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B65E69-7640-4C45-94A0-50E8D9946C75}"/>
              </a:ext>
            </a:extLst>
          </p:cNvPr>
          <p:cNvSpPr>
            <a:spLocks noGrp="1"/>
          </p:cNvSpPr>
          <p:nvPr>
            <p:ph type="sldNum" sz="quarter" idx="12"/>
          </p:nvPr>
        </p:nvSpPr>
        <p:spPr/>
        <p:txBody>
          <a:bodyPr/>
          <a:lstStyle/>
          <a:p>
            <a:fld id="{F3EAE7FC-C46B-42A3-8E15-9BB501A8C155}" type="slidenum">
              <a:rPr lang="en-IN" smtClean="0"/>
              <a:t>‹#›</a:t>
            </a:fld>
            <a:endParaRPr lang="en-IN"/>
          </a:p>
        </p:txBody>
      </p:sp>
    </p:spTree>
    <p:extLst>
      <p:ext uri="{BB962C8B-B14F-4D97-AF65-F5344CB8AC3E}">
        <p14:creationId xmlns:p14="http://schemas.microsoft.com/office/powerpoint/2010/main" val="110106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35EFCE-E769-47FE-8ED1-81A3821988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7AEF29-1321-419D-8003-FBEF9EB717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8F4BF0-2B41-4EF2-AAED-539DDCD03DA0}"/>
              </a:ext>
            </a:extLst>
          </p:cNvPr>
          <p:cNvSpPr>
            <a:spLocks noGrp="1"/>
          </p:cNvSpPr>
          <p:nvPr>
            <p:ph type="dt" sz="half" idx="10"/>
          </p:nvPr>
        </p:nvSpPr>
        <p:spPr/>
        <p:txBody>
          <a:bodyPr/>
          <a:lstStyle/>
          <a:p>
            <a:fld id="{A415E10E-A097-4834-80C5-A2C1D646F8B9}" type="datetimeFigureOut">
              <a:rPr lang="en-IN" smtClean="0"/>
              <a:t>22-01-2024</a:t>
            </a:fld>
            <a:endParaRPr lang="en-IN"/>
          </a:p>
        </p:txBody>
      </p:sp>
      <p:sp>
        <p:nvSpPr>
          <p:cNvPr id="5" name="Footer Placeholder 4">
            <a:extLst>
              <a:ext uri="{FF2B5EF4-FFF2-40B4-BE49-F238E27FC236}">
                <a16:creationId xmlns:a16="http://schemas.microsoft.com/office/drawing/2014/main" id="{69B5D27F-31DA-4BCB-AD4E-C0D75E8097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9A3BA-5BDE-4AD2-A6D2-B4CA6174441A}"/>
              </a:ext>
            </a:extLst>
          </p:cNvPr>
          <p:cNvSpPr>
            <a:spLocks noGrp="1"/>
          </p:cNvSpPr>
          <p:nvPr>
            <p:ph type="sldNum" sz="quarter" idx="12"/>
          </p:nvPr>
        </p:nvSpPr>
        <p:spPr/>
        <p:txBody>
          <a:bodyPr/>
          <a:lstStyle/>
          <a:p>
            <a:fld id="{F3EAE7FC-C46B-42A3-8E15-9BB501A8C155}" type="slidenum">
              <a:rPr lang="en-IN" smtClean="0"/>
              <a:t>‹#›</a:t>
            </a:fld>
            <a:endParaRPr lang="en-IN"/>
          </a:p>
        </p:txBody>
      </p:sp>
    </p:spTree>
    <p:extLst>
      <p:ext uri="{BB962C8B-B14F-4D97-AF65-F5344CB8AC3E}">
        <p14:creationId xmlns:p14="http://schemas.microsoft.com/office/powerpoint/2010/main" val="2437701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814FC-E926-4084-8429-4372D9FF5F08}" type="datetimeFigureOut">
              <a:rPr lang="en-IN" smtClean="0"/>
              <a:t>22-01-2024</a:t>
            </a:fld>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11B506F-014D-4AEE-AB19-7CED1B81311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814FC-E926-4084-8429-4372D9FF5F08}" type="datetimeFigureOut">
              <a:rPr lang="en-IN" smtClean="0"/>
              <a:t>22-01-2024</a:t>
            </a:fld>
            <a:endParaRPr lang="en-IN"/>
          </a:p>
        </p:txBody>
      </p:sp>
      <p:sp>
        <p:nvSpPr>
          <p:cNvPr id="6" name="Slide Number Placeholder 5"/>
          <p:cNvSpPr>
            <a:spLocks noGrp="1"/>
          </p:cNvSpPr>
          <p:nvPr>
            <p:ph type="sldNum" sz="quarter" idx="12"/>
          </p:nvPr>
        </p:nvSpPr>
        <p:spPr/>
        <p:txBody>
          <a:bodyPr/>
          <a:lstStyle/>
          <a:p>
            <a:fld id="{411B506F-014D-4AEE-AB19-7CED1B81311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814FC-E926-4084-8429-4372D9FF5F08}" type="datetimeFigureOut">
              <a:rPr lang="en-IN" smtClean="0"/>
              <a:t>22-01-2024</a:t>
            </a:fld>
            <a:endParaRPr lang="en-IN"/>
          </a:p>
        </p:txBody>
      </p:sp>
      <p:sp>
        <p:nvSpPr>
          <p:cNvPr id="6" name="Slide Number Placeholder 5"/>
          <p:cNvSpPr>
            <a:spLocks noGrp="1"/>
          </p:cNvSpPr>
          <p:nvPr>
            <p:ph type="sldNum" sz="quarter" idx="12"/>
          </p:nvPr>
        </p:nvSpPr>
        <p:spPr/>
        <p:txBody>
          <a:bodyPr/>
          <a:lstStyle/>
          <a:p>
            <a:fld id="{411B506F-014D-4AEE-AB19-7CED1B81311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814FC-E926-4084-8429-4372D9FF5F08}" type="datetimeFigureOut">
              <a:rPr lang="en-IN" smtClean="0"/>
              <a:t>22-01-2024</a:t>
            </a:fld>
            <a:endParaRPr lang="en-IN"/>
          </a:p>
        </p:txBody>
      </p:sp>
      <p:sp>
        <p:nvSpPr>
          <p:cNvPr id="7" name="Slide Number Placeholder 6"/>
          <p:cNvSpPr>
            <a:spLocks noGrp="1"/>
          </p:cNvSpPr>
          <p:nvPr>
            <p:ph type="sldNum" sz="quarter" idx="12"/>
          </p:nvPr>
        </p:nvSpPr>
        <p:spPr/>
        <p:txBody>
          <a:bodyPr/>
          <a:lstStyle/>
          <a:p>
            <a:fld id="{411B506F-014D-4AEE-AB19-7CED1B81311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814FC-E926-4084-8429-4372D9FF5F08}" type="datetimeFigureOut">
              <a:rPr lang="en-IN" smtClean="0"/>
              <a:t>22-01-2024</a:t>
            </a:fld>
            <a:endParaRPr lang="en-IN"/>
          </a:p>
        </p:txBody>
      </p:sp>
      <p:sp>
        <p:nvSpPr>
          <p:cNvPr id="9" name="Slide Number Placeholder 8"/>
          <p:cNvSpPr>
            <a:spLocks noGrp="1"/>
          </p:cNvSpPr>
          <p:nvPr>
            <p:ph type="sldNum" sz="quarter" idx="12"/>
          </p:nvPr>
        </p:nvSpPr>
        <p:spPr/>
        <p:txBody>
          <a:bodyPr/>
          <a:lstStyle/>
          <a:p>
            <a:fld id="{411B506F-014D-4AEE-AB19-7CED1B81311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814FC-E926-4084-8429-4372D9FF5F08}" type="datetimeFigureOut">
              <a:rPr lang="en-IN" smtClean="0"/>
              <a:t>22-01-2024</a:t>
            </a:fld>
            <a:endParaRPr lang="en-IN"/>
          </a:p>
        </p:txBody>
      </p:sp>
      <p:sp>
        <p:nvSpPr>
          <p:cNvPr id="5" name="Slide Number Placeholder 4"/>
          <p:cNvSpPr>
            <a:spLocks noGrp="1"/>
          </p:cNvSpPr>
          <p:nvPr>
            <p:ph type="sldNum" sz="quarter" idx="12"/>
          </p:nvPr>
        </p:nvSpPr>
        <p:spPr/>
        <p:txBody>
          <a:bodyPr/>
          <a:lstStyle/>
          <a:p>
            <a:fld id="{411B506F-014D-4AEE-AB19-7CED1B81311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814FC-E926-4084-8429-4372D9FF5F08}" type="datetimeFigureOut">
              <a:rPr lang="en-IN" smtClean="0"/>
              <a:t>22-01-2024</a:t>
            </a:fld>
            <a:endParaRPr lang="en-IN"/>
          </a:p>
        </p:txBody>
      </p:sp>
      <p:sp>
        <p:nvSpPr>
          <p:cNvPr id="4" name="Slide Number Placeholder 3"/>
          <p:cNvSpPr>
            <a:spLocks noGrp="1"/>
          </p:cNvSpPr>
          <p:nvPr>
            <p:ph type="sldNum" sz="quarter" idx="12"/>
          </p:nvPr>
        </p:nvSpPr>
        <p:spPr/>
        <p:txBody>
          <a:bodyPr/>
          <a:lstStyle/>
          <a:p>
            <a:fld id="{411B506F-014D-4AEE-AB19-7CED1B81311E}"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814FC-E926-4084-8429-4372D9FF5F08}" type="datetimeFigureOut">
              <a:rPr lang="en-IN" smtClean="0"/>
              <a:t>22-01-2024</a:t>
            </a:fld>
            <a:endParaRPr lang="en-IN"/>
          </a:p>
        </p:txBody>
      </p:sp>
      <p:sp>
        <p:nvSpPr>
          <p:cNvPr id="7" name="Slide Number Placeholder 6"/>
          <p:cNvSpPr>
            <a:spLocks noGrp="1"/>
          </p:cNvSpPr>
          <p:nvPr>
            <p:ph type="sldNum" sz="quarter" idx="12"/>
          </p:nvPr>
        </p:nvSpPr>
        <p:spPr/>
        <p:txBody>
          <a:bodyPr/>
          <a:lstStyle/>
          <a:p>
            <a:fld id="{411B506F-014D-4AEE-AB19-7CED1B81311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34DA-CF80-4098-8032-66B9C76782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DBBD4A-F574-40DA-A4A9-4C60335805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B5F068-E82C-4BDA-8B27-A057172E6F63}"/>
              </a:ext>
            </a:extLst>
          </p:cNvPr>
          <p:cNvSpPr>
            <a:spLocks noGrp="1"/>
          </p:cNvSpPr>
          <p:nvPr>
            <p:ph type="dt" sz="half" idx="10"/>
          </p:nvPr>
        </p:nvSpPr>
        <p:spPr/>
        <p:txBody>
          <a:bodyPr/>
          <a:lstStyle/>
          <a:p>
            <a:fld id="{A415E10E-A097-4834-80C5-A2C1D646F8B9}" type="datetimeFigureOut">
              <a:rPr lang="en-IN" smtClean="0"/>
              <a:t>22-01-2024</a:t>
            </a:fld>
            <a:endParaRPr lang="en-IN"/>
          </a:p>
        </p:txBody>
      </p:sp>
      <p:sp>
        <p:nvSpPr>
          <p:cNvPr id="5" name="Footer Placeholder 4">
            <a:extLst>
              <a:ext uri="{FF2B5EF4-FFF2-40B4-BE49-F238E27FC236}">
                <a16:creationId xmlns:a16="http://schemas.microsoft.com/office/drawing/2014/main" id="{2436CDD7-36BE-428E-9143-D0E3B638E1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08C47E-C57D-48ED-9ACC-F06A887BF5DD}"/>
              </a:ext>
            </a:extLst>
          </p:cNvPr>
          <p:cNvSpPr>
            <a:spLocks noGrp="1"/>
          </p:cNvSpPr>
          <p:nvPr>
            <p:ph type="sldNum" sz="quarter" idx="12"/>
          </p:nvPr>
        </p:nvSpPr>
        <p:spPr/>
        <p:txBody>
          <a:bodyPr/>
          <a:lstStyle/>
          <a:p>
            <a:fld id="{F3EAE7FC-C46B-42A3-8E15-9BB501A8C155}" type="slidenum">
              <a:rPr lang="en-IN" smtClean="0"/>
              <a:t>‹#›</a:t>
            </a:fld>
            <a:endParaRPr lang="en-IN"/>
          </a:p>
        </p:txBody>
      </p:sp>
    </p:spTree>
    <p:extLst>
      <p:ext uri="{BB962C8B-B14F-4D97-AF65-F5344CB8AC3E}">
        <p14:creationId xmlns:p14="http://schemas.microsoft.com/office/powerpoint/2010/main" val="3493889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4D814FC-E926-4084-8429-4372D9FF5F08}" type="datetimeFigureOut">
              <a:rPr lang="en-IN" smtClean="0"/>
              <a:t>22-01-2024</a:t>
            </a:fld>
            <a:endParaRPr lang="en-IN"/>
          </a:p>
        </p:txBody>
      </p:sp>
      <p:sp>
        <p:nvSpPr>
          <p:cNvPr id="7" name="Slide Number Placeholder 6"/>
          <p:cNvSpPr>
            <a:spLocks noGrp="1"/>
          </p:cNvSpPr>
          <p:nvPr>
            <p:ph type="sldNum" sz="quarter" idx="12"/>
          </p:nvPr>
        </p:nvSpPr>
        <p:spPr/>
        <p:txBody>
          <a:bodyPr/>
          <a:lstStyle/>
          <a:p>
            <a:fld id="{411B506F-014D-4AEE-AB19-7CED1B81311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814FC-E926-4084-8429-4372D9FF5F08}" type="datetimeFigureOut">
              <a:rPr lang="en-IN" smtClean="0"/>
              <a:t>22-01-2024</a:t>
            </a:fld>
            <a:endParaRPr lang="en-IN"/>
          </a:p>
        </p:txBody>
      </p:sp>
      <p:sp>
        <p:nvSpPr>
          <p:cNvPr id="6" name="Slide Number Placeholder 5"/>
          <p:cNvSpPr>
            <a:spLocks noGrp="1"/>
          </p:cNvSpPr>
          <p:nvPr>
            <p:ph type="sldNum" sz="quarter" idx="12"/>
          </p:nvPr>
        </p:nvSpPr>
        <p:spPr/>
        <p:txBody>
          <a:bodyPr/>
          <a:lstStyle/>
          <a:p>
            <a:fld id="{411B506F-014D-4AEE-AB19-7CED1B81311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814FC-E926-4084-8429-4372D9FF5F08}" type="datetimeFigureOut">
              <a:rPr lang="en-IN" smtClean="0"/>
              <a:t>22-01-2024</a:t>
            </a:fld>
            <a:endParaRPr lang="en-IN"/>
          </a:p>
        </p:txBody>
      </p:sp>
      <p:sp>
        <p:nvSpPr>
          <p:cNvPr id="6" name="Slide Number Placeholder 5"/>
          <p:cNvSpPr>
            <a:spLocks noGrp="1"/>
          </p:cNvSpPr>
          <p:nvPr>
            <p:ph type="sldNum" sz="quarter" idx="12"/>
          </p:nvPr>
        </p:nvSpPr>
        <p:spPr/>
        <p:txBody>
          <a:bodyPr/>
          <a:lstStyle/>
          <a:p>
            <a:fld id="{411B506F-014D-4AEE-AB19-7CED1B81311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FD3F6B-7404-4646-84C0-AC5BDFFC8711}" type="datetimeFigureOut">
              <a:rPr lang="en-IN" smtClean="0"/>
              <a:t>22-01-2024</a:t>
            </a:fld>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E6B12C2-C7BD-4B18-8E75-AF701D5C39C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D3F6B-7404-4646-84C0-AC5BDFFC8711}" type="datetimeFigureOut">
              <a:rPr lang="en-IN" smtClean="0"/>
              <a:t>22-01-2024</a:t>
            </a:fld>
            <a:endParaRPr lang="en-IN"/>
          </a:p>
        </p:txBody>
      </p:sp>
      <p:sp>
        <p:nvSpPr>
          <p:cNvPr id="6" name="Slide Number Placeholder 5"/>
          <p:cNvSpPr>
            <a:spLocks noGrp="1"/>
          </p:cNvSpPr>
          <p:nvPr>
            <p:ph type="sldNum" sz="quarter" idx="12"/>
          </p:nvPr>
        </p:nvSpPr>
        <p:spPr/>
        <p:txBody>
          <a:bodyPr/>
          <a:lstStyle/>
          <a:p>
            <a:fld id="{5E6B12C2-C7BD-4B18-8E75-AF701D5C39C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FD3F6B-7404-4646-84C0-AC5BDFFC8711}" type="datetimeFigureOut">
              <a:rPr lang="en-IN" smtClean="0"/>
              <a:t>22-01-2024</a:t>
            </a:fld>
            <a:endParaRPr lang="en-IN"/>
          </a:p>
        </p:txBody>
      </p:sp>
      <p:sp>
        <p:nvSpPr>
          <p:cNvPr id="6" name="Slide Number Placeholder 5"/>
          <p:cNvSpPr>
            <a:spLocks noGrp="1"/>
          </p:cNvSpPr>
          <p:nvPr>
            <p:ph type="sldNum" sz="quarter" idx="12"/>
          </p:nvPr>
        </p:nvSpPr>
        <p:spPr/>
        <p:txBody>
          <a:bodyPr/>
          <a:lstStyle/>
          <a:p>
            <a:fld id="{5E6B12C2-C7BD-4B18-8E75-AF701D5C39C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FD3F6B-7404-4646-84C0-AC5BDFFC8711}" type="datetimeFigureOut">
              <a:rPr lang="en-IN" smtClean="0"/>
              <a:t>22-01-2024</a:t>
            </a:fld>
            <a:endParaRPr lang="en-IN"/>
          </a:p>
        </p:txBody>
      </p:sp>
      <p:sp>
        <p:nvSpPr>
          <p:cNvPr id="7" name="Slide Number Placeholder 6"/>
          <p:cNvSpPr>
            <a:spLocks noGrp="1"/>
          </p:cNvSpPr>
          <p:nvPr>
            <p:ph type="sldNum" sz="quarter" idx="12"/>
          </p:nvPr>
        </p:nvSpPr>
        <p:spPr/>
        <p:txBody>
          <a:bodyPr/>
          <a:lstStyle/>
          <a:p>
            <a:fld id="{5E6B12C2-C7BD-4B18-8E75-AF701D5C39C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FD3F6B-7404-4646-84C0-AC5BDFFC8711}" type="datetimeFigureOut">
              <a:rPr lang="en-IN" smtClean="0"/>
              <a:t>22-01-2024</a:t>
            </a:fld>
            <a:endParaRPr lang="en-IN"/>
          </a:p>
        </p:txBody>
      </p:sp>
      <p:sp>
        <p:nvSpPr>
          <p:cNvPr id="9" name="Slide Number Placeholder 8"/>
          <p:cNvSpPr>
            <a:spLocks noGrp="1"/>
          </p:cNvSpPr>
          <p:nvPr>
            <p:ph type="sldNum" sz="quarter" idx="12"/>
          </p:nvPr>
        </p:nvSpPr>
        <p:spPr/>
        <p:txBody>
          <a:bodyPr/>
          <a:lstStyle/>
          <a:p>
            <a:fld id="{5E6B12C2-C7BD-4B18-8E75-AF701D5C39C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D3F6B-7404-4646-84C0-AC5BDFFC8711}" type="datetimeFigureOut">
              <a:rPr lang="en-IN" smtClean="0"/>
              <a:t>22-01-2024</a:t>
            </a:fld>
            <a:endParaRPr lang="en-IN"/>
          </a:p>
        </p:txBody>
      </p:sp>
      <p:sp>
        <p:nvSpPr>
          <p:cNvPr id="5" name="Slide Number Placeholder 4"/>
          <p:cNvSpPr>
            <a:spLocks noGrp="1"/>
          </p:cNvSpPr>
          <p:nvPr>
            <p:ph type="sldNum" sz="quarter" idx="12"/>
          </p:nvPr>
        </p:nvSpPr>
        <p:spPr/>
        <p:txBody>
          <a:bodyPr/>
          <a:lstStyle/>
          <a:p>
            <a:fld id="{5E6B12C2-C7BD-4B18-8E75-AF701D5C39C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D3F6B-7404-4646-84C0-AC5BDFFC8711}" type="datetimeFigureOut">
              <a:rPr lang="en-IN" smtClean="0"/>
              <a:t>22-01-2024</a:t>
            </a:fld>
            <a:endParaRPr lang="en-IN"/>
          </a:p>
        </p:txBody>
      </p:sp>
      <p:sp>
        <p:nvSpPr>
          <p:cNvPr id="4" name="Slide Number Placeholder 3"/>
          <p:cNvSpPr>
            <a:spLocks noGrp="1"/>
          </p:cNvSpPr>
          <p:nvPr>
            <p:ph type="sldNum" sz="quarter" idx="12"/>
          </p:nvPr>
        </p:nvSpPr>
        <p:spPr/>
        <p:txBody>
          <a:bodyPr/>
          <a:lstStyle/>
          <a:p>
            <a:fld id="{5E6B12C2-C7BD-4B18-8E75-AF701D5C39C4}"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8FB6A-49B8-40BE-AFB5-D1439981A1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E8B54F-FFF6-4DB6-B061-27CFA7DBA6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137F1C-7A83-45ED-ADF4-C57454825F84}"/>
              </a:ext>
            </a:extLst>
          </p:cNvPr>
          <p:cNvSpPr>
            <a:spLocks noGrp="1"/>
          </p:cNvSpPr>
          <p:nvPr>
            <p:ph type="dt" sz="half" idx="10"/>
          </p:nvPr>
        </p:nvSpPr>
        <p:spPr/>
        <p:txBody>
          <a:bodyPr/>
          <a:lstStyle/>
          <a:p>
            <a:fld id="{A415E10E-A097-4834-80C5-A2C1D646F8B9}" type="datetimeFigureOut">
              <a:rPr lang="en-IN" smtClean="0"/>
              <a:t>22-01-2024</a:t>
            </a:fld>
            <a:endParaRPr lang="en-IN"/>
          </a:p>
        </p:txBody>
      </p:sp>
      <p:sp>
        <p:nvSpPr>
          <p:cNvPr id="5" name="Footer Placeholder 4">
            <a:extLst>
              <a:ext uri="{FF2B5EF4-FFF2-40B4-BE49-F238E27FC236}">
                <a16:creationId xmlns:a16="http://schemas.microsoft.com/office/drawing/2014/main" id="{E36D6F42-B533-4DC6-820C-854FB9C192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EF1956-F8A0-4378-98DF-EF2707FF5AC8}"/>
              </a:ext>
            </a:extLst>
          </p:cNvPr>
          <p:cNvSpPr>
            <a:spLocks noGrp="1"/>
          </p:cNvSpPr>
          <p:nvPr>
            <p:ph type="sldNum" sz="quarter" idx="12"/>
          </p:nvPr>
        </p:nvSpPr>
        <p:spPr/>
        <p:txBody>
          <a:bodyPr/>
          <a:lstStyle/>
          <a:p>
            <a:fld id="{F3EAE7FC-C46B-42A3-8E15-9BB501A8C155}" type="slidenum">
              <a:rPr lang="en-IN" smtClean="0"/>
              <a:t>‹#›</a:t>
            </a:fld>
            <a:endParaRPr lang="en-IN"/>
          </a:p>
        </p:txBody>
      </p:sp>
    </p:spTree>
    <p:extLst>
      <p:ext uri="{BB962C8B-B14F-4D97-AF65-F5344CB8AC3E}">
        <p14:creationId xmlns:p14="http://schemas.microsoft.com/office/powerpoint/2010/main" val="3426004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FD3F6B-7404-4646-84C0-AC5BDFFC8711}" type="datetimeFigureOut">
              <a:rPr lang="en-IN" smtClean="0"/>
              <a:t>22-01-2024</a:t>
            </a:fld>
            <a:endParaRPr lang="en-IN"/>
          </a:p>
        </p:txBody>
      </p:sp>
      <p:sp>
        <p:nvSpPr>
          <p:cNvPr id="7" name="Slide Number Placeholder 6"/>
          <p:cNvSpPr>
            <a:spLocks noGrp="1"/>
          </p:cNvSpPr>
          <p:nvPr>
            <p:ph type="sldNum" sz="quarter" idx="12"/>
          </p:nvPr>
        </p:nvSpPr>
        <p:spPr/>
        <p:txBody>
          <a:bodyPr/>
          <a:lstStyle/>
          <a:p>
            <a:fld id="{5E6B12C2-C7BD-4B18-8E75-AF701D5C39C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2FD3F6B-7404-4646-84C0-AC5BDFFC8711}" type="datetimeFigureOut">
              <a:rPr lang="en-IN" smtClean="0"/>
              <a:t>22-01-2024</a:t>
            </a:fld>
            <a:endParaRPr lang="en-IN"/>
          </a:p>
        </p:txBody>
      </p:sp>
      <p:sp>
        <p:nvSpPr>
          <p:cNvPr id="7" name="Slide Number Placeholder 6"/>
          <p:cNvSpPr>
            <a:spLocks noGrp="1"/>
          </p:cNvSpPr>
          <p:nvPr>
            <p:ph type="sldNum" sz="quarter" idx="12"/>
          </p:nvPr>
        </p:nvSpPr>
        <p:spPr/>
        <p:txBody>
          <a:bodyPr/>
          <a:lstStyle/>
          <a:p>
            <a:fld id="{5E6B12C2-C7BD-4B18-8E75-AF701D5C39C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D3F6B-7404-4646-84C0-AC5BDFFC8711}" type="datetimeFigureOut">
              <a:rPr lang="en-IN" smtClean="0"/>
              <a:t>22-01-2024</a:t>
            </a:fld>
            <a:endParaRPr lang="en-IN"/>
          </a:p>
        </p:txBody>
      </p:sp>
      <p:sp>
        <p:nvSpPr>
          <p:cNvPr id="6" name="Slide Number Placeholder 5"/>
          <p:cNvSpPr>
            <a:spLocks noGrp="1"/>
          </p:cNvSpPr>
          <p:nvPr>
            <p:ph type="sldNum" sz="quarter" idx="12"/>
          </p:nvPr>
        </p:nvSpPr>
        <p:spPr/>
        <p:txBody>
          <a:bodyPr/>
          <a:lstStyle/>
          <a:p>
            <a:fld id="{5E6B12C2-C7BD-4B18-8E75-AF701D5C39C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D3F6B-7404-4646-84C0-AC5BDFFC8711}" type="datetimeFigureOut">
              <a:rPr lang="en-IN" smtClean="0"/>
              <a:t>22-01-2024</a:t>
            </a:fld>
            <a:endParaRPr lang="en-IN"/>
          </a:p>
        </p:txBody>
      </p:sp>
      <p:sp>
        <p:nvSpPr>
          <p:cNvPr id="6" name="Slide Number Placeholder 5"/>
          <p:cNvSpPr>
            <a:spLocks noGrp="1"/>
          </p:cNvSpPr>
          <p:nvPr>
            <p:ph type="sldNum" sz="quarter" idx="12"/>
          </p:nvPr>
        </p:nvSpPr>
        <p:spPr/>
        <p:txBody>
          <a:bodyPr/>
          <a:lstStyle/>
          <a:p>
            <a:fld id="{5E6B12C2-C7BD-4B18-8E75-AF701D5C39C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6E11-B93D-4F0B-B90A-3C74540435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2AB8E7-62D8-4876-97A1-599F779AD7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953DD0-09E4-47FE-A563-CFA033B50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95A888-7BD8-4CD2-82EC-0DB6D0B319D3}"/>
              </a:ext>
            </a:extLst>
          </p:cNvPr>
          <p:cNvSpPr>
            <a:spLocks noGrp="1"/>
          </p:cNvSpPr>
          <p:nvPr>
            <p:ph type="dt" sz="half" idx="10"/>
          </p:nvPr>
        </p:nvSpPr>
        <p:spPr/>
        <p:txBody>
          <a:bodyPr/>
          <a:lstStyle/>
          <a:p>
            <a:fld id="{A415E10E-A097-4834-80C5-A2C1D646F8B9}" type="datetimeFigureOut">
              <a:rPr lang="en-IN" smtClean="0"/>
              <a:t>22-01-2024</a:t>
            </a:fld>
            <a:endParaRPr lang="en-IN"/>
          </a:p>
        </p:txBody>
      </p:sp>
      <p:sp>
        <p:nvSpPr>
          <p:cNvPr id="6" name="Footer Placeholder 5">
            <a:extLst>
              <a:ext uri="{FF2B5EF4-FFF2-40B4-BE49-F238E27FC236}">
                <a16:creationId xmlns:a16="http://schemas.microsoft.com/office/drawing/2014/main" id="{007BF1EF-DDE2-4965-9B34-D3AD065E15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EA9EAD-F8CC-4481-9125-E39BA85A5187}"/>
              </a:ext>
            </a:extLst>
          </p:cNvPr>
          <p:cNvSpPr>
            <a:spLocks noGrp="1"/>
          </p:cNvSpPr>
          <p:nvPr>
            <p:ph type="sldNum" sz="quarter" idx="12"/>
          </p:nvPr>
        </p:nvSpPr>
        <p:spPr/>
        <p:txBody>
          <a:bodyPr/>
          <a:lstStyle/>
          <a:p>
            <a:fld id="{F3EAE7FC-C46B-42A3-8E15-9BB501A8C155}" type="slidenum">
              <a:rPr lang="en-IN" smtClean="0"/>
              <a:t>‹#›</a:t>
            </a:fld>
            <a:endParaRPr lang="en-IN"/>
          </a:p>
        </p:txBody>
      </p:sp>
    </p:spTree>
    <p:extLst>
      <p:ext uri="{BB962C8B-B14F-4D97-AF65-F5344CB8AC3E}">
        <p14:creationId xmlns:p14="http://schemas.microsoft.com/office/powerpoint/2010/main" val="287333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A411-E29A-4F55-A591-F0F198B358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D6120-8B1A-4E13-A339-94B0180B08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2FDDFA-3ED9-4F29-8D98-6AA79E21D2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9AD302-7A28-40C5-A49B-517E72D858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2B195A-E823-4E77-97BD-BDD009B14D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B1E756-45FD-4315-8E4D-7EF8AAD414B2}"/>
              </a:ext>
            </a:extLst>
          </p:cNvPr>
          <p:cNvSpPr>
            <a:spLocks noGrp="1"/>
          </p:cNvSpPr>
          <p:nvPr>
            <p:ph type="dt" sz="half" idx="10"/>
          </p:nvPr>
        </p:nvSpPr>
        <p:spPr/>
        <p:txBody>
          <a:bodyPr/>
          <a:lstStyle/>
          <a:p>
            <a:fld id="{A415E10E-A097-4834-80C5-A2C1D646F8B9}" type="datetimeFigureOut">
              <a:rPr lang="en-IN" smtClean="0"/>
              <a:t>22-01-2024</a:t>
            </a:fld>
            <a:endParaRPr lang="en-IN"/>
          </a:p>
        </p:txBody>
      </p:sp>
      <p:sp>
        <p:nvSpPr>
          <p:cNvPr id="8" name="Footer Placeholder 7">
            <a:extLst>
              <a:ext uri="{FF2B5EF4-FFF2-40B4-BE49-F238E27FC236}">
                <a16:creationId xmlns:a16="http://schemas.microsoft.com/office/drawing/2014/main" id="{9ED107C5-FD00-4959-B547-4676B7D967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8B722F-FD80-48CD-BE30-6ECC6D1FFDF5}"/>
              </a:ext>
            </a:extLst>
          </p:cNvPr>
          <p:cNvSpPr>
            <a:spLocks noGrp="1"/>
          </p:cNvSpPr>
          <p:nvPr>
            <p:ph type="sldNum" sz="quarter" idx="12"/>
          </p:nvPr>
        </p:nvSpPr>
        <p:spPr/>
        <p:txBody>
          <a:bodyPr/>
          <a:lstStyle/>
          <a:p>
            <a:fld id="{F3EAE7FC-C46B-42A3-8E15-9BB501A8C155}" type="slidenum">
              <a:rPr lang="en-IN" smtClean="0"/>
              <a:t>‹#›</a:t>
            </a:fld>
            <a:endParaRPr lang="en-IN"/>
          </a:p>
        </p:txBody>
      </p:sp>
    </p:spTree>
    <p:extLst>
      <p:ext uri="{BB962C8B-B14F-4D97-AF65-F5344CB8AC3E}">
        <p14:creationId xmlns:p14="http://schemas.microsoft.com/office/powerpoint/2010/main" val="2625389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EC06-1148-4F5E-B74D-756E565E8D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9413FA-5354-4A74-9464-8AE0B4559585}"/>
              </a:ext>
            </a:extLst>
          </p:cNvPr>
          <p:cNvSpPr>
            <a:spLocks noGrp="1"/>
          </p:cNvSpPr>
          <p:nvPr>
            <p:ph type="dt" sz="half" idx="10"/>
          </p:nvPr>
        </p:nvSpPr>
        <p:spPr/>
        <p:txBody>
          <a:bodyPr/>
          <a:lstStyle/>
          <a:p>
            <a:fld id="{A415E10E-A097-4834-80C5-A2C1D646F8B9}" type="datetimeFigureOut">
              <a:rPr lang="en-IN" smtClean="0"/>
              <a:t>22-01-2024</a:t>
            </a:fld>
            <a:endParaRPr lang="en-IN"/>
          </a:p>
        </p:txBody>
      </p:sp>
      <p:sp>
        <p:nvSpPr>
          <p:cNvPr id="4" name="Footer Placeholder 3">
            <a:extLst>
              <a:ext uri="{FF2B5EF4-FFF2-40B4-BE49-F238E27FC236}">
                <a16:creationId xmlns:a16="http://schemas.microsoft.com/office/drawing/2014/main" id="{233AD2E3-65B8-4082-AEDD-B39071FCEC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A97EE3-7013-4FB2-93B8-385C1388B87C}"/>
              </a:ext>
            </a:extLst>
          </p:cNvPr>
          <p:cNvSpPr>
            <a:spLocks noGrp="1"/>
          </p:cNvSpPr>
          <p:nvPr>
            <p:ph type="sldNum" sz="quarter" idx="12"/>
          </p:nvPr>
        </p:nvSpPr>
        <p:spPr/>
        <p:txBody>
          <a:bodyPr/>
          <a:lstStyle/>
          <a:p>
            <a:fld id="{F3EAE7FC-C46B-42A3-8E15-9BB501A8C155}" type="slidenum">
              <a:rPr lang="en-IN" smtClean="0"/>
              <a:t>‹#›</a:t>
            </a:fld>
            <a:endParaRPr lang="en-IN"/>
          </a:p>
        </p:txBody>
      </p:sp>
    </p:spTree>
    <p:extLst>
      <p:ext uri="{BB962C8B-B14F-4D97-AF65-F5344CB8AC3E}">
        <p14:creationId xmlns:p14="http://schemas.microsoft.com/office/powerpoint/2010/main" val="210501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29CE45-E766-4B11-8B5E-B31088AF03A8}"/>
              </a:ext>
            </a:extLst>
          </p:cNvPr>
          <p:cNvSpPr>
            <a:spLocks noGrp="1"/>
          </p:cNvSpPr>
          <p:nvPr>
            <p:ph type="dt" sz="half" idx="10"/>
          </p:nvPr>
        </p:nvSpPr>
        <p:spPr/>
        <p:txBody>
          <a:bodyPr/>
          <a:lstStyle/>
          <a:p>
            <a:fld id="{A415E10E-A097-4834-80C5-A2C1D646F8B9}" type="datetimeFigureOut">
              <a:rPr lang="en-IN" smtClean="0"/>
              <a:t>22-01-2024</a:t>
            </a:fld>
            <a:endParaRPr lang="en-IN"/>
          </a:p>
        </p:txBody>
      </p:sp>
      <p:sp>
        <p:nvSpPr>
          <p:cNvPr id="3" name="Footer Placeholder 2">
            <a:extLst>
              <a:ext uri="{FF2B5EF4-FFF2-40B4-BE49-F238E27FC236}">
                <a16:creationId xmlns:a16="http://schemas.microsoft.com/office/drawing/2014/main" id="{F033EE6B-8FF9-447B-AF81-2BB11EF688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9CE41A-4BB0-4205-8B1F-3D944C2F9841}"/>
              </a:ext>
            </a:extLst>
          </p:cNvPr>
          <p:cNvSpPr>
            <a:spLocks noGrp="1"/>
          </p:cNvSpPr>
          <p:nvPr>
            <p:ph type="sldNum" sz="quarter" idx="12"/>
          </p:nvPr>
        </p:nvSpPr>
        <p:spPr/>
        <p:txBody>
          <a:bodyPr/>
          <a:lstStyle/>
          <a:p>
            <a:fld id="{F3EAE7FC-C46B-42A3-8E15-9BB501A8C155}" type="slidenum">
              <a:rPr lang="en-IN" smtClean="0"/>
              <a:t>‹#›</a:t>
            </a:fld>
            <a:endParaRPr lang="en-IN"/>
          </a:p>
        </p:txBody>
      </p:sp>
    </p:spTree>
    <p:extLst>
      <p:ext uri="{BB962C8B-B14F-4D97-AF65-F5344CB8AC3E}">
        <p14:creationId xmlns:p14="http://schemas.microsoft.com/office/powerpoint/2010/main" val="2150797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F668-F57B-4683-AD1E-C574F8806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789D4C-C546-434E-9C7E-D4A59EBFE7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5243C9-36B2-4931-ACD1-F079B102E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54C5D-2B32-4BF3-B9C4-E94002B456AA}"/>
              </a:ext>
            </a:extLst>
          </p:cNvPr>
          <p:cNvSpPr>
            <a:spLocks noGrp="1"/>
          </p:cNvSpPr>
          <p:nvPr>
            <p:ph type="dt" sz="half" idx="10"/>
          </p:nvPr>
        </p:nvSpPr>
        <p:spPr/>
        <p:txBody>
          <a:bodyPr/>
          <a:lstStyle/>
          <a:p>
            <a:fld id="{A415E10E-A097-4834-80C5-A2C1D646F8B9}" type="datetimeFigureOut">
              <a:rPr lang="en-IN" smtClean="0"/>
              <a:t>22-01-2024</a:t>
            </a:fld>
            <a:endParaRPr lang="en-IN"/>
          </a:p>
        </p:txBody>
      </p:sp>
      <p:sp>
        <p:nvSpPr>
          <p:cNvPr id="6" name="Footer Placeholder 5">
            <a:extLst>
              <a:ext uri="{FF2B5EF4-FFF2-40B4-BE49-F238E27FC236}">
                <a16:creationId xmlns:a16="http://schemas.microsoft.com/office/drawing/2014/main" id="{8DBCC8B5-631F-4F76-B6F0-9CC738D95E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9FC4EF-5C1C-4E1A-AF20-0519CA9EAEF2}"/>
              </a:ext>
            </a:extLst>
          </p:cNvPr>
          <p:cNvSpPr>
            <a:spLocks noGrp="1"/>
          </p:cNvSpPr>
          <p:nvPr>
            <p:ph type="sldNum" sz="quarter" idx="12"/>
          </p:nvPr>
        </p:nvSpPr>
        <p:spPr/>
        <p:txBody>
          <a:bodyPr/>
          <a:lstStyle/>
          <a:p>
            <a:fld id="{F3EAE7FC-C46B-42A3-8E15-9BB501A8C155}" type="slidenum">
              <a:rPr lang="en-IN" smtClean="0"/>
              <a:t>‹#›</a:t>
            </a:fld>
            <a:endParaRPr lang="en-IN"/>
          </a:p>
        </p:txBody>
      </p:sp>
    </p:spTree>
    <p:extLst>
      <p:ext uri="{BB962C8B-B14F-4D97-AF65-F5344CB8AC3E}">
        <p14:creationId xmlns:p14="http://schemas.microsoft.com/office/powerpoint/2010/main" val="102902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122-E7E5-4367-AEA1-19CA8D877B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FBB05E-73C0-48EC-A09F-564A1B0A6D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D38C03-3BE1-456E-87F5-ADA7AEBDC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D78AD5-AC0F-458D-9B68-D92E5BD13F37}"/>
              </a:ext>
            </a:extLst>
          </p:cNvPr>
          <p:cNvSpPr>
            <a:spLocks noGrp="1"/>
          </p:cNvSpPr>
          <p:nvPr>
            <p:ph type="dt" sz="half" idx="10"/>
          </p:nvPr>
        </p:nvSpPr>
        <p:spPr/>
        <p:txBody>
          <a:bodyPr/>
          <a:lstStyle/>
          <a:p>
            <a:fld id="{A415E10E-A097-4834-80C5-A2C1D646F8B9}" type="datetimeFigureOut">
              <a:rPr lang="en-IN" smtClean="0"/>
              <a:t>22-01-2024</a:t>
            </a:fld>
            <a:endParaRPr lang="en-IN"/>
          </a:p>
        </p:txBody>
      </p:sp>
      <p:sp>
        <p:nvSpPr>
          <p:cNvPr id="6" name="Footer Placeholder 5">
            <a:extLst>
              <a:ext uri="{FF2B5EF4-FFF2-40B4-BE49-F238E27FC236}">
                <a16:creationId xmlns:a16="http://schemas.microsoft.com/office/drawing/2014/main" id="{9D0D8AB4-5808-4149-A1CE-636EE0E17C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48D49-7538-40E6-B050-BD6D4D6D3A0C}"/>
              </a:ext>
            </a:extLst>
          </p:cNvPr>
          <p:cNvSpPr>
            <a:spLocks noGrp="1"/>
          </p:cNvSpPr>
          <p:nvPr>
            <p:ph type="sldNum" sz="quarter" idx="12"/>
          </p:nvPr>
        </p:nvSpPr>
        <p:spPr/>
        <p:txBody>
          <a:bodyPr/>
          <a:lstStyle/>
          <a:p>
            <a:fld id="{F3EAE7FC-C46B-42A3-8E15-9BB501A8C155}" type="slidenum">
              <a:rPr lang="en-IN" smtClean="0"/>
              <a:t>‹#›</a:t>
            </a:fld>
            <a:endParaRPr lang="en-IN"/>
          </a:p>
        </p:txBody>
      </p:sp>
    </p:spTree>
    <p:extLst>
      <p:ext uri="{BB962C8B-B14F-4D97-AF65-F5344CB8AC3E}">
        <p14:creationId xmlns:p14="http://schemas.microsoft.com/office/powerpoint/2010/main" val="154622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41AEED-4BCF-4979-81D9-0166B9361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2EBA93-F619-46C6-96C8-422CFE077F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A4F536-3BEE-43C0-AF40-426278572C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5E10E-A097-4834-80C5-A2C1D646F8B9}" type="datetimeFigureOut">
              <a:rPr lang="en-IN" smtClean="0"/>
              <a:t>22-01-2024</a:t>
            </a:fld>
            <a:endParaRPr lang="en-IN"/>
          </a:p>
        </p:txBody>
      </p:sp>
      <p:sp>
        <p:nvSpPr>
          <p:cNvPr id="5" name="Footer Placeholder 4">
            <a:extLst>
              <a:ext uri="{FF2B5EF4-FFF2-40B4-BE49-F238E27FC236}">
                <a16:creationId xmlns:a16="http://schemas.microsoft.com/office/drawing/2014/main" id="{CF5F20A7-5A09-42EC-894A-B8B76E35E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40339D-DDC1-40BE-8A48-192D4B275E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EAE7FC-C46B-42A3-8E15-9BB501A8C155}" type="slidenum">
              <a:rPr lang="en-IN" smtClean="0"/>
              <a:t>‹#›</a:t>
            </a:fld>
            <a:endParaRPr lang="en-IN"/>
          </a:p>
        </p:txBody>
      </p:sp>
    </p:spTree>
    <p:extLst>
      <p:ext uri="{BB962C8B-B14F-4D97-AF65-F5344CB8AC3E}">
        <p14:creationId xmlns:p14="http://schemas.microsoft.com/office/powerpoint/2010/main" val="88483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415E10E-A097-4834-80C5-A2C1D646F8B9}" type="datetimeFigureOut">
              <a:rPr lang="en-IN" smtClean="0"/>
              <a:t>22-01-2024</a:t>
            </a:fld>
            <a:endParaRPr lang="en-IN"/>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F3EAE7FC-C46B-42A3-8E15-9BB501A8C15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415E10E-A097-4834-80C5-A2C1D646F8B9}" type="datetimeFigureOut">
              <a:rPr lang="en-IN" smtClean="0"/>
              <a:t>22-01-2024</a:t>
            </a:fld>
            <a:endParaRPr lang="en-IN"/>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F3EAE7FC-C46B-42A3-8E15-9BB501A8C15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hyperlink" Target="https://www.geeksforgeeks.org/multicasting-in-computer-network/" TargetMode="Externa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F2701-9033-488D-8A6B-BB7984DFD0D3}"/>
              </a:ext>
            </a:extLst>
          </p:cNvPr>
          <p:cNvSpPr txBox="1"/>
          <p:nvPr/>
        </p:nvSpPr>
        <p:spPr>
          <a:xfrm>
            <a:off x="1042040" y="784193"/>
            <a:ext cx="9878518" cy="446276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Gill Sans MT" panose="020B0502020104020203"/>
              </a:rPr>
              <a:t>Network</a:t>
            </a:r>
            <a:r>
              <a:rPr kumimoji="0" lang="en-IN" sz="4000" b="1" i="0" u="none" strike="noStrike" kern="1200" cap="none" spc="0" normalizeH="0" noProof="0" dirty="0">
                <a:ln>
                  <a:noFill/>
                </a:ln>
                <a:solidFill>
                  <a:prstClr val="black"/>
                </a:solidFill>
                <a:effectLst/>
                <a:uLnTx/>
                <a:uFillTx/>
                <a:latin typeface="Gill Sans MT" panose="020B0502020104020203"/>
              </a:rPr>
              <a:t> </a:t>
            </a:r>
            <a:r>
              <a:rPr kumimoji="0" lang="en-IN" sz="4000" b="1" i="0" u="none" strike="noStrike" kern="1200" cap="none" spc="0" normalizeH="0" baseline="0" noProof="0" dirty="0">
                <a:ln>
                  <a:noFill/>
                </a:ln>
                <a:solidFill>
                  <a:prstClr val="black"/>
                </a:solidFill>
                <a:effectLst/>
                <a:uLnTx/>
                <a:uFillTx/>
                <a:latin typeface="Gill Sans MT" panose="020B0502020104020203"/>
              </a:rPr>
              <a:t>Protocols &amp; Security</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4000" b="1" dirty="0">
                <a:solidFill>
                  <a:prstClr val="black"/>
                </a:solidFill>
                <a:latin typeface="Gill Sans MT" panose="020B0502020104020203"/>
              </a:rPr>
              <a:t>[22EC2210]</a:t>
            </a:r>
            <a:endParaRPr kumimoji="0" lang="en-IN" sz="4000" b="1" i="0" u="none" strike="noStrike" kern="1200" cap="none" spc="0" normalizeH="0" baseline="0" noProof="0" dirty="0">
              <a:ln>
                <a:noFill/>
              </a:ln>
              <a:solidFill>
                <a:prstClr val="black"/>
              </a:solidFill>
              <a:effectLst/>
              <a:uLnTx/>
              <a:uFillTx/>
              <a:latin typeface="Gill Sans MT" panose="020B0502020104020203"/>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44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Gill Sans MT" panose="020B0502020104020203"/>
                <a:ea typeface="+mn-ea"/>
                <a:cs typeface="+mn-cs"/>
              </a:rPr>
              <a:t>CO-2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Gill Sans MT" panose="020B0502020104020203"/>
                <a:ea typeface="+mn-ea"/>
                <a:cs typeface="+mn-cs"/>
              </a:rPr>
              <a:t>IP Addressing</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4000" dirty="0">
                <a:solidFill>
                  <a:prstClr val="black"/>
                </a:solidFill>
                <a:latin typeface="Gill Sans MT" panose="020B0502020104020203"/>
              </a:rPr>
              <a:t>                   </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prstClr val="black"/>
                </a:solidFill>
                <a:effectLst/>
                <a:uLnTx/>
                <a:uFillTx/>
                <a:latin typeface="Gill Sans MT" panose="020B0502020104020203"/>
                <a:ea typeface="+mn-ea"/>
                <a:cs typeface="+mn-cs"/>
              </a:rPr>
              <a:t>	</a:t>
            </a:r>
            <a:r>
              <a:rPr kumimoji="0" lang="en-IN" sz="4000" b="0" i="0" u="none" strike="noStrike" kern="1200" cap="none" spc="0" normalizeH="0" baseline="0" noProof="0">
                <a:ln>
                  <a:noFill/>
                </a:ln>
                <a:solidFill>
                  <a:prstClr val="black"/>
                </a:solidFill>
                <a:effectLst/>
                <a:uLnTx/>
                <a:uFillTx/>
                <a:latin typeface="Gill Sans MT" panose="020B0502020104020203"/>
                <a:ea typeface="+mn-ea"/>
                <a:cs typeface="+mn-cs"/>
              </a:rPr>
              <a:t>	</a:t>
            </a:r>
            <a:endParaRPr kumimoji="0" lang="en-IN" sz="3200" b="0" i="0" u="none" strike="noStrike" kern="1200" cap="none" spc="0" normalizeH="0" baseline="0" noProof="0" dirty="0">
              <a:ln>
                <a:noFill/>
              </a:ln>
              <a:solidFill>
                <a:prstClr val="black"/>
              </a:solidFill>
              <a:effectLst/>
              <a:uLnTx/>
              <a:uFillTx/>
              <a:latin typeface="Gill Sans MT" panose="020B0502020104020203"/>
            </a:endParaRPr>
          </a:p>
        </p:txBody>
      </p:sp>
    </p:spTree>
    <p:extLst>
      <p:ext uri="{BB962C8B-B14F-4D97-AF65-F5344CB8AC3E}">
        <p14:creationId xmlns:p14="http://schemas.microsoft.com/office/powerpoint/2010/main" val="1423564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96D8-9EBE-41D7-8575-7852B9AE0295}"/>
              </a:ext>
            </a:extLst>
          </p:cNvPr>
          <p:cNvSpPr>
            <a:spLocks noGrp="1"/>
          </p:cNvSpPr>
          <p:nvPr>
            <p:ph type="title"/>
          </p:nvPr>
        </p:nvSpPr>
        <p:spPr/>
        <p:txBody>
          <a:bodyPr/>
          <a:lstStyle/>
          <a:p>
            <a:r>
              <a:rPr lang="en-IN" dirty="0"/>
              <a:t>2. NOTATIONS					(</a:t>
            </a:r>
            <a:r>
              <a:rPr lang="en-IN" dirty="0" err="1"/>
              <a:t>contd</a:t>
            </a:r>
            <a:r>
              <a:rPr lang="en-IN" dirty="0"/>
              <a:t>…)</a:t>
            </a:r>
          </a:p>
        </p:txBody>
      </p:sp>
      <p:sp>
        <p:nvSpPr>
          <p:cNvPr id="3" name="Content Placeholder 2">
            <a:extLst>
              <a:ext uri="{FF2B5EF4-FFF2-40B4-BE49-F238E27FC236}">
                <a16:creationId xmlns:a16="http://schemas.microsoft.com/office/drawing/2014/main" id="{960932E5-3102-42B7-B473-8EC44E00D212}"/>
              </a:ext>
            </a:extLst>
          </p:cNvPr>
          <p:cNvSpPr>
            <a:spLocks noGrp="1"/>
          </p:cNvSpPr>
          <p:nvPr>
            <p:ph idx="1"/>
          </p:nvPr>
        </p:nvSpPr>
        <p:spPr>
          <a:xfrm>
            <a:off x="1331659" y="1895812"/>
            <a:ext cx="9746073" cy="4160214"/>
          </a:xfrm>
        </p:spPr>
        <p:txBody>
          <a:bodyPr>
            <a:noAutofit/>
          </a:bodyPr>
          <a:lstStyle/>
          <a:p>
            <a:pPr marL="0" lvl="1" indent="900113" algn="just">
              <a:spcBef>
                <a:spcPts val="1000"/>
              </a:spcBef>
              <a:buNone/>
            </a:pPr>
            <a:r>
              <a:rPr lang="en-IN" sz="2000" dirty="0"/>
              <a:t>2.c. </a:t>
            </a:r>
            <a:r>
              <a:rPr lang="en-IN" sz="2000" i="1" dirty="0"/>
              <a:t>Hexadecimal notation </a:t>
            </a:r>
          </a:p>
          <a:p>
            <a:pPr marL="1349375" lvl="1" indent="0" algn="just">
              <a:spcBef>
                <a:spcPts val="1000"/>
              </a:spcBef>
              <a:buFont typeface="Wingdings" pitchFamily="2" charset="2"/>
              <a:buChar char="Ø"/>
            </a:pPr>
            <a:r>
              <a:rPr lang="en-IN" sz="2000" dirty="0"/>
              <a:t>In binary notation, the IPv4 address is displayed 8 hexadecimal digits. </a:t>
            </a:r>
          </a:p>
          <a:p>
            <a:pPr marL="1349375" lvl="1" indent="0" algn="just">
              <a:spcBef>
                <a:spcPts val="1000"/>
              </a:spcBef>
              <a:buNone/>
            </a:pPr>
            <a:endParaRPr lang="en-IN" sz="2000" dirty="0"/>
          </a:p>
          <a:p>
            <a:pPr marL="1349375" lvl="1" indent="0" algn="just">
              <a:spcBef>
                <a:spcPts val="1000"/>
              </a:spcBef>
              <a:buNone/>
            </a:pPr>
            <a:r>
              <a:rPr lang="en-IN" sz="2000" dirty="0"/>
              <a:t>Example:  10000001    00001011    00001011    11101111</a:t>
            </a:r>
          </a:p>
          <a:p>
            <a:pPr marL="1349375" lvl="1" indent="0" algn="just">
              <a:spcBef>
                <a:spcPts val="1000"/>
              </a:spcBef>
              <a:buNone/>
            </a:pPr>
            <a:r>
              <a:rPr lang="en-IN" sz="2000" dirty="0"/>
              <a:t>Hexadecimal notation is</a:t>
            </a:r>
            <a:r>
              <a:rPr lang="en-IN" sz="2000"/>
              <a:t>:  810B0BEF</a:t>
            </a:r>
            <a:r>
              <a:rPr lang="en-IN" sz="2000" baseline="-25000"/>
              <a:t>16</a:t>
            </a:r>
            <a:endParaRPr lang="en-IN" sz="2000" baseline="-25000" dirty="0"/>
          </a:p>
        </p:txBody>
      </p:sp>
    </p:spTree>
    <p:extLst>
      <p:ext uri="{BB962C8B-B14F-4D97-AF65-F5344CB8AC3E}">
        <p14:creationId xmlns:p14="http://schemas.microsoft.com/office/powerpoint/2010/main" val="224907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7888" y="1158232"/>
            <a:ext cx="2112103" cy="503490"/>
          </a:xfrm>
          <a:prstGeom prst="rect">
            <a:avLst/>
          </a:prstGeom>
        </p:spPr>
        <p:txBody>
          <a:bodyPr vert="horz" wrap="square" lIns="0" tIns="10941" rIns="0" bIns="0" rtlCol="0" anchor="ctr">
            <a:spAutoFit/>
          </a:bodyPr>
          <a:lstStyle/>
          <a:p>
            <a:pPr marL="11516">
              <a:lnSpc>
                <a:spcPct val="100000"/>
              </a:lnSpc>
              <a:spcBef>
                <a:spcPts val="86"/>
              </a:spcBef>
            </a:pPr>
            <a:r>
              <a:rPr b="1" i="1" spc="-5" dirty="0">
                <a:latin typeface="Times New Roman"/>
                <a:cs typeface="Times New Roman"/>
              </a:rPr>
              <a:t>Example</a:t>
            </a:r>
          </a:p>
        </p:txBody>
      </p:sp>
      <p:sp>
        <p:nvSpPr>
          <p:cNvPr id="8" name="object 8"/>
          <p:cNvSpPr txBox="1"/>
          <p:nvPr/>
        </p:nvSpPr>
        <p:spPr>
          <a:xfrm>
            <a:off x="1643982" y="1853299"/>
            <a:ext cx="8116002" cy="627182"/>
          </a:xfrm>
          <a:prstGeom prst="rect">
            <a:avLst/>
          </a:prstGeom>
        </p:spPr>
        <p:txBody>
          <a:bodyPr vert="horz" wrap="square" lIns="0" tIns="11516" rIns="0" bIns="0" rtlCol="0">
            <a:spAutoFit/>
          </a:bodyPr>
          <a:lstStyle/>
          <a:p>
            <a:pPr marL="11516" marR="4607" lvl="0" indent="0" algn="l" defTabSz="457200" rtl="0" eaLnBrk="1" fontAlgn="auto" latinLnBrk="0" hangingPunct="1">
              <a:lnSpc>
                <a:spcPct val="100000"/>
              </a:lnSpc>
              <a:spcBef>
                <a:spcPts val="91"/>
              </a:spcBef>
              <a:spcAft>
                <a:spcPts val="0"/>
              </a:spcAft>
              <a:buClrTx/>
              <a:buSzTx/>
              <a:buFontTx/>
              <a:buNone/>
              <a:tabLst>
                <a:tab pos="1316896" algn="l"/>
                <a:tab pos="1996361" algn="l"/>
                <a:tab pos="3518248" algn="l"/>
                <a:tab pos="4412493" algn="l"/>
                <a:tab pos="5951079" algn="l"/>
                <a:tab pos="6862023" algn="l"/>
              </a:tabLst>
              <a:defRPr/>
            </a:pP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Chang</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e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th</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e	f</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ollowin</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g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IPv</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4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addresse</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s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fro</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m	b</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inary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notation to dotted-decimal</a:t>
            </a:r>
            <a:r>
              <a:rPr kumimoji="0" sz="2000" b="1" i="1" u="none" strike="noStrike" kern="1200" cap="none" spc="-63" normalizeH="0" baseline="0" noProof="0" dirty="0">
                <a:ln>
                  <a:noFill/>
                </a:ln>
                <a:solidFill>
                  <a:prstClr val="black"/>
                </a:solidFill>
                <a:effectLst/>
                <a:uLnTx/>
                <a:uFillTx/>
                <a:latin typeface="Times New Roman"/>
                <a:ea typeface="+mn-ea"/>
                <a:cs typeface="Times New Roman"/>
              </a:rPr>
              <a:t>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notation.</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9" name="object 9"/>
          <p:cNvSpPr/>
          <p:nvPr/>
        </p:nvSpPr>
        <p:spPr>
          <a:xfrm>
            <a:off x="2075162" y="2562015"/>
            <a:ext cx="6995505" cy="885839"/>
          </a:xfrm>
          <a:prstGeom prst="rect">
            <a:avLst/>
          </a:prstGeom>
          <a:blipFill>
            <a:blip r:embed="rId2"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10" name="object 10"/>
          <p:cNvSpPr/>
          <p:nvPr/>
        </p:nvSpPr>
        <p:spPr>
          <a:xfrm>
            <a:off x="1950232" y="4202555"/>
            <a:ext cx="8291788" cy="778506"/>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11" name="object 11"/>
          <p:cNvSpPr txBox="1"/>
          <p:nvPr/>
        </p:nvSpPr>
        <p:spPr>
          <a:xfrm>
            <a:off x="1592331" y="3610619"/>
            <a:ext cx="9514439" cy="1017930"/>
          </a:xfrm>
          <a:prstGeom prst="rect">
            <a:avLst/>
          </a:prstGeom>
        </p:spPr>
        <p:txBody>
          <a:bodyPr vert="horz" wrap="square" lIns="0" tIns="11516" rIns="0" bIns="0" rtlCol="0">
            <a:spAutoFit/>
          </a:bodyPr>
          <a:lstStyle/>
          <a:p>
            <a:pPr marL="11516" marR="0" lvl="0" indent="0" algn="l" defTabSz="457200" rtl="0" eaLnBrk="1" fontAlgn="auto" latinLnBrk="0" hangingPunct="1">
              <a:lnSpc>
                <a:spcPct val="100000"/>
              </a:lnSpc>
              <a:spcBef>
                <a:spcPts val="91"/>
              </a:spcBef>
              <a:spcAft>
                <a:spcPts val="0"/>
              </a:spcAft>
              <a:buClrTx/>
              <a:buSzTx/>
              <a:buFontTx/>
              <a:buNone/>
              <a:tabLst/>
              <a:defRPr/>
            </a:pPr>
            <a:r>
              <a:rPr kumimoji="0" sz="2539" b="1" i="1" u="none" strike="noStrike" kern="1200" cap="none" spc="0" normalizeH="0" baseline="0" noProof="0" dirty="0">
                <a:ln>
                  <a:noFill/>
                </a:ln>
                <a:solidFill>
                  <a:srgbClr val="FF0000"/>
                </a:solidFill>
                <a:effectLst/>
                <a:uLnTx/>
                <a:uFillTx/>
                <a:latin typeface="Times New Roman"/>
                <a:ea typeface="+mn-ea"/>
                <a:cs typeface="Times New Roman"/>
              </a:rPr>
              <a:t>Solution</a:t>
            </a:r>
            <a:endParaRPr kumimoji="0" sz="2539" b="0" i="0" u="none" strike="noStrike" kern="1200" cap="none" spc="0" normalizeH="0" baseline="0" noProof="0" dirty="0">
              <a:ln>
                <a:noFill/>
              </a:ln>
              <a:solidFill>
                <a:prstClr val="black"/>
              </a:solidFill>
              <a:effectLst/>
              <a:uLnTx/>
              <a:uFillTx/>
              <a:latin typeface="Times New Roman"/>
              <a:ea typeface="+mn-ea"/>
              <a:cs typeface="Times New Roman"/>
            </a:endParaRPr>
          </a:p>
          <a:p>
            <a:pPr marL="11516" marR="4607" lvl="0" indent="0" algn="just" defTabSz="457200" rtl="0" eaLnBrk="1" fontAlgn="auto" latinLnBrk="0" hangingPunct="1">
              <a:lnSpc>
                <a:spcPct val="100000"/>
              </a:lnSpc>
              <a:spcBef>
                <a:spcPts val="0"/>
              </a:spcBef>
              <a:spcAft>
                <a:spcPts val="0"/>
              </a:spcAft>
              <a:buClrTx/>
              <a:buSzTx/>
              <a:buFontTx/>
              <a:buNone/>
              <a:tabLst/>
              <a:defRPr/>
            </a:pPr>
            <a:r>
              <a:rPr kumimoji="0" sz="2000" b="1" i="1" u="none" strike="noStrike" kern="1200" cap="none" spc="-100" normalizeH="0" baseline="0" noProof="0" dirty="0">
                <a:ln>
                  <a:noFill/>
                </a:ln>
                <a:solidFill>
                  <a:prstClr val="black"/>
                </a:solidFill>
                <a:effectLst/>
                <a:uLnTx/>
                <a:uFillTx/>
                <a:latin typeface="Times New Roman"/>
                <a:ea typeface="+mn-ea"/>
                <a:cs typeface="Times New Roman"/>
              </a:rPr>
              <a:t>We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replace each group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of 8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bits with its equivalent  decimal number and add dots for  separation</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p:txBody>
      </p:sp>
      <p:grpSp>
        <p:nvGrpSpPr>
          <p:cNvPr id="12" name="object 12"/>
          <p:cNvGrpSpPr/>
          <p:nvPr/>
        </p:nvGrpSpPr>
        <p:grpSpPr>
          <a:xfrm>
            <a:off x="1950232" y="4626576"/>
            <a:ext cx="8291788" cy="1141273"/>
            <a:chOff x="774839" y="5491734"/>
            <a:chExt cx="9144000" cy="1258570"/>
          </a:xfrm>
        </p:grpSpPr>
        <p:sp>
          <p:nvSpPr>
            <p:cNvPr id="13" name="object 13"/>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14" name="object 14"/>
            <p:cNvSpPr/>
            <p:nvPr/>
          </p:nvSpPr>
          <p:spPr>
            <a:xfrm>
              <a:off x="1080401" y="5839968"/>
              <a:ext cx="3071622" cy="909827"/>
            </a:xfrm>
            <a:prstGeom prst="rect">
              <a:avLst/>
            </a:prstGeom>
            <a:blipFill>
              <a:blip r:embed="rId3"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360" y="1295575"/>
            <a:ext cx="2112103" cy="503490"/>
          </a:xfrm>
          <a:prstGeom prst="rect">
            <a:avLst/>
          </a:prstGeom>
        </p:spPr>
        <p:txBody>
          <a:bodyPr vert="horz" wrap="square" lIns="0" tIns="10941" rIns="0" bIns="0" rtlCol="0" anchor="ctr">
            <a:spAutoFit/>
          </a:bodyPr>
          <a:lstStyle/>
          <a:p>
            <a:pPr marL="11516">
              <a:lnSpc>
                <a:spcPct val="100000"/>
              </a:lnSpc>
              <a:spcBef>
                <a:spcPts val="86"/>
              </a:spcBef>
            </a:pPr>
            <a:r>
              <a:rPr b="1" i="1" spc="-5" dirty="0">
                <a:latin typeface="Times New Roman"/>
                <a:cs typeface="Times New Roman"/>
              </a:rPr>
              <a:t>Example</a:t>
            </a:r>
          </a:p>
        </p:txBody>
      </p:sp>
      <p:sp>
        <p:nvSpPr>
          <p:cNvPr id="8" name="object 8"/>
          <p:cNvSpPr txBox="1"/>
          <p:nvPr/>
        </p:nvSpPr>
        <p:spPr>
          <a:xfrm>
            <a:off x="1370136" y="1927989"/>
            <a:ext cx="9673002" cy="319405"/>
          </a:xfrm>
          <a:prstGeom prst="rect">
            <a:avLst/>
          </a:prstGeom>
        </p:spPr>
        <p:txBody>
          <a:bodyPr vert="horz" wrap="square" lIns="0" tIns="11516" rIns="0" bIns="0" rtlCol="0">
            <a:spAutoFit/>
          </a:bodyPr>
          <a:lstStyle/>
          <a:p>
            <a:pPr marL="11516" marR="4607" lvl="0" indent="0" algn="l" defTabSz="457200" rtl="0" eaLnBrk="1" fontAlgn="auto" latinLnBrk="0" hangingPunct="1">
              <a:lnSpc>
                <a:spcPct val="100000"/>
              </a:lnSpc>
              <a:spcBef>
                <a:spcPts val="91"/>
              </a:spcBef>
              <a:spcAft>
                <a:spcPts val="0"/>
              </a:spcAft>
              <a:buClrTx/>
              <a:buSzTx/>
              <a:buFontTx/>
              <a:buNone/>
              <a:tabLst/>
              <a:defRPr/>
            </a:pP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Change the following IPv4 addresses from dotted-decimal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notation to binary</a:t>
            </a:r>
            <a:r>
              <a:rPr kumimoji="0" sz="2000" b="1" i="1" u="none" strike="noStrike" kern="1200" cap="none" spc="-54" normalizeH="0" baseline="0" noProof="0" dirty="0">
                <a:ln>
                  <a:noFill/>
                </a:ln>
                <a:solidFill>
                  <a:prstClr val="black"/>
                </a:solidFill>
                <a:effectLst/>
                <a:uLnTx/>
                <a:uFillTx/>
                <a:latin typeface="Times New Roman"/>
                <a:ea typeface="+mn-ea"/>
                <a:cs typeface="Times New Roman"/>
              </a:rPr>
              <a:t>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notation.</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9" name="object 9"/>
          <p:cNvSpPr/>
          <p:nvPr/>
        </p:nvSpPr>
        <p:spPr>
          <a:xfrm>
            <a:off x="2468072" y="2396696"/>
            <a:ext cx="2599475" cy="793247"/>
          </a:xfrm>
          <a:prstGeom prst="rect">
            <a:avLst/>
          </a:prstGeom>
          <a:blipFill>
            <a:blip r:embed="rId2"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10" name="object 10"/>
          <p:cNvSpPr txBox="1"/>
          <p:nvPr/>
        </p:nvSpPr>
        <p:spPr>
          <a:xfrm>
            <a:off x="2228923" y="3306581"/>
            <a:ext cx="1155092" cy="402376"/>
          </a:xfrm>
          <a:prstGeom prst="rect">
            <a:avLst/>
          </a:prstGeom>
        </p:spPr>
        <p:txBody>
          <a:bodyPr vert="horz" wrap="square" lIns="0" tIns="11516" rIns="0" bIns="0" rtlCol="0">
            <a:spAutoFit/>
          </a:bodyPr>
          <a:lstStyle/>
          <a:p>
            <a:pPr marL="11516" marR="0" lvl="0" indent="0" algn="l" defTabSz="457200" rtl="0" eaLnBrk="1" fontAlgn="auto" latinLnBrk="0" hangingPunct="1">
              <a:lnSpc>
                <a:spcPct val="100000"/>
              </a:lnSpc>
              <a:spcBef>
                <a:spcPts val="91"/>
              </a:spcBef>
              <a:spcAft>
                <a:spcPts val="0"/>
              </a:spcAft>
              <a:buClrTx/>
              <a:buSzTx/>
              <a:buFontTx/>
              <a:buNone/>
              <a:tabLst/>
              <a:defRPr/>
            </a:pPr>
            <a:r>
              <a:rPr kumimoji="0" sz="2539" b="1" i="1" u="none" strike="noStrike" kern="1200" cap="none" spc="0" normalizeH="0" baseline="0" noProof="0" dirty="0">
                <a:ln>
                  <a:noFill/>
                </a:ln>
                <a:solidFill>
                  <a:srgbClr val="FF0000"/>
                </a:solidFill>
                <a:effectLst/>
                <a:uLnTx/>
                <a:uFillTx/>
                <a:latin typeface="Times New Roman"/>
                <a:ea typeface="+mn-ea"/>
                <a:cs typeface="Times New Roman"/>
              </a:rPr>
              <a:t>Solution</a:t>
            </a:r>
            <a:endParaRPr kumimoji="0" sz="2539"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2" name="object 12"/>
          <p:cNvSpPr txBox="1"/>
          <p:nvPr/>
        </p:nvSpPr>
        <p:spPr>
          <a:xfrm>
            <a:off x="1746124" y="3714688"/>
            <a:ext cx="9297013" cy="319405"/>
          </a:xfrm>
          <a:prstGeom prst="rect">
            <a:avLst/>
          </a:prstGeom>
        </p:spPr>
        <p:txBody>
          <a:bodyPr vert="horz" wrap="square" lIns="0" tIns="11516" rIns="0" bIns="0" rtlCol="0">
            <a:spAutoFit/>
          </a:bodyPr>
          <a:lstStyle/>
          <a:p>
            <a:pPr marL="11516" defTabSz="457200">
              <a:spcBef>
                <a:spcPts val="91"/>
              </a:spcBef>
              <a:tabLst>
                <a:tab pos="1320351" algn="l"/>
                <a:tab pos="2165651" algn="l"/>
                <a:tab pos="2741469" algn="l"/>
              </a:tabLst>
              <a:defRPr/>
            </a:pPr>
            <a:r>
              <a:rPr lang="en-IN" sz="2000" b="1" i="1" spc="-195" dirty="0">
                <a:solidFill>
                  <a:prstClr val="black"/>
                </a:solidFill>
                <a:latin typeface="Times New Roman"/>
                <a:cs typeface="Times New Roman"/>
              </a:rPr>
              <a:t>W</a:t>
            </a:r>
            <a:r>
              <a:rPr lang="en-IN" sz="2000" b="1" i="1" dirty="0">
                <a:solidFill>
                  <a:prstClr val="black"/>
                </a:solidFill>
                <a:latin typeface="Times New Roman"/>
                <a:cs typeface="Times New Roman"/>
              </a:rPr>
              <a:t>e </a:t>
            </a:r>
            <a:r>
              <a:rPr lang="en-IN" sz="2000" b="1" i="1" spc="-5" dirty="0">
                <a:solidFill>
                  <a:prstClr val="black"/>
                </a:solidFill>
                <a:latin typeface="Times New Roman"/>
                <a:cs typeface="Times New Roman"/>
              </a:rPr>
              <a:t>replac</a:t>
            </a:r>
            <a:r>
              <a:rPr lang="en-IN" sz="2000" b="1" i="1" dirty="0">
                <a:solidFill>
                  <a:prstClr val="black"/>
                </a:solidFill>
                <a:latin typeface="Times New Roman"/>
                <a:cs typeface="Times New Roman"/>
              </a:rPr>
              <a:t>e </a:t>
            </a:r>
            <a:r>
              <a:rPr lang="en-IN" sz="2000" b="1" i="1" spc="-9" dirty="0">
                <a:solidFill>
                  <a:prstClr val="black"/>
                </a:solidFill>
                <a:latin typeface="Times New Roman"/>
                <a:cs typeface="Times New Roman"/>
              </a:rPr>
              <a:t>e</a:t>
            </a:r>
            <a:r>
              <a:rPr lang="en-IN" sz="2000" b="1" i="1" spc="-5" dirty="0">
                <a:solidFill>
                  <a:prstClr val="black"/>
                </a:solidFill>
                <a:latin typeface="Times New Roman"/>
                <a:cs typeface="Times New Roman"/>
              </a:rPr>
              <a:t>ac</a:t>
            </a:r>
            <a:r>
              <a:rPr lang="en-IN" sz="2000" b="1" i="1" dirty="0">
                <a:solidFill>
                  <a:prstClr val="black"/>
                </a:solidFill>
                <a:latin typeface="Times New Roman"/>
                <a:cs typeface="Times New Roman"/>
              </a:rPr>
              <a:t>h </a:t>
            </a:r>
            <a:r>
              <a:rPr lang="en-IN" sz="2000" b="1" i="1" spc="-5" dirty="0">
                <a:solidFill>
                  <a:prstClr val="black"/>
                </a:solidFill>
                <a:latin typeface="Times New Roman"/>
                <a:cs typeface="Times New Roman"/>
              </a:rPr>
              <a:t>decimal </a:t>
            </a:r>
            <a:r>
              <a:rPr kumimoji="0" sz="2000" b="1" i="1" u="none" strike="noStrike" kern="1200" cap="none" spc="-5" normalizeH="0" baseline="0" noProof="0" dirty="0">
                <a:ln>
                  <a:noFill/>
                </a:ln>
                <a:solidFill>
                  <a:prstClr val="black"/>
                </a:solidFill>
                <a:effectLst/>
                <a:uLnTx/>
                <a:uFillTx/>
                <a:latin typeface="Times New Roman"/>
                <a:cs typeface="Times New Roman"/>
              </a:rPr>
              <a:t>numbe</a:t>
            </a:r>
            <a:r>
              <a:rPr kumimoji="0" sz="2000" b="1" i="1" u="none" strike="noStrike" kern="1200" cap="none" spc="0" normalizeH="0" baseline="0" noProof="0" dirty="0">
                <a:ln>
                  <a:noFill/>
                </a:ln>
                <a:solidFill>
                  <a:prstClr val="black"/>
                </a:solidFill>
                <a:effectLst/>
                <a:uLnTx/>
                <a:uFillTx/>
                <a:latin typeface="Times New Roman"/>
                <a:cs typeface="Times New Roman"/>
              </a:rPr>
              <a:t>r</a:t>
            </a:r>
            <a:r>
              <a:rPr kumimoji="0" lang="en-IN" sz="2000" b="1" i="1" u="none" strike="noStrike" kern="1200" cap="none" spc="0" normalizeH="0" baseline="0" noProof="0" dirty="0">
                <a:ln>
                  <a:noFill/>
                </a:ln>
                <a:solidFill>
                  <a:prstClr val="black"/>
                </a:solidFill>
                <a:effectLst/>
                <a:uLnTx/>
                <a:uFillTx/>
                <a:latin typeface="Times New Roman"/>
                <a:cs typeface="Times New Roman"/>
              </a:rPr>
              <a:t> </a:t>
            </a:r>
            <a:r>
              <a:rPr kumimoji="0" sz="2000" b="1" i="1" u="none" strike="noStrike" kern="1200" cap="none" spc="-5" normalizeH="0" baseline="0" noProof="0" dirty="0">
                <a:ln>
                  <a:noFill/>
                </a:ln>
                <a:solidFill>
                  <a:prstClr val="black"/>
                </a:solidFill>
                <a:effectLst/>
                <a:uLnTx/>
                <a:uFillTx/>
                <a:latin typeface="Times New Roman"/>
                <a:cs typeface="Times New Roman"/>
              </a:rPr>
              <a:t>wit</a:t>
            </a:r>
            <a:r>
              <a:rPr kumimoji="0" sz="2000" b="1" i="1" u="none" strike="noStrike" kern="1200" cap="none" spc="0" normalizeH="0" baseline="0" noProof="0" dirty="0">
                <a:ln>
                  <a:noFill/>
                </a:ln>
                <a:solidFill>
                  <a:prstClr val="black"/>
                </a:solidFill>
                <a:effectLst/>
                <a:uLnTx/>
                <a:uFillTx/>
                <a:latin typeface="Times New Roman"/>
                <a:cs typeface="Times New Roman"/>
              </a:rPr>
              <a:t>h</a:t>
            </a:r>
            <a:r>
              <a:rPr lang="en-IN" sz="2000" b="1" i="1" dirty="0">
                <a:solidFill>
                  <a:prstClr val="black"/>
                </a:solidFill>
                <a:latin typeface="Times New Roman"/>
                <a:cs typeface="Times New Roman"/>
              </a:rPr>
              <a:t> </a:t>
            </a:r>
            <a:r>
              <a:rPr kumimoji="0" sz="2000" b="1" i="1" u="none" strike="noStrike" kern="1200" cap="none" spc="-5" normalizeH="0" baseline="0" noProof="0" dirty="0">
                <a:ln>
                  <a:noFill/>
                </a:ln>
                <a:solidFill>
                  <a:prstClr val="black"/>
                </a:solidFill>
                <a:effectLst/>
                <a:uLnTx/>
                <a:uFillTx/>
                <a:latin typeface="Times New Roman"/>
                <a:cs typeface="Times New Roman"/>
              </a:rPr>
              <a:t>it</a:t>
            </a:r>
            <a:r>
              <a:rPr kumimoji="0" sz="2000" b="1" i="1" u="none" strike="noStrike" kern="1200" cap="none" spc="0" normalizeH="0" baseline="0" noProof="0" dirty="0">
                <a:ln>
                  <a:noFill/>
                </a:ln>
                <a:solidFill>
                  <a:prstClr val="black"/>
                </a:solidFill>
                <a:effectLst/>
                <a:uLnTx/>
                <a:uFillTx/>
                <a:latin typeface="Times New Roman"/>
                <a:cs typeface="Times New Roman"/>
              </a:rPr>
              <a:t>s</a:t>
            </a:r>
            <a:r>
              <a:rPr kumimoji="0" lang="en-IN" sz="2000" b="1" i="1" u="none" strike="noStrike" kern="1200" cap="none" spc="0" normalizeH="0" baseline="0" noProof="0" dirty="0">
                <a:ln>
                  <a:noFill/>
                </a:ln>
                <a:solidFill>
                  <a:prstClr val="black"/>
                </a:solidFill>
                <a:effectLst/>
                <a:uLnTx/>
                <a:uFillTx/>
                <a:latin typeface="Times New Roman"/>
                <a:cs typeface="Times New Roman"/>
              </a:rPr>
              <a:t> </a:t>
            </a:r>
            <a:r>
              <a:rPr kumimoji="0" sz="2000" b="1" i="1" u="none" strike="noStrike" kern="1200" cap="none" spc="-5" normalizeH="0" baseline="0" noProof="0" dirty="0">
                <a:ln>
                  <a:noFill/>
                </a:ln>
                <a:solidFill>
                  <a:prstClr val="black"/>
                </a:solidFill>
                <a:effectLst/>
                <a:uLnTx/>
                <a:uFillTx/>
                <a:latin typeface="Times New Roman"/>
                <a:cs typeface="Times New Roman"/>
              </a:rPr>
              <a:t>binary</a:t>
            </a:r>
            <a:r>
              <a:rPr lang="en-IN" sz="2000" b="1" i="1" spc="-5" dirty="0">
                <a:solidFill>
                  <a:prstClr val="black"/>
                </a:solidFill>
                <a:latin typeface="Times New Roman"/>
                <a:cs typeface="Times New Roman"/>
              </a:rPr>
              <a:t> equivalent</a:t>
            </a:r>
            <a:endParaRPr lang="en-IN" sz="2000" dirty="0">
              <a:solidFill>
                <a:prstClr val="black"/>
              </a:solidFill>
              <a:latin typeface="Times New Roman"/>
              <a:cs typeface="Times New Roman"/>
            </a:endParaRPr>
          </a:p>
        </p:txBody>
      </p:sp>
      <p:sp>
        <p:nvSpPr>
          <p:cNvPr id="14" name="object 14"/>
          <p:cNvSpPr/>
          <p:nvPr/>
        </p:nvSpPr>
        <p:spPr>
          <a:xfrm>
            <a:off x="2325066" y="4293797"/>
            <a:ext cx="6594045" cy="943882"/>
          </a:xfrm>
          <a:prstGeom prst="rect">
            <a:avLst/>
          </a:prstGeom>
          <a:blipFill>
            <a:blip r:embed="rId3"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4225" y="1184795"/>
            <a:ext cx="2112103" cy="503490"/>
          </a:xfrm>
          <a:prstGeom prst="rect">
            <a:avLst/>
          </a:prstGeom>
        </p:spPr>
        <p:txBody>
          <a:bodyPr vert="horz" wrap="square" lIns="0" tIns="10941" rIns="0" bIns="0" rtlCol="0" anchor="ctr">
            <a:spAutoFit/>
          </a:bodyPr>
          <a:lstStyle/>
          <a:p>
            <a:pPr marL="11516">
              <a:lnSpc>
                <a:spcPct val="100000"/>
              </a:lnSpc>
              <a:spcBef>
                <a:spcPts val="86"/>
              </a:spcBef>
            </a:pPr>
            <a:r>
              <a:rPr b="1" i="1" spc="-5" dirty="0">
                <a:latin typeface="Times New Roman"/>
                <a:cs typeface="Times New Roman"/>
              </a:rPr>
              <a:t>Example</a:t>
            </a:r>
          </a:p>
        </p:txBody>
      </p:sp>
      <p:sp>
        <p:nvSpPr>
          <p:cNvPr id="9" name="object 9"/>
          <p:cNvSpPr txBox="1"/>
          <p:nvPr/>
        </p:nvSpPr>
        <p:spPr>
          <a:xfrm>
            <a:off x="1445084" y="1873846"/>
            <a:ext cx="9569919" cy="319405"/>
          </a:xfrm>
          <a:prstGeom prst="rect">
            <a:avLst/>
          </a:prstGeom>
        </p:spPr>
        <p:txBody>
          <a:bodyPr vert="horz" wrap="square" lIns="0" tIns="11516" rIns="0" bIns="0" rtlCol="0">
            <a:spAutoFit/>
          </a:bodyPr>
          <a:lstStyle/>
          <a:p>
            <a:pPr marL="11516" marR="0" lvl="0" indent="0" algn="l" defTabSz="457200" rtl="0" eaLnBrk="1" fontAlgn="auto" latinLnBrk="0" hangingPunct="1">
              <a:lnSpc>
                <a:spcPct val="100000"/>
              </a:lnSpc>
              <a:spcBef>
                <a:spcPts val="91"/>
              </a:spcBef>
              <a:spcAft>
                <a:spcPts val="0"/>
              </a:spcAft>
              <a:buClrTx/>
              <a:buSzTx/>
              <a:buFontTx/>
              <a:buNone/>
              <a:tabLst/>
              <a:defRPr/>
            </a:pP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Find the </a:t>
            </a:r>
            <a:r>
              <a:rPr kumimoji="0" sz="2000" b="1" i="1" u="none" strike="noStrike" kern="1200" cap="none" spc="-27" normalizeH="0" baseline="0" noProof="0" dirty="0">
                <a:ln>
                  <a:noFill/>
                </a:ln>
                <a:solidFill>
                  <a:prstClr val="black"/>
                </a:solidFill>
                <a:effectLst/>
                <a:uLnTx/>
                <a:uFillTx/>
                <a:latin typeface="Times New Roman"/>
                <a:ea typeface="+mn-ea"/>
                <a:cs typeface="Times New Roman"/>
              </a:rPr>
              <a:t>error,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if </a:t>
            </a:r>
            <a:r>
              <a:rPr kumimoji="0" sz="2000" b="1" i="1" u="none" strike="noStrike" kern="1200" cap="none" spc="-27" normalizeH="0" baseline="0" noProof="0" dirty="0">
                <a:ln>
                  <a:noFill/>
                </a:ln>
                <a:solidFill>
                  <a:prstClr val="black"/>
                </a:solidFill>
                <a:effectLst/>
                <a:uLnTx/>
                <a:uFillTx/>
                <a:latin typeface="Times New Roman"/>
                <a:ea typeface="+mn-ea"/>
                <a:cs typeface="Times New Roman"/>
              </a:rPr>
              <a:t>any,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in the following IPv4</a:t>
            </a:r>
            <a:r>
              <a:rPr kumimoji="0" sz="2000" b="1" i="1" u="none" strike="noStrike" kern="1200" cap="none" spc="-73" normalizeH="0" baseline="0" noProof="0" dirty="0">
                <a:ln>
                  <a:noFill/>
                </a:ln>
                <a:solidFill>
                  <a:prstClr val="black"/>
                </a:solidFill>
                <a:effectLst/>
                <a:uLnTx/>
                <a:uFillTx/>
                <a:latin typeface="Times New Roman"/>
                <a:ea typeface="+mn-ea"/>
                <a:cs typeface="Times New Roman"/>
              </a:rPr>
              <a:t>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addresses.</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10" name="object 10"/>
          <p:cNvSpPr/>
          <p:nvPr/>
        </p:nvSpPr>
        <p:spPr>
          <a:xfrm>
            <a:off x="2510277" y="2276223"/>
            <a:ext cx="3263509" cy="1465784"/>
          </a:xfrm>
          <a:prstGeom prst="rect">
            <a:avLst/>
          </a:prstGeom>
          <a:blipFill>
            <a:blip r:embed="rId2"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11" name="object 11"/>
          <p:cNvSpPr txBox="1"/>
          <p:nvPr/>
        </p:nvSpPr>
        <p:spPr>
          <a:xfrm>
            <a:off x="1445085" y="3958557"/>
            <a:ext cx="9569918" cy="1633483"/>
          </a:xfrm>
          <a:prstGeom prst="rect">
            <a:avLst/>
          </a:prstGeom>
        </p:spPr>
        <p:txBody>
          <a:bodyPr vert="horz" wrap="square" lIns="0" tIns="11516" rIns="0" bIns="0" rtlCol="0">
            <a:spAutoFit/>
          </a:bodyPr>
          <a:lstStyle/>
          <a:p>
            <a:pPr marL="11516" marR="0" lvl="0" indent="0" algn="l" defTabSz="457200" rtl="0" eaLnBrk="1" fontAlgn="auto" latinLnBrk="0" hangingPunct="1">
              <a:lnSpc>
                <a:spcPct val="100000"/>
              </a:lnSpc>
              <a:spcBef>
                <a:spcPts val="91"/>
              </a:spcBef>
              <a:spcAft>
                <a:spcPts val="0"/>
              </a:spcAft>
              <a:buClrTx/>
              <a:buSzTx/>
              <a:buFontTx/>
              <a:buNone/>
              <a:tabLst/>
              <a:defRPr/>
            </a:pPr>
            <a:r>
              <a:rPr kumimoji="0" sz="2539" b="1" i="1" u="none" strike="noStrike" kern="1200" cap="none" spc="0" normalizeH="0" baseline="0" noProof="0" dirty="0">
                <a:ln>
                  <a:noFill/>
                </a:ln>
                <a:solidFill>
                  <a:srgbClr val="FF0000"/>
                </a:solidFill>
                <a:effectLst/>
                <a:uLnTx/>
                <a:uFillTx/>
                <a:latin typeface="Times New Roman"/>
                <a:ea typeface="+mn-ea"/>
                <a:cs typeface="Times New Roman"/>
              </a:rPr>
              <a:t>Solution</a:t>
            </a:r>
            <a:endParaRPr kumimoji="0" sz="2539" b="0" i="0" u="none" strike="noStrike" kern="1200" cap="none" spc="0" normalizeH="0" baseline="0" noProof="0" dirty="0">
              <a:ln>
                <a:noFill/>
              </a:ln>
              <a:solidFill>
                <a:prstClr val="black"/>
              </a:solidFill>
              <a:effectLst/>
              <a:uLnTx/>
              <a:uFillTx/>
              <a:latin typeface="Times New Roman"/>
              <a:ea typeface="+mn-ea"/>
              <a:cs typeface="Times New Roman"/>
            </a:endParaRPr>
          </a:p>
          <a:p>
            <a:pPr marL="333399" marR="0" lvl="0" indent="-322458" algn="l" defTabSz="457200" rtl="0" eaLnBrk="1" fontAlgn="auto" latinLnBrk="0" hangingPunct="1">
              <a:lnSpc>
                <a:spcPct val="100000"/>
              </a:lnSpc>
              <a:spcBef>
                <a:spcPts val="0"/>
              </a:spcBef>
              <a:spcAft>
                <a:spcPts val="0"/>
              </a:spcAft>
              <a:buClr>
                <a:srgbClr val="FF0000"/>
              </a:buClr>
              <a:buSzTx/>
              <a:buFontTx/>
              <a:buAutoNum type="alphaLcPeriod"/>
              <a:tabLst>
                <a:tab pos="333974" algn="l"/>
              </a:tabLst>
              <a:defRPr/>
            </a:pP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There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must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be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no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leading zero</a:t>
            </a:r>
            <a:r>
              <a:rPr kumimoji="0" sz="2000" b="1" i="1" u="none" strike="noStrike" kern="1200" cap="none" spc="-73" normalizeH="0" baseline="0" noProof="0" dirty="0">
                <a:ln>
                  <a:noFill/>
                </a:ln>
                <a:solidFill>
                  <a:prstClr val="black"/>
                </a:solidFill>
                <a:effectLst/>
                <a:uLnTx/>
                <a:uFillTx/>
                <a:latin typeface="Times New Roman"/>
                <a:ea typeface="+mn-ea"/>
                <a:cs typeface="Times New Roman"/>
              </a:rPr>
              <a:t>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(045).</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333399" marR="0" lvl="0" indent="-322458" algn="l" defTabSz="457200" rtl="0" eaLnBrk="1" fontAlgn="auto" latinLnBrk="0" hangingPunct="1">
              <a:lnSpc>
                <a:spcPct val="100000"/>
              </a:lnSpc>
              <a:spcBef>
                <a:spcPts val="0"/>
              </a:spcBef>
              <a:spcAft>
                <a:spcPts val="0"/>
              </a:spcAft>
              <a:buClr>
                <a:srgbClr val="FF0000"/>
              </a:buClr>
              <a:buSzTx/>
              <a:buFontTx/>
              <a:buAutoNum type="alphaLcPeriod"/>
              <a:tabLst>
                <a:tab pos="333974" algn="l"/>
              </a:tabLst>
              <a:defRPr/>
            </a:pP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There can be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no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more than four</a:t>
            </a:r>
            <a:r>
              <a:rPr kumimoji="0" sz="2000" b="1" i="1" u="none" strike="noStrike" kern="1200" cap="none" spc="-82" normalizeH="0" baseline="0" noProof="0" dirty="0">
                <a:ln>
                  <a:noFill/>
                </a:ln>
                <a:solidFill>
                  <a:prstClr val="black"/>
                </a:solidFill>
                <a:effectLst/>
                <a:uLnTx/>
                <a:uFillTx/>
                <a:latin typeface="Times New Roman"/>
                <a:ea typeface="+mn-ea"/>
                <a:cs typeface="Times New Roman"/>
              </a:rPr>
              <a:t>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numbers.</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314397" marR="0" lvl="0" indent="-303456" algn="l" defTabSz="457200" rtl="0" eaLnBrk="1" fontAlgn="auto" latinLnBrk="0" hangingPunct="1">
              <a:lnSpc>
                <a:spcPct val="100000"/>
              </a:lnSpc>
              <a:spcBef>
                <a:spcPts val="0"/>
              </a:spcBef>
              <a:spcAft>
                <a:spcPts val="0"/>
              </a:spcAft>
              <a:buClr>
                <a:srgbClr val="FF0000"/>
              </a:buClr>
              <a:buSzTx/>
              <a:buFontTx/>
              <a:buAutoNum type="alphaLcPeriod"/>
              <a:tabLst>
                <a:tab pos="314972" algn="l"/>
              </a:tabLst>
              <a:defRPr/>
            </a:pP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Each number needs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to be less than or equal to</a:t>
            </a:r>
            <a:r>
              <a:rPr kumimoji="0" sz="2000" b="1" i="1" u="none" strike="noStrike" kern="1200" cap="none" spc="-109" normalizeH="0" baseline="0" noProof="0" dirty="0">
                <a:ln>
                  <a:noFill/>
                </a:ln>
                <a:solidFill>
                  <a:prstClr val="black"/>
                </a:solidFill>
                <a:effectLst/>
                <a:uLnTx/>
                <a:uFillTx/>
                <a:latin typeface="Times New Roman"/>
                <a:ea typeface="+mn-ea"/>
                <a:cs typeface="Times New Roman"/>
              </a:rPr>
              <a:t>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255.</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321306" marR="362190" lvl="0" indent="-321306" algn="l" defTabSz="457200" rtl="0" eaLnBrk="1" fontAlgn="auto" latinLnBrk="0" hangingPunct="1">
              <a:lnSpc>
                <a:spcPct val="100000"/>
              </a:lnSpc>
              <a:spcBef>
                <a:spcPts val="0"/>
              </a:spcBef>
              <a:spcAft>
                <a:spcPts val="0"/>
              </a:spcAft>
              <a:buClr>
                <a:srgbClr val="FF0000"/>
              </a:buClr>
              <a:buSzTx/>
              <a:buFontTx/>
              <a:buAutoNum type="alphaLcPeriod"/>
              <a:tabLst>
                <a:tab pos="321306" algn="l"/>
              </a:tabLst>
              <a:defRPr/>
            </a:pP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A mixture of binary notation and</a:t>
            </a:r>
            <a:r>
              <a:rPr kumimoji="0" sz="2000" b="1" i="1" u="none" strike="noStrike" kern="1200" cap="none" spc="-277" normalizeH="0" baseline="0" noProof="0" dirty="0">
                <a:ln>
                  <a:noFill/>
                </a:ln>
                <a:solidFill>
                  <a:prstClr val="black"/>
                </a:solidFill>
                <a:effectLst/>
                <a:uLnTx/>
                <a:uFillTx/>
                <a:latin typeface="Times New Roman"/>
                <a:ea typeface="+mn-ea"/>
                <a:cs typeface="Times New Roman"/>
              </a:rPr>
              <a:t>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dotted-decimal  notation is not</a:t>
            </a:r>
            <a:r>
              <a:rPr kumimoji="0" sz="2000" b="1" i="1" u="none" strike="noStrike" kern="1200" cap="none" spc="-41" normalizeH="0" baseline="0" noProof="0" dirty="0">
                <a:ln>
                  <a:noFill/>
                </a:ln>
                <a:solidFill>
                  <a:prstClr val="black"/>
                </a:solidFill>
                <a:effectLst/>
                <a:uLnTx/>
                <a:uFillTx/>
                <a:latin typeface="Times New Roman"/>
                <a:ea typeface="+mn-ea"/>
                <a:cs typeface="Times New Roman"/>
              </a:rPr>
              <a:t>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allowed.</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96D8-9EBE-41D7-8575-7852B9AE0295}"/>
              </a:ext>
            </a:extLst>
          </p:cNvPr>
          <p:cNvSpPr>
            <a:spLocks noGrp="1"/>
          </p:cNvSpPr>
          <p:nvPr>
            <p:ph type="title"/>
          </p:nvPr>
        </p:nvSpPr>
        <p:spPr/>
        <p:txBody>
          <a:bodyPr/>
          <a:lstStyle/>
          <a:p>
            <a:r>
              <a:rPr lang="en-IN" dirty="0"/>
              <a:t>3. Classful addressing</a:t>
            </a:r>
          </a:p>
        </p:txBody>
      </p:sp>
      <p:sp>
        <p:nvSpPr>
          <p:cNvPr id="3" name="Content Placeholder 2">
            <a:extLst>
              <a:ext uri="{FF2B5EF4-FFF2-40B4-BE49-F238E27FC236}">
                <a16:creationId xmlns:a16="http://schemas.microsoft.com/office/drawing/2014/main" id="{960932E5-3102-42B7-B473-8EC44E00D212}"/>
              </a:ext>
            </a:extLst>
          </p:cNvPr>
          <p:cNvSpPr>
            <a:spLocks noGrp="1"/>
          </p:cNvSpPr>
          <p:nvPr>
            <p:ph idx="1"/>
          </p:nvPr>
        </p:nvSpPr>
        <p:spPr>
          <a:xfrm>
            <a:off x="1331659" y="1895812"/>
            <a:ext cx="9746073" cy="4160214"/>
          </a:xfrm>
        </p:spPr>
        <p:txBody>
          <a:bodyPr>
            <a:noAutofit/>
          </a:bodyPr>
          <a:lstStyle/>
          <a:p>
            <a:pPr marL="342900" lvl="1" indent="-342900" algn="just">
              <a:spcBef>
                <a:spcPts val="1000"/>
              </a:spcBef>
              <a:buFont typeface="Wingdings" pitchFamily="2" charset="2"/>
              <a:buChar char="Ø"/>
            </a:pPr>
            <a:r>
              <a:rPr lang="en-IN" sz="2000" dirty="0"/>
              <a:t>IPv4 addressing, at its inception, used the concept of classes. </a:t>
            </a:r>
          </a:p>
          <a:p>
            <a:pPr marL="342900" lvl="1" indent="-342900" algn="just">
              <a:spcBef>
                <a:spcPts val="1000"/>
              </a:spcBef>
              <a:buFont typeface="Wingdings" pitchFamily="2" charset="2"/>
              <a:buChar char="Ø"/>
            </a:pPr>
            <a:r>
              <a:rPr lang="en-IN" sz="2000" dirty="0"/>
              <a:t>The address space is divided into five classes: A, B, C, D, and E. Each class occupies some part of the address space </a:t>
            </a:r>
          </a:p>
          <a:p>
            <a:pPr marL="342900" lvl="1" indent="-342900" algn="just">
              <a:spcBef>
                <a:spcPts val="1000"/>
              </a:spcBef>
              <a:buFont typeface="Wingdings" pitchFamily="2" charset="2"/>
              <a:buChar char="Ø"/>
            </a:pPr>
            <a:r>
              <a:rPr lang="en-IN" sz="2000" dirty="0"/>
              <a:t>We can find the class of an address when given the address in binary notation or dotted- decimal notation. </a:t>
            </a:r>
          </a:p>
          <a:p>
            <a:pPr marL="900113" lvl="1" indent="-180975" algn="just">
              <a:spcBef>
                <a:spcPts val="1000"/>
              </a:spcBef>
              <a:buFont typeface="+mj-lt"/>
              <a:buAutoNum type="romanLcPeriod"/>
            </a:pPr>
            <a:r>
              <a:rPr lang="en-IN" sz="2000" dirty="0"/>
              <a:t>	If the address is given in </a:t>
            </a:r>
            <a:r>
              <a:rPr lang="en-IN" sz="2000" b="1" dirty="0"/>
              <a:t>binary notation</a:t>
            </a:r>
            <a:r>
              <a:rPr lang="en-IN" sz="2000" dirty="0"/>
              <a:t>, the first few bits can immediately tell us the class of the address. </a:t>
            </a:r>
          </a:p>
          <a:p>
            <a:pPr marL="900113" lvl="1" indent="-180975" algn="just">
              <a:spcBef>
                <a:spcPts val="1000"/>
              </a:spcBef>
              <a:buFont typeface="+mj-lt"/>
              <a:buAutoNum type="romanLcPeriod"/>
            </a:pPr>
            <a:r>
              <a:rPr lang="en-IN" sz="2000" dirty="0"/>
              <a:t>If the address is given in </a:t>
            </a:r>
            <a:r>
              <a:rPr lang="en-IN" sz="2000" b="1" dirty="0"/>
              <a:t>decimal-dotted notation</a:t>
            </a:r>
            <a:r>
              <a:rPr lang="en-IN" sz="2000" dirty="0"/>
              <a:t>, the first byte defines the class.  </a:t>
            </a:r>
            <a:endParaRPr lang="en-US" sz="2000" dirty="0"/>
          </a:p>
        </p:txBody>
      </p:sp>
    </p:spTree>
    <p:extLst>
      <p:ext uri="{BB962C8B-B14F-4D97-AF65-F5344CB8AC3E}">
        <p14:creationId xmlns:p14="http://schemas.microsoft.com/office/powerpoint/2010/main" val="3053510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8561" y="5215867"/>
            <a:ext cx="7791858" cy="290807"/>
          </a:xfrm>
          <a:prstGeom prst="rect">
            <a:avLst/>
          </a:prstGeom>
        </p:spPr>
        <p:txBody>
          <a:bodyPr vert="horz" wrap="square" lIns="0" tIns="11516" rIns="0" bIns="0" rtlCol="0" anchor="ctr">
            <a:spAutoFit/>
          </a:bodyPr>
          <a:lstStyle/>
          <a:p>
            <a:pPr marL="11516">
              <a:lnSpc>
                <a:spcPct val="100000"/>
              </a:lnSpc>
              <a:spcBef>
                <a:spcPts val="91"/>
              </a:spcBef>
              <a:tabLst>
                <a:tab pos="1478125" algn="l"/>
              </a:tabLst>
            </a:pPr>
            <a:r>
              <a:rPr sz="1814" b="1" i="1" spc="-5" dirty="0">
                <a:solidFill>
                  <a:schemeClr val="tx1"/>
                </a:solidFill>
                <a:latin typeface="Times New Roman"/>
                <a:cs typeface="Times New Roman"/>
              </a:rPr>
              <a:t>Finding the classes in binary and dotted-decimal</a:t>
            </a:r>
            <a:r>
              <a:rPr sz="1814" b="1" i="1" spc="36" dirty="0">
                <a:solidFill>
                  <a:schemeClr val="tx1"/>
                </a:solidFill>
                <a:latin typeface="Times New Roman"/>
                <a:cs typeface="Times New Roman"/>
              </a:rPr>
              <a:t> </a:t>
            </a:r>
            <a:r>
              <a:rPr sz="1814" b="1" i="1" spc="-5" dirty="0">
                <a:solidFill>
                  <a:schemeClr val="tx1"/>
                </a:solidFill>
                <a:latin typeface="Times New Roman"/>
                <a:cs typeface="Times New Roman"/>
              </a:rPr>
              <a:t>notation</a:t>
            </a:r>
            <a:endParaRPr sz="1814" b="1" dirty="0">
              <a:solidFill>
                <a:schemeClr val="tx1"/>
              </a:solidFill>
              <a:latin typeface="Times New Roman"/>
              <a:cs typeface="Times New Roman"/>
            </a:endParaRPr>
          </a:p>
        </p:txBody>
      </p:sp>
      <p:sp>
        <p:nvSpPr>
          <p:cNvPr id="4" name="object 4"/>
          <p:cNvSpPr/>
          <p:nvPr/>
        </p:nvSpPr>
        <p:spPr>
          <a:xfrm>
            <a:off x="1708879" y="2008681"/>
            <a:ext cx="8529403" cy="3043003"/>
          </a:xfrm>
          <a:prstGeom prst="rect">
            <a:avLst/>
          </a:prstGeom>
          <a:blipFill>
            <a:blip r:embed="rId2"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5" name="object 5"/>
          <p:cNvSpPr/>
          <p:nvPr/>
        </p:nvSpPr>
        <p:spPr>
          <a:xfrm>
            <a:off x="2088428" y="5947975"/>
            <a:ext cx="7946297" cy="69098"/>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7" name="TextBox 6">
            <a:extLst>
              <a:ext uri="{FF2B5EF4-FFF2-40B4-BE49-F238E27FC236}">
                <a16:creationId xmlns:a16="http://schemas.microsoft.com/office/drawing/2014/main" id="{E95976DC-E330-495D-A767-6A87D53E1C16}"/>
              </a:ext>
            </a:extLst>
          </p:cNvPr>
          <p:cNvSpPr txBox="1"/>
          <p:nvPr/>
        </p:nvSpPr>
        <p:spPr>
          <a:xfrm>
            <a:off x="708917" y="811658"/>
            <a:ext cx="8743308"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white"/>
                </a:solidFill>
                <a:effectLst/>
                <a:uLnTx/>
                <a:uFillTx/>
                <a:latin typeface="Gill Sans MT" panose="020B0502020104020203"/>
                <a:ea typeface="+mn-ea"/>
                <a:cs typeface="+mn-cs"/>
              </a:rPr>
              <a:t>Classful addressing</a:t>
            </a:r>
          </a:p>
        </p:txBody>
      </p:sp>
      <p:sp>
        <p:nvSpPr>
          <p:cNvPr id="8" name="Title 1">
            <a:extLst>
              <a:ext uri="{FF2B5EF4-FFF2-40B4-BE49-F238E27FC236}">
                <a16:creationId xmlns:a16="http://schemas.microsoft.com/office/drawing/2014/main" id="{A47696D8-9EBE-41D7-8575-7852B9AE0295}"/>
              </a:ext>
            </a:extLst>
          </p:cNvPr>
          <p:cNvSpPr txBox="1">
            <a:spLocks/>
          </p:cNvSpPr>
          <p:nvPr/>
        </p:nvSpPr>
        <p:spPr>
          <a:xfrm>
            <a:off x="1451579" y="80451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t>Classful addressing				</a:t>
            </a:r>
            <a:r>
              <a:rPr lang="en-IN" dirty="0" err="1"/>
              <a:t>contd</a:t>
            </a:r>
            <a:r>
              <a:rPr lang="en-IN"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7696D8-9EBE-41D7-8575-7852B9AE0295}"/>
              </a:ext>
            </a:extLst>
          </p:cNvPr>
          <p:cNvSpPr txBox="1">
            <a:spLocks/>
          </p:cNvSpPr>
          <p:nvPr/>
        </p:nvSpPr>
        <p:spPr>
          <a:xfrm>
            <a:off x="1451579" y="80451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t>Classful addressing				</a:t>
            </a:r>
            <a:r>
              <a:rPr lang="en-IN" dirty="0" err="1"/>
              <a:t>contd</a:t>
            </a:r>
            <a:r>
              <a:rPr lang="en-IN" dirty="0"/>
              <a:t>…</a:t>
            </a:r>
          </a:p>
        </p:txBody>
      </p:sp>
      <p:sp>
        <p:nvSpPr>
          <p:cNvPr id="9" name="Content Placeholder 2">
            <a:extLst>
              <a:ext uri="{FF2B5EF4-FFF2-40B4-BE49-F238E27FC236}">
                <a16:creationId xmlns:a16="http://schemas.microsoft.com/office/drawing/2014/main" id="{960932E5-3102-42B7-B473-8EC44E00D212}"/>
              </a:ext>
            </a:extLst>
          </p:cNvPr>
          <p:cNvSpPr txBox="1">
            <a:spLocks/>
          </p:cNvSpPr>
          <p:nvPr/>
        </p:nvSpPr>
        <p:spPr>
          <a:xfrm>
            <a:off x="1331659" y="1895812"/>
            <a:ext cx="9746073" cy="4160214"/>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lvl="1" indent="0" algn="just">
              <a:spcBef>
                <a:spcPts val="1000"/>
              </a:spcBef>
              <a:buNone/>
            </a:pPr>
            <a:r>
              <a:rPr lang="en-IN" sz="2000" b="1" i="1" dirty="0" err="1"/>
              <a:t>Netid</a:t>
            </a:r>
            <a:r>
              <a:rPr lang="en-IN" sz="2000" b="1" i="1" dirty="0"/>
              <a:t> and </a:t>
            </a:r>
            <a:r>
              <a:rPr lang="en-IN" sz="2000" b="1" i="1" dirty="0" err="1"/>
              <a:t>Hostid</a:t>
            </a:r>
            <a:r>
              <a:rPr lang="en-IN" sz="2000" i="1" dirty="0"/>
              <a:t> </a:t>
            </a:r>
          </a:p>
          <a:p>
            <a:pPr marL="342900" lvl="1" indent="-342900" algn="just">
              <a:spcBef>
                <a:spcPts val="1000"/>
              </a:spcBef>
              <a:buFont typeface="Wingdings" pitchFamily="2" charset="2"/>
              <a:buChar char="Ø"/>
            </a:pPr>
            <a:r>
              <a:rPr lang="en-IN" sz="2000" dirty="0"/>
              <a:t>In </a:t>
            </a:r>
            <a:r>
              <a:rPr lang="en-IN" sz="2000" dirty="0" err="1"/>
              <a:t>classful</a:t>
            </a:r>
            <a:r>
              <a:rPr lang="en-IN" sz="2000" dirty="0"/>
              <a:t> addressing, an IP address in class A, B, or C is divided into </a:t>
            </a:r>
            <a:r>
              <a:rPr lang="en-IN" sz="2000" b="1" u="sng" dirty="0" err="1"/>
              <a:t>netid</a:t>
            </a:r>
            <a:r>
              <a:rPr lang="en-IN" sz="2000" dirty="0"/>
              <a:t> and </a:t>
            </a:r>
            <a:r>
              <a:rPr lang="en-IN" sz="2000" b="1" u="sng" dirty="0" err="1"/>
              <a:t>hostid</a:t>
            </a:r>
            <a:r>
              <a:rPr lang="en-IN" sz="2000" dirty="0"/>
              <a:t>. </a:t>
            </a:r>
          </a:p>
          <a:p>
            <a:pPr marL="342900" lvl="1" indent="-342900" algn="just">
              <a:spcBef>
                <a:spcPts val="1000"/>
              </a:spcBef>
              <a:buFont typeface="Wingdings" pitchFamily="2" charset="2"/>
              <a:buChar char="Ø"/>
            </a:pPr>
            <a:r>
              <a:rPr lang="en-IN" sz="2000" dirty="0"/>
              <a:t>These parts are of varying lengths, depending on the class of the address. </a:t>
            </a:r>
          </a:p>
          <a:p>
            <a:pPr marL="342900" lvl="1" indent="-342900" algn="just">
              <a:spcBef>
                <a:spcPts val="1000"/>
              </a:spcBef>
              <a:buFont typeface="Wingdings" pitchFamily="2" charset="2"/>
              <a:buChar char="Ø"/>
            </a:pPr>
            <a:r>
              <a:rPr lang="en-IN" sz="2000" dirty="0"/>
              <a:t>The concept does not apply to classes D and E. </a:t>
            </a:r>
          </a:p>
          <a:p>
            <a:pPr marL="342900" lvl="1" indent="-342900" algn="just">
              <a:spcBef>
                <a:spcPts val="1000"/>
              </a:spcBef>
              <a:buFont typeface="Wingdings" pitchFamily="2" charset="2"/>
              <a:buChar char="Ø"/>
            </a:pPr>
            <a:r>
              <a:rPr lang="en-IN" sz="2000" dirty="0"/>
              <a:t>In class A, one byte defines the </a:t>
            </a:r>
            <a:r>
              <a:rPr lang="en-IN" sz="2000" dirty="0" err="1"/>
              <a:t>netid</a:t>
            </a:r>
            <a:r>
              <a:rPr lang="en-IN" sz="2000" dirty="0"/>
              <a:t> and three bytes define the </a:t>
            </a:r>
            <a:r>
              <a:rPr lang="en-IN" sz="2000" dirty="0" err="1"/>
              <a:t>hostid</a:t>
            </a:r>
            <a:r>
              <a:rPr lang="en-IN" sz="2000" dirty="0"/>
              <a:t>. In class B, two bytes define the </a:t>
            </a:r>
            <a:r>
              <a:rPr lang="en-IN" sz="2000" dirty="0" err="1"/>
              <a:t>netid</a:t>
            </a:r>
            <a:r>
              <a:rPr lang="en-IN" sz="2000" dirty="0"/>
              <a:t> and two bytes define the </a:t>
            </a:r>
            <a:r>
              <a:rPr lang="en-IN" sz="2000" dirty="0" err="1"/>
              <a:t>hostid</a:t>
            </a:r>
            <a:r>
              <a:rPr lang="en-IN" sz="2000" dirty="0"/>
              <a:t>. In class C, three bytes define the </a:t>
            </a:r>
            <a:r>
              <a:rPr lang="en-IN" sz="2000" dirty="0" err="1"/>
              <a:t>netid</a:t>
            </a:r>
            <a:r>
              <a:rPr lang="en-IN" sz="2000" dirty="0"/>
              <a:t> and one byte defines the </a:t>
            </a:r>
            <a:r>
              <a:rPr lang="en-IN" sz="2000" dirty="0" err="1"/>
              <a:t>hostid</a:t>
            </a:r>
            <a:r>
              <a:rPr lang="en-IN" sz="2000" dirty="0"/>
              <a:t>.  </a:t>
            </a:r>
          </a:p>
        </p:txBody>
      </p:sp>
    </p:spTree>
    <p:extLst>
      <p:ext uri="{BB962C8B-B14F-4D97-AF65-F5344CB8AC3E}">
        <p14:creationId xmlns:p14="http://schemas.microsoft.com/office/powerpoint/2010/main" val="669641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200" y="4954214"/>
            <a:ext cx="7889927" cy="288627"/>
          </a:xfrm>
          <a:prstGeom prst="rect">
            <a:avLst/>
          </a:prstGeom>
        </p:spPr>
        <p:txBody>
          <a:bodyPr vert="horz" wrap="square" lIns="0" tIns="11516" rIns="0" bIns="0" rtlCol="0" anchor="ctr">
            <a:spAutoFit/>
          </a:bodyPr>
          <a:lstStyle/>
          <a:p>
            <a:pPr marL="11516">
              <a:lnSpc>
                <a:spcPct val="100000"/>
              </a:lnSpc>
              <a:spcBef>
                <a:spcPts val="91"/>
              </a:spcBef>
              <a:tabLst>
                <a:tab pos="1350869" algn="l"/>
              </a:tabLst>
            </a:pPr>
            <a:r>
              <a:rPr sz="1800" b="1" i="1" spc="-5" dirty="0">
                <a:latin typeface="Times New Roman"/>
                <a:cs typeface="Times New Roman"/>
              </a:rPr>
              <a:t>Number of blocks and block size in classful IPv4</a:t>
            </a:r>
            <a:r>
              <a:rPr sz="1800" b="1" i="1" spc="41" dirty="0">
                <a:latin typeface="Times New Roman"/>
                <a:cs typeface="Times New Roman"/>
              </a:rPr>
              <a:t> </a:t>
            </a:r>
            <a:r>
              <a:rPr sz="1800" b="1" i="1" spc="-5" dirty="0">
                <a:latin typeface="Times New Roman"/>
                <a:cs typeface="Times New Roman"/>
              </a:rPr>
              <a:t>addressing</a:t>
            </a:r>
            <a:endParaRPr sz="1800" b="1" dirty="0">
              <a:latin typeface="Times New Roman"/>
              <a:cs typeface="Times New Roman"/>
            </a:endParaRPr>
          </a:p>
        </p:txBody>
      </p:sp>
      <p:sp>
        <p:nvSpPr>
          <p:cNvPr id="3" name="object 3"/>
          <p:cNvSpPr/>
          <p:nvPr/>
        </p:nvSpPr>
        <p:spPr>
          <a:xfrm>
            <a:off x="2411809" y="2565365"/>
            <a:ext cx="7277425" cy="2130990"/>
          </a:xfrm>
          <a:prstGeom prst="rect">
            <a:avLst/>
          </a:prstGeom>
          <a:blipFill>
            <a:blip r:embed="rId2"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6" name="Title 1">
            <a:extLst>
              <a:ext uri="{FF2B5EF4-FFF2-40B4-BE49-F238E27FC236}">
                <a16:creationId xmlns:a16="http://schemas.microsoft.com/office/drawing/2014/main" id="{A47696D8-9EBE-41D7-8575-7852B9AE0295}"/>
              </a:ext>
            </a:extLst>
          </p:cNvPr>
          <p:cNvSpPr txBox="1">
            <a:spLocks/>
          </p:cNvSpPr>
          <p:nvPr/>
        </p:nvSpPr>
        <p:spPr>
          <a:xfrm>
            <a:off x="1451579" y="80451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t>Classful addressing				</a:t>
            </a:r>
            <a:r>
              <a:rPr lang="en-IN" dirty="0" err="1"/>
              <a:t>contd</a:t>
            </a:r>
            <a:r>
              <a:rPr lang="en-IN"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47696D8-9EBE-41D7-8575-7852B9AE0295}"/>
              </a:ext>
            </a:extLst>
          </p:cNvPr>
          <p:cNvSpPr txBox="1">
            <a:spLocks/>
          </p:cNvSpPr>
          <p:nvPr/>
        </p:nvSpPr>
        <p:spPr>
          <a:xfrm>
            <a:off x="1451579" y="790453"/>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t>Casting and its types				</a:t>
            </a:r>
          </a:p>
        </p:txBody>
      </p:sp>
      <p:sp>
        <p:nvSpPr>
          <p:cNvPr id="5" name="Rectangle 4"/>
          <p:cNvSpPr/>
          <p:nvPr/>
        </p:nvSpPr>
        <p:spPr>
          <a:xfrm>
            <a:off x="1451579" y="1978242"/>
            <a:ext cx="9603275" cy="707886"/>
          </a:xfrm>
          <a:prstGeom prst="rect">
            <a:avLst/>
          </a:prstGeom>
        </p:spPr>
        <p:txBody>
          <a:bodyPr wrap="square">
            <a:spAutoFit/>
          </a:bodyPr>
          <a:lstStyle/>
          <a:p>
            <a:pPr marL="1082675" indent="-1082675" fontAlgn="base"/>
            <a:r>
              <a:rPr lang="en-IN" sz="2000" b="1" dirty="0"/>
              <a:t>Casting : </a:t>
            </a:r>
            <a:r>
              <a:rPr lang="en-IN" sz="2000" dirty="0"/>
              <a:t>Casting is a method of transferring a packet to various hosts simultaneously by using an IP address</a:t>
            </a:r>
            <a:endParaRPr lang="en-IN" sz="2000" b="1" dirty="0"/>
          </a:p>
        </p:txBody>
      </p:sp>
      <p:sp>
        <p:nvSpPr>
          <p:cNvPr id="7" name="Rectangle 6"/>
          <p:cNvSpPr/>
          <p:nvPr/>
        </p:nvSpPr>
        <p:spPr>
          <a:xfrm>
            <a:off x="1451579" y="2748390"/>
            <a:ext cx="1940596" cy="369332"/>
          </a:xfrm>
          <a:prstGeom prst="rect">
            <a:avLst/>
          </a:prstGeom>
        </p:spPr>
        <p:txBody>
          <a:bodyPr wrap="none">
            <a:spAutoFit/>
          </a:bodyPr>
          <a:lstStyle/>
          <a:p>
            <a:pPr fontAlgn="base"/>
            <a:r>
              <a:rPr lang="en-IN" b="1" dirty="0"/>
              <a:t>Types of Casting</a:t>
            </a:r>
          </a:p>
        </p:txBody>
      </p:sp>
      <p:sp>
        <p:nvSpPr>
          <p:cNvPr id="9" name="AutoShape 4" descr="https://cstaleem.com/wp-content/uploads/2021/05/Casting-and-Its-Types-in-Networking.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descr="C:\Users\Tushar\Desktop\Casting-and-Its-Types-in-Network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1876" y="3117722"/>
            <a:ext cx="5213650" cy="2788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039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AutoShape 4" descr="https://cstaleem.com/wp-content/uploads/2021/05/Casting-and-Its-Types-in-Networking.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Content Placeholder 2">
            <a:extLst>
              <a:ext uri="{FF2B5EF4-FFF2-40B4-BE49-F238E27FC236}">
                <a16:creationId xmlns:a16="http://schemas.microsoft.com/office/drawing/2014/main" id="{960932E5-3102-42B7-B473-8EC44E00D212}"/>
              </a:ext>
            </a:extLst>
          </p:cNvPr>
          <p:cNvSpPr txBox="1">
            <a:spLocks/>
          </p:cNvSpPr>
          <p:nvPr/>
        </p:nvSpPr>
        <p:spPr>
          <a:xfrm>
            <a:off x="1224373" y="1867674"/>
            <a:ext cx="10156388" cy="4160214"/>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fontAlgn="base">
              <a:buNone/>
            </a:pPr>
            <a:r>
              <a:rPr lang="en-IN" b="1" dirty="0"/>
              <a:t>1. Unicast</a:t>
            </a:r>
          </a:p>
          <a:p>
            <a:pPr marL="534988" indent="0" fontAlgn="base">
              <a:buFont typeface="Wingdings" pitchFamily="2" charset="2"/>
              <a:buChar char="Ø"/>
            </a:pPr>
            <a:r>
              <a:rPr lang="en-IN" dirty="0"/>
              <a:t>Transmitting a packet from one source node to one destination node is called as unicast.</a:t>
            </a:r>
          </a:p>
          <a:p>
            <a:pPr marL="534988" indent="0" fontAlgn="base">
              <a:buFont typeface="Wingdings" pitchFamily="2" charset="2"/>
              <a:buChar char="Ø"/>
            </a:pPr>
            <a:r>
              <a:rPr lang="en-IN" dirty="0"/>
              <a:t>We can say, it is a one to one transmission.</a:t>
            </a:r>
          </a:p>
        </p:txBody>
      </p:sp>
      <p:pic>
        <p:nvPicPr>
          <p:cNvPr id="3075" name="Picture 3" descr="C:\Users\Tushar\Desktop\Unicast-in-Network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2746" y="3450894"/>
            <a:ext cx="4832276" cy="2145392"/>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A47696D8-9EBE-41D7-8575-7852B9AE0295}"/>
              </a:ext>
            </a:extLst>
          </p:cNvPr>
          <p:cNvSpPr txBox="1">
            <a:spLocks/>
          </p:cNvSpPr>
          <p:nvPr/>
        </p:nvSpPr>
        <p:spPr>
          <a:xfrm>
            <a:off x="1603979" y="942853"/>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t>Casting and its types			         </a:t>
            </a:r>
            <a:r>
              <a:rPr lang="en-IN" dirty="0" err="1"/>
              <a:t>contd</a:t>
            </a:r>
            <a:r>
              <a:rPr lang="en-IN" dirty="0"/>
              <a:t>…			</a:t>
            </a:r>
          </a:p>
        </p:txBody>
      </p:sp>
    </p:spTree>
    <p:extLst>
      <p:ext uri="{BB962C8B-B14F-4D97-AF65-F5344CB8AC3E}">
        <p14:creationId xmlns:p14="http://schemas.microsoft.com/office/powerpoint/2010/main" val="343760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F138E-C7D1-623B-2842-3F39EC816139}"/>
              </a:ext>
            </a:extLst>
          </p:cNvPr>
          <p:cNvSpPr>
            <a:spLocks noGrp="1"/>
          </p:cNvSpPr>
          <p:nvPr>
            <p:ph idx="1"/>
          </p:nvPr>
        </p:nvSpPr>
        <p:spPr>
          <a:xfrm>
            <a:off x="1434953" y="2019497"/>
            <a:ext cx="9603275" cy="4029611"/>
          </a:xfrm>
        </p:spPr>
        <p:txBody>
          <a:bodyPr>
            <a:noAutofit/>
          </a:bodyPr>
          <a:lstStyle/>
          <a:p>
            <a:pPr marL="514350" indent="-514350">
              <a:spcBef>
                <a:spcPts val="600"/>
              </a:spcBef>
              <a:spcAft>
                <a:spcPts val="600"/>
              </a:spcAft>
              <a:buFont typeface="Wingdings" panose="05000000000000000000" pitchFamily="2" charset="2"/>
              <a:buChar char="v"/>
            </a:pPr>
            <a:r>
              <a:rPr lang="en-US" sz="1600" b="1" dirty="0">
                <a:latin typeface="Times New Roman" panose="02020603050405020304" pitchFamily="18" charset="0"/>
                <a:ea typeface="+mn-lt"/>
                <a:cs typeface="Times New Roman" panose="02020603050405020304" pitchFamily="18" charset="0"/>
              </a:rPr>
              <a:t>IP Address​</a:t>
            </a:r>
            <a:r>
              <a:rPr lang="en-US" sz="1600" b="1" dirty="0" err="1">
                <a:latin typeface="Times New Roman" panose="02020603050405020304" pitchFamily="18" charset="0"/>
                <a:ea typeface="+mn-lt"/>
                <a:cs typeface="Times New Roman" panose="02020603050405020304" pitchFamily="18" charset="0"/>
              </a:rPr>
              <a:t>es</a:t>
            </a:r>
            <a:endParaRPr lang="en-US" sz="1600" b="1" dirty="0">
              <a:latin typeface="Times New Roman" panose="02020603050405020304" pitchFamily="18" charset="0"/>
              <a:ea typeface="+mn-lt"/>
              <a:cs typeface="Times New Roman" panose="02020603050405020304" pitchFamily="18" charset="0"/>
            </a:endParaRPr>
          </a:p>
          <a:p>
            <a:pPr marL="514350" indent="-514350">
              <a:spcBef>
                <a:spcPts val="600"/>
              </a:spcBef>
              <a:spcAft>
                <a:spcPts val="600"/>
              </a:spcAft>
              <a:buFont typeface="Wingdings" panose="05000000000000000000" pitchFamily="2" charset="2"/>
              <a:buChar char="v"/>
            </a:pPr>
            <a:r>
              <a:rPr lang="en-US" sz="1600" b="1" dirty="0">
                <a:latin typeface="Times New Roman" panose="02020603050405020304" pitchFamily="18" charset="0"/>
                <a:ea typeface="+mn-lt"/>
                <a:cs typeface="Times New Roman" panose="02020603050405020304" pitchFamily="18" charset="0"/>
              </a:rPr>
              <a:t>IPv4 Address</a:t>
            </a:r>
          </a:p>
          <a:p>
            <a:pPr marL="514350" indent="-514350">
              <a:spcBef>
                <a:spcPts val="600"/>
              </a:spcBef>
              <a:spcAft>
                <a:spcPts val="600"/>
              </a:spcAft>
              <a:buFont typeface="Wingdings" panose="05000000000000000000" pitchFamily="2" charset="2"/>
              <a:buChar char="v"/>
            </a:pPr>
            <a:r>
              <a:rPr lang="en-US" sz="1600" b="1" dirty="0">
                <a:latin typeface="Times New Roman" panose="02020603050405020304" pitchFamily="18" charset="0"/>
                <a:ea typeface="+mn-lt"/>
                <a:cs typeface="Times New Roman" panose="02020603050405020304" pitchFamily="18" charset="0"/>
              </a:rPr>
              <a:t>Address Space</a:t>
            </a:r>
          </a:p>
          <a:p>
            <a:pPr marL="514350" indent="-514350">
              <a:spcBef>
                <a:spcPts val="600"/>
              </a:spcBef>
              <a:spcAft>
                <a:spcPts val="600"/>
              </a:spcAft>
              <a:buFont typeface="Wingdings" panose="05000000000000000000" pitchFamily="2" charset="2"/>
              <a:buChar char="v"/>
            </a:pPr>
            <a:r>
              <a:rPr lang="en-US" sz="1600" b="1" dirty="0">
                <a:latin typeface="Times New Roman" panose="02020603050405020304" pitchFamily="18" charset="0"/>
                <a:ea typeface="+mn-lt"/>
                <a:cs typeface="Times New Roman" panose="02020603050405020304" pitchFamily="18" charset="0"/>
              </a:rPr>
              <a:t>Notations</a:t>
            </a:r>
          </a:p>
          <a:p>
            <a:pPr marL="514350" indent="-514350">
              <a:spcBef>
                <a:spcPts val="600"/>
              </a:spcBef>
              <a:spcAft>
                <a:spcPts val="600"/>
              </a:spcAft>
              <a:buFont typeface="Wingdings" panose="05000000000000000000" pitchFamily="2" charset="2"/>
              <a:buChar char="v"/>
            </a:pPr>
            <a:r>
              <a:rPr lang="en-US" sz="1600" b="1" dirty="0">
                <a:latin typeface="Times New Roman" panose="02020603050405020304" pitchFamily="18" charset="0"/>
                <a:ea typeface="+mn-lt"/>
                <a:cs typeface="Times New Roman" panose="02020603050405020304" pitchFamily="18" charset="0"/>
              </a:rPr>
              <a:t>Classful Addressing</a:t>
            </a:r>
          </a:p>
          <a:p>
            <a:pPr marL="514350" indent="-514350">
              <a:spcBef>
                <a:spcPts val="600"/>
              </a:spcBef>
              <a:spcAft>
                <a:spcPts val="600"/>
              </a:spcAft>
              <a:buFont typeface="Wingdings" panose="05000000000000000000" pitchFamily="2" charset="2"/>
              <a:buChar char="v"/>
            </a:pPr>
            <a:r>
              <a:rPr lang="en-US" sz="1600" b="1" dirty="0">
                <a:latin typeface="Times New Roman" panose="02020603050405020304" pitchFamily="18" charset="0"/>
                <a:ea typeface="+mn-lt"/>
                <a:cs typeface="Times New Roman" panose="02020603050405020304" pitchFamily="18" charset="0"/>
              </a:rPr>
              <a:t>Casting</a:t>
            </a:r>
          </a:p>
          <a:p>
            <a:pPr marL="514350" indent="-514350">
              <a:spcBef>
                <a:spcPts val="600"/>
              </a:spcBef>
              <a:spcAft>
                <a:spcPts val="600"/>
              </a:spcAft>
              <a:buFont typeface="Wingdings" panose="05000000000000000000" pitchFamily="2" charset="2"/>
              <a:buChar char="v"/>
            </a:pPr>
            <a:r>
              <a:rPr lang="en-US" sz="1600" b="1" dirty="0">
                <a:latin typeface="Times New Roman" panose="02020603050405020304" pitchFamily="18" charset="0"/>
                <a:ea typeface="+mn-lt"/>
                <a:cs typeface="Times New Roman" panose="02020603050405020304" pitchFamily="18" charset="0"/>
              </a:rPr>
              <a:t>Classless Addressing</a:t>
            </a:r>
          </a:p>
          <a:p>
            <a:pPr marL="514350" indent="-514350">
              <a:spcBef>
                <a:spcPts val="600"/>
              </a:spcBef>
              <a:spcAft>
                <a:spcPts val="600"/>
              </a:spcAft>
              <a:buFont typeface="Wingdings" panose="05000000000000000000" pitchFamily="2" charset="2"/>
              <a:buChar char="v"/>
            </a:pPr>
            <a:r>
              <a:rPr lang="en-US" sz="1600" b="1" dirty="0">
                <a:latin typeface="Times New Roman" panose="02020603050405020304" pitchFamily="18" charset="0"/>
                <a:ea typeface="+mn-lt"/>
                <a:cs typeface="Times New Roman" panose="02020603050405020304" pitchFamily="18" charset="0"/>
              </a:rPr>
              <a:t>IPv6 </a:t>
            </a:r>
          </a:p>
          <a:p>
            <a:pPr marL="514350" indent="-514350">
              <a:spcBef>
                <a:spcPts val="600"/>
              </a:spcBef>
              <a:spcAft>
                <a:spcPts val="600"/>
              </a:spcAft>
              <a:buFont typeface="Wingdings" panose="05000000000000000000" pitchFamily="2" charset="2"/>
              <a:buChar char="v"/>
            </a:pPr>
            <a:r>
              <a:rPr lang="en-US" sz="1600" b="1" dirty="0">
                <a:latin typeface="Times New Roman" panose="02020603050405020304" pitchFamily="18" charset="0"/>
                <a:ea typeface="+mn-lt"/>
                <a:cs typeface="Times New Roman" panose="02020603050405020304" pitchFamily="18" charset="0"/>
              </a:rPr>
              <a:t>Addressing Methods</a:t>
            </a:r>
          </a:p>
        </p:txBody>
      </p:sp>
      <p:sp>
        <p:nvSpPr>
          <p:cNvPr id="4" name="Slide Number Placeholder 3">
            <a:extLst>
              <a:ext uri="{FF2B5EF4-FFF2-40B4-BE49-F238E27FC236}">
                <a16:creationId xmlns:a16="http://schemas.microsoft.com/office/drawing/2014/main" id="{8464C45C-D82B-56E6-54E4-3972FAEAAC0E}"/>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6" name="TextBox 5">
            <a:extLst>
              <a:ext uri="{FF2B5EF4-FFF2-40B4-BE49-F238E27FC236}">
                <a16:creationId xmlns:a16="http://schemas.microsoft.com/office/drawing/2014/main" id="{54B4EB8B-F374-DF0E-47FD-1702A670AF3F}"/>
              </a:ext>
            </a:extLst>
          </p:cNvPr>
          <p:cNvSpPr txBox="1"/>
          <p:nvPr/>
        </p:nvSpPr>
        <p:spPr>
          <a:xfrm>
            <a:off x="3041072" y="1190938"/>
            <a:ext cx="6109854" cy="707886"/>
          </a:xfrm>
          <a:prstGeom prst="rect">
            <a:avLst/>
          </a:prstGeom>
          <a:noFill/>
        </p:spPr>
        <p:txBody>
          <a:bodyPr wrap="square">
            <a:spAutoFit/>
          </a:bodyPr>
          <a:lstStyle/>
          <a:p>
            <a:pPr algn="ctr">
              <a:spcBef>
                <a:spcPts val="600"/>
              </a:spcBef>
              <a:spcAft>
                <a:spcPts val="600"/>
              </a:spcAft>
            </a:pPr>
            <a:r>
              <a:rPr lang="en-IN" sz="4000" b="1" dirty="0">
                <a:solidFill>
                  <a:srgbClr val="C00000"/>
                </a:solidFill>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1433369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AutoShape 4" descr="https://cstaleem.com/wp-content/uploads/2021/05/Casting-and-Its-Types-in-Networking.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Content Placeholder 2">
            <a:extLst>
              <a:ext uri="{FF2B5EF4-FFF2-40B4-BE49-F238E27FC236}">
                <a16:creationId xmlns:a16="http://schemas.microsoft.com/office/drawing/2014/main" id="{960932E5-3102-42B7-B473-8EC44E00D212}"/>
              </a:ext>
            </a:extLst>
          </p:cNvPr>
          <p:cNvSpPr txBox="1">
            <a:spLocks/>
          </p:cNvSpPr>
          <p:nvPr/>
        </p:nvSpPr>
        <p:spPr>
          <a:xfrm>
            <a:off x="1224373" y="1839538"/>
            <a:ext cx="10156388" cy="4160214"/>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fontAlgn="base">
              <a:buNone/>
            </a:pPr>
            <a:r>
              <a:rPr lang="en-IN" b="1" dirty="0"/>
              <a:t>2. Broadcast</a:t>
            </a:r>
          </a:p>
          <a:p>
            <a:pPr marL="1060450" indent="-342900" fontAlgn="base">
              <a:buFont typeface="Wingdings" pitchFamily="2" charset="2"/>
              <a:buChar char="Ø"/>
            </a:pPr>
            <a:r>
              <a:rPr lang="en-IN" dirty="0"/>
              <a:t>In Broadcasting, Packet is send to all residing host in the same or different network, depending on its types.</a:t>
            </a:r>
          </a:p>
          <a:p>
            <a:pPr marL="1060450" indent="-342900" fontAlgn="base">
              <a:buFont typeface="Wingdings" pitchFamily="2" charset="2"/>
              <a:buChar char="Ø"/>
            </a:pPr>
            <a:r>
              <a:rPr lang="en-IN" dirty="0"/>
              <a:t>It is a one to all transmission.</a:t>
            </a:r>
          </a:p>
          <a:p>
            <a:pPr marL="1060450" indent="-342900" fontAlgn="base">
              <a:buFont typeface="Wingdings" pitchFamily="2" charset="2"/>
              <a:buChar char="Ø"/>
            </a:pPr>
            <a:r>
              <a:rPr lang="en-IN" dirty="0"/>
              <a:t>Broadcasting is of two types [Limited Broadcast, Direct Broadcast]</a:t>
            </a:r>
          </a:p>
          <a:p>
            <a:pPr marL="1060450" indent="-342900" fontAlgn="base">
              <a:buFont typeface="Wingdings" pitchFamily="2" charset="2"/>
              <a:buChar char="Ø"/>
            </a:pPr>
            <a:endParaRPr lang="en-IN" dirty="0"/>
          </a:p>
          <a:p>
            <a:pPr marL="0" indent="0" fontAlgn="base">
              <a:buNone/>
            </a:pPr>
            <a:endParaRPr lang="en-IN" dirty="0"/>
          </a:p>
        </p:txBody>
      </p:sp>
      <p:pic>
        <p:nvPicPr>
          <p:cNvPr id="4098" name="Picture 2" descr="C:\Users\Tushar\Desktop\limited-Broadcast-in-Network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869" y="4090766"/>
            <a:ext cx="1908858" cy="201461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Tushar\Desktop\Direct-Broadcast-in-Network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206" y="4090766"/>
            <a:ext cx="4414473" cy="201461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A47696D8-9EBE-41D7-8575-7852B9AE0295}"/>
              </a:ext>
            </a:extLst>
          </p:cNvPr>
          <p:cNvSpPr txBox="1">
            <a:spLocks/>
          </p:cNvSpPr>
          <p:nvPr/>
        </p:nvSpPr>
        <p:spPr>
          <a:xfrm>
            <a:off x="1603979" y="942853"/>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t>Casting and its types			         </a:t>
            </a:r>
            <a:r>
              <a:rPr lang="en-IN" dirty="0" err="1"/>
              <a:t>contd</a:t>
            </a:r>
            <a:r>
              <a:rPr lang="en-IN" dirty="0"/>
              <a:t>…			</a:t>
            </a:r>
          </a:p>
        </p:txBody>
      </p:sp>
    </p:spTree>
    <p:extLst>
      <p:ext uri="{BB962C8B-B14F-4D97-AF65-F5344CB8AC3E}">
        <p14:creationId xmlns:p14="http://schemas.microsoft.com/office/powerpoint/2010/main" val="1547438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AutoShape 4" descr="https://cstaleem.com/wp-content/uploads/2021/05/Casting-and-Its-Types-in-Networking.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Content Placeholder 2">
            <a:extLst>
              <a:ext uri="{FF2B5EF4-FFF2-40B4-BE49-F238E27FC236}">
                <a16:creationId xmlns:a16="http://schemas.microsoft.com/office/drawing/2014/main" id="{960932E5-3102-42B7-B473-8EC44E00D212}"/>
              </a:ext>
            </a:extLst>
          </p:cNvPr>
          <p:cNvSpPr txBox="1">
            <a:spLocks/>
          </p:cNvSpPr>
          <p:nvPr/>
        </p:nvSpPr>
        <p:spPr>
          <a:xfrm>
            <a:off x="1224373" y="1839538"/>
            <a:ext cx="10156388" cy="4160214"/>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fontAlgn="base">
              <a:buNone/>
            </a:pPr>
            <a:r>
              <a:rPr lang="en-IN" b="1" dirty="0"/>
              <a:t>3. Multicast</a:t>
            </a:r>
          </a:p>
          <a:p>
            <a:pPr marL="801688" indent="-168275" fontAlgn="base">
              <a:buFont typeface="Wingdings" pitchFamily="2" charset="2"/>
              <a:buChar char="Ø"/>
            </a:pPr>
            <a:r>
              <a:rPr lang="en-IN" dirty="0"/>
              <a:t>Transmitting data packet from one source Node to a particular group of Nodes is known as Multicast.</a:t>
            </a:r>
          </a:p>
          <a:p>
            <a:pPr marL="633413" indent="0" fontAlgn="base">
              <a:buFont typeface="Wingdings" pitchFamily="2" charset="2"/>
              <a:buChar char="Ø"/>
            </a:pPr>
            <a:r>
              <a:rPr lang="en-IN" dirty="0"/>
              <a:t>It is also an example of one to many transmission.</a:t>
            </a:r>
          </a:p>
          <a:p>
            <a:pPr marL="1060450" indent="-342900" fontAlgn="base">
              <a:buFont typeface="Wingdings" pitchFamily="2" charset="2"/>
              <a:buChar char="Ø"/>
            </a:pPr>
            <a:endParaRPr lang="en-IN" dirty="0"/>
          </a:p>
          <a:p>
            <a:pPr marL="0" indent="0" fontAlgn="base">
              <a:buNone/>
            </a:pPr>
            <a:endParaRPr lang="en-IN" dirty="0"/>
          </a:p>
        </p:txBody>
      </p:sp>
      <p:pic>
        <p:nvPicPr>
          <p:cNvPr id="5122" name="Picture 2" descr="C:\Users\Tushar\Desktop\Multicast-in-Network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611" y="3788726"/>
            <a:ext cx="4649396" cy="206419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A47696D8-9EBE-41D7-8575-7852B9AE0295}"/>
              </a:ext>
            </a:extLst>
          </p:cNvPr>
          <p:cNvSpPr txBox="1">
            <a:spLocks/>
          </p:cNvSpPr>
          <p:nvPr/>
        </p:nvSpPr>
        <p:spPr>
          <a:xfrm>
            <a:off x="1603979" y="942853"/>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t>Casting and its types			         </a:t>
            </a:r>
            <a:r>
              <a:rPr lang="en-IN" dirty="0" err="1"/>
              <a:t>contd</a:t>
            </a:r>
            <a:r>
              <a:rPr lang="en-IN" dirty="0"/>
              <a:t>…			</a:t>
            </a:r>
          </a:p>
        </p:txBody>
      </p:sp>
    </p:spTree>
    <p:extLst>
      <p:ext uri="{BB962C8B-B14F-4D97-AF65-F5344CB8AC3E}">
        <p14:creationId xmlns:p14="http://schemas.microsoft.com/office/powerpoint/2010/main" val="3061615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47696D8-9EBE-41D7-8575-7852B9AE0295}"/>
              </a:ext>
            </a:extLst>
          </p:cNvPr>
          <p:cNvSpPr txBox="1">
            <a:spLocks/>
          </p:cNvSpPr>
          <p:nvPr/>
        </p:nvSpPr>
        <p:spPr>
          <a:xfrm>
            <a:off x="1451579" y="748248"/>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t>Classful addressing				</a:t>
            </a:r>
            <a:r>
              <a:rPr lang="en-IN" dirty="0" err="1"/>
              <a:t>contd</a:t>
            </a:r>
            <a:r>
              <a:rPr lang="en-IN" dirty="0"/>
              <a:t>…</a:t>
            </a:r>
          </a:p>
        </p:txBody>
      </p:sp>
      <p:sp>
        <p:nvSpPr>
          <p:cNvPr id="7" name="Content Placeholder 2">
            <a:extLst>
              <a:ext uri="{FF2B5EF4-FFF2-40B4-BE49-F238E27FC236}">
                <a16:creationId xmlns:a16="http://schemas.microsoft.com/office/drawing/2014/main" id="{960932E5-3102-42B7-B473-8EC44E00D212}"/>
              </a:ext>
            </a:extLst>
          </p:cNvPr>
          <p:cNvSpPr txBox="1">
            <a:spLocks/>
          </p:cNvSpPr>
          <p:nvPr/>
        </p:nvSpPr>
        <p:spPr>
          <a:xfrm>
            <a:off x="1331659" y="1895812"/>
            <a:ext cx="9746073" cy="4160214"/>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lvl="1" indent="0">
              <a:spcBef>
                <a:spcPts val="1000"/>
              </a:spcBef>
              <a:buNone/>
            </a:pPr>
            <a:r>
              <a:rPr lang="en-IN" sz="2000" b="1" i="1" dirty="0"/>
              <a:t>Mask</a:t>
            </a:r>
            <a:endParaRPr lang="en-IN" sz="2000" i="1" dirty="0"/>
          </a:p>
          <a:p>
            <a:pPr marL="342900" lvl="1" indent="-342900">
              <a:lnSpc>
                <a:spcPct val="100000"/>
              </a:lnSpc>
              <a:spcBef>
                <a:spcPts val="1000"/>
              </a:spcBef>
              <a:buFont typeface="Wingdings" pitchFamily="2" charset="2"/>
              <a:buChar char="Ø"/>
            </a:pPr>
            <a:r>
              <a:rPr lang="en-IN" sz="2000" dirty="0"/>
              <a:t>Although the length of the </a:t>
            </a:r>
            <a:r>
              <a:rPr lang="en-IN" sz="2000" dirty="0" err="1"/>
              <a:t>netid</a:t>
            </a:r>
            <a:r>
              <a:rPr lang="en-IN" sz="2000" dirty="0"/>
              <a:t> and </a:t>
            </a:r>
            <a:r>
              <a:rPr lang="en-IN" sz="2000" dirty="0" err="1"/>
              <a:t>hostid</a:t>
            </a:r>
            <a:r>
              <a:rPr lang="en-IN" sz="2000" dirty="0"/>
              <a:t> (in bits) is predetermined in </a:t>
            </a:r>
            <a:r>
              <a:rPr lang="en-IN" sz="2000" dirty="0" err="1"/>
              <a:t>classful</a:t>
            </a:r>
            <a:r>
              <a:rPr lang="en-IN" sz="2000" dirty="0"/>
              <a:t> addressing, we can also use a mask (also called the default mask)</a:t>
            </a:r>
          </a:p>
          <a:p>
            <a:pPr marL="342900" lvl="1" indent="-342900" algn="just">
              <a:lnSpc>
                <a:spcPct val="100000"/>
              </a:lnSpc>
              <a:spcBef>
                <a:spcPts val="1000"/>
              </a:spcBef>
              <a:buFont typeface="Wingdings" pitchFamily="2" charset="2"/>
              <a:buChar char="Ø"/>
            </a:pPr>
            <a:r>
              <a:rPr lang="en-IN" sz="2000" dirty="0"/>
              <a:t>32-bit number made of contiguous 1’s followed by contiguous 0’s. The masks for classes A, B, and C. The concept does not apply to classes D and E. </a:t>
            </a:r>
          </a:p>
          <a:p>
            <a:pPr marL="342900" lvl="1" indent="-342900" algn="just">
              <a:lnSpc>
                <a:spcPct val="100000"/>
              </a:lnSpc>
              <a:spcBef>
                <a:spcPts val="1000"/>
              </a:spcBef>
              <a:buFont typeface="Wingdings" pitchFamily="2" charset="2"/>
              <a:buChar char="Ø"/>
            </a:pPr>
            <a:r>
              <a:rPr lang="en-IN" sz="2000" dirty="0"/>
              <a:t>The mask can help us to find the </a:t>
            </a:r>
            <a:r>
              <a:rPr lang="en-IN" sz="2000" dirty="0" err="1"/>
              <a:t>netid</a:t>
            </a:r>
            <a:r>
              <a:rPr lang="en-IN" sz="2000" dirty="0"/>
              <a:t> and the </a:t>
            </a:r>
            <a:r>
              <a:rPr lang="en-IN" sz="2000" dirty="0" err="1"/>
              <a:t>hostid</a:t>
            </a:r>
            <a:r>
              <a:rPr lang="en-IN" sz="2000" dirty="0"/>
              <a:t>. </a:t>
            </a:r>
          </a:p>
        </p:txBody>
      </p:sp>
      <p:grpSp>
        <p:nvGrpSpPr>
          <p:cNvPr id="8" name="object 3"/>
          <p:cNvGrpSpPr/>
          <p:nvPr/>
        </p:nvGrpSpPr>
        <p:grpSpPr>
          <a:xfrm>
            <a:off x="2243558" y="4397666"/>
            <a:ext cx="8291788" cy="1607686"/>
            <a:chOff x="774839" y="2919983"/>
            <a:chExt cx="9144000" cy="1772920"/>
          </a:xfrm>
        </p:grpSpPr>
        <p:sp>
          <p:nvSpPr>
            <p:cNvPr id="9" name="object 4"/>
            <p:cNvSpPr/>
            <p:nvPr/>
          </p:nvSpPr>
          <p:spPr>
            <a:xfrm>
              <a:off x="774839" y="29199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10" name="object 5"/>
            <p:cNvSpPr/>
            <p:nvPr/>
          </p:nvSpPr>
          <p:spPr>
            <a:xfrm>
              <a:off x="1174127" y="3072383"/>
              <a:ext cx="8287511" cy="1620011"/>
            </a:xfrm>
            <a:prstGeom prst="rect">
              <a:avLst/>
            </a:prstGeom>
            <a:blipFill>
              <a:blip r:embed="rId2"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grpSp>
    </p:spTree>
    <p:extLst>
      <p:ext uri="{BB962C8B-B14F-4D97-AF65-F5344CB8AC3E}">
        <p14:creationId xmlns:p14="http://schemas.microsoft.com/office/powerpoint/2010/main" val="282981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5170" y="1287901"/>
            <a:ext cx="2112103" cy="503490"/>
          </a:xfrm>
          <a:prstGeom prst="rect">
            <a:avLst/>
          </a:prstGeom>
        </p:spPr>
        <p:txBody>
          <a:bodyPr vert="horz" wrap="square" lIns="0" tIns="10941" rIns="0" bIns="0" rtlCol="0" anchor="ctr">
            <a:spAutoFit/>
          </a:bodyPr>
          <a:lstStyle/>
          <a:p>
            <a:pPr marL="11516">
              <a:lnSpc>
                <a:spcPct val="100000"/>
              </a:lnSpc>
              <a:spcBef>
                <a:spcPts val="86"/>
              </a:spcBef>
            </a:pPr>
            <a:r>
              <a:rPr b="1" i="1" spc="-5" dirty="0">
                <a:latin typeface="Times New Roman"/>
                <a:cs typeface="Times New Roman"/>
              </a:rPr>
              <a:t>Example</a:t>
            </a:r>
          </a:p>
        </p:txBody>
      </p:sp>
      <p:sp>
        <p:nvSpPr>
          <p:cNvPr id="8" name="object 8"/>
          <p:cNvSpPr txBox="1"/>
          <p:nvPr/>
        </p:nvSpPr>
        <p:spPr>
          <a:xfrm>
            <a:off x="1697470" y="1988280"/>
            <a:ext cx="9359736" cy="3618193"/>
          </a:xfrm>
          <a:prstGeom prst="rect">
            <a:avLst/>
          </a:prstGeom>
        </p:spPr>
        <p:txBody>
          <a:bodyPr vert="horz" wrap="square" lIns="0" tIns="11516" rIns="0" bIns="0" rtlCol="0">
            <a:spAutoFit/>
          </a:bodyPr>
          <a:lstStyle/>
          <a:p>
            <a:pPr marL="80615" marR="0" lvl="0" indent="0" algn="l" defTabSz="457200" rtl="0" eaLnBrk="1" fontAlgn="auto" latinLnBrk="0" hangingPunct="1">
              <a:lnSpc>
                <a:spcPct val="100000"/>
              </a:lnSpc>
              <a:spcBef>
                <a:spcPts val="91"/>
              </a:spcBef>
              <a:spcAft>
                <a:spcPts val="0"/>
              </a:spcAft>
              <a:buClrTx/>
              <a:buSzTx/>
              <a:buFontTx/>
              <a:buNone/>
              <a:tabLst/>
              <a:defRPr/>
            </a:pP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Find the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class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of each</a:t>
            </a:r>
            <a:r>
              <a:rPr kumimoji="0" sz="2000" b="1" i="1" u="none" strike="noStrike" kern="1200" cap="none" spc="-59" normalizeH="0" baseline="0" noProof="0" dirty="0">
                <a:ln>
                  <a:noFill/>
                </a:ln>
                <a:solidFill>
                  <a:prstClr val="black"/>
                </a:solidFill>
                <a:effectLst/>
                <a:uLnTx/>
                <a:uFillTx/>
                <a:latin typeface="Times New Roman"/>
                <a:ea typeface="+mn-ea"/>
                <a:cs typeface="Times New Roman"/>
              </a:rPr>
              <a:t>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address.</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80615" marR="0" lvl="0" indent="0" algn="l" defTabSz="457200" rtl="0" eaLnBrk="1" fontAlgn="auto" latinLnBrk="0" hangingPunct="1">
              <a:lnSpc>
                <a:spcPct val="100000"/>
              </a:lnSpc>
              <a:spcBef>
                <a:spcPts val="0"/>
              </a:spcBef>
              <a:spcAft>
                <a:spcPts val="0"/>
              </a:spcAft>
              <a:buClrTx/>
              <a:buSzTx/>
              <a:buFontTx/>
              <a:buNone/>
              <a:tabLst>
                <a:tab pos="563150" algn="l"/>
              </a:tabLst>
              <a:defRPr/>
            </a:pPr>
            <a:r>
              <a:rPr kumimoji="0" sz="2000" b="1" i="1" u="none" strike="noStrike" kern="1200" cap="none" spc="0" normalizeH="0" baseline="0" noProof="0" dirty="0">
                <a:ln>
                  <a:noFill/>
                </a:ln>
                <a:solidFill>
                  <a:srgbClr val="FF0000"/>
                </a:solidFill>
                <a:effectLst/>
                <a:uLnTx/>
                <a:uFillTx/>
                <a:latin typeface="Times New Roman"/>
                <a:ea typeface="+mn-ea"/>
                <a:cs typeface="Times New Roman"/>
              </a:rPr>
              <a:t>a.	</a:t>
            </a:r>
            <a:r>
              <a:rPr kumimoji="0" sz="2000" b="1" i="0" u="heavy" strike="noStrike" kern="1200" cap="none" spc="0" normalizeH="0" baseline="0" noProof="0" dirty="0">
                <a:ln>
                  <a:noFill/>
                </a:ln>
                <a:solidFill>
                  <a:srgbClr val="009A00"/>
                </a:solidFill>
                <a:effectLst/>
                <a:uLnTx/>
                <a:uFill>
                  <a:solidFill>
                    <a:srgbClr val="009900"/>
                  </a:solidFill>
                </a:uFill>
                <a:latin typeface="Times New Roman"/>
                <a:ea typeface="+mn-ea"/>
                <a:cs typeface="Times New Roman"/>
              </a:rPr>
              <a:t>0</a:t>
            </a:r>
            <a:r>
              <a:rPr kumimoji="0" sz="2000" b="0" i="0" u="none" strike="noStrike" kern="1200" cap="none" spc="0" normalizeH="0" baseline="0" noProof="0" dirty="0">
                <a:ln>
                  <a:noFill/>
                </a:ln>
                <a:solidFill>
                  <a:prstClr val="black"/>
                </a:solidFill>
                <a:effectLst/>
                <a:uLnTx/>
                <a:uFillTx/>
                <a:latin typeface="Times New Roman"/>
                <a:ea typeface="+mn-ea"/>
                <a:cs typeface="Times New Roman"/>
              </a:rPr>
              <a:t>0000001 </a:t>
            </a:r>
            <a:r>
              <a:rPr kumimoji="0" sz="2000" b="0" i="0" u="none" strike="noStrike" kern="1200" cap="none" spc="-14" normalizeH="0" baseline="0" noProof="0" dirty="0">
                <a:ln>
                  <a:noFill/>
                </a:ln>
                <a:solidFill>
                  <a:prstClr val="black"/>
                </a:solidFill>
                <a:effectLst/>
                <a:uLnTx/>
                <a:uFillTx/>
                <a:latin typeface="Times New Roman"/>
                <a:ea typeface="+mn-ea"/>
                <a:cs typeface="Times New Roman"/>
              </a:rPr>
              <a:t>00001011 00001011</a:t>
            </a:r>
            <a:r>
              <a:rPr kumimoji="0" sz="2000" b="0" i="0" u="none" strike="noStrike" kern="1200" cap="none" spc="-63"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59" normalizeH="0" baseline="0" noProof="0" dirty="0">
                <a:ln>
                  <a:noFill/>
                </a:ln>
                <a:solidFill>
                  <a:prstClr val="black"/>
                </a:solidFill>
                <a:effectLst/>
                <a:uLnTx/>
                <a:uFillTx/>
                <a:latin typeface="Times New Roman"/>
                <a:ea typeface="+mn-ea"/>
                <a:cs typeface="Times New Roman"/>
              </a:rPr>
              <a:t>11101111</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80039" marR="0" lvl="0" indent="0" algn="l" defTabSz="457200" rtl="0" eaLnBrk="1" fontAlgn="auto" latinLnBrk="0" hangingPunct="1">
              <a:lnSpc>
                <a:spcPct val="100000"/>
              </a:lnSpc>
              <a:spcBef>
                <a:spcPts val="0"/>
              </a:spcBef>
              <a:spcAft>
                <a:spcPts val="0"/>
              </a:spcAft>
              <a:buClrTx/>
              <a:buSzTx/>
              <a:buFontTx/>
              <a:buNone/>
              <a:tabLst>
                <a:tab pos="563150" algn="l"/>
              </a:tabLst>
              <a:defRPr/>
            </a:pPr>
            <a:r>
              <a:rPr kumimoji="0" sz="2000" b="1" i="1" u="none" strike="noStrike" kern="1200" cap="none" spc="0" normalizeH="0" baseline="0" noProof="0" dirty="0">
                <a:ln>
                  <a:noFill/>
                </a:ln>
                <a:solidFill>
                  <a:srgbClr val="FF0000"/>
                </a:solidFill>
                <a:effectLst/>
                <a:uLnTx/>
                <a:uFillTx/>
                <a:latin typeface="Times New Roman"/>
                <a:ea typeface="+mn-ea"/>
                <a:cs typeface="Times New Roman"/>
              </a:rPr>
              <a:t>b.	</a:t>
            </a:r>
            <a:r>
              <a:rPr kumimoji="0" sz="2000" b="1" i="0" u="heavy" strike="noStrike" kern="1200" cap="none" spc="-18" normalizeH="0" baseline="0" noProof="0" dirty="0">
                <a:ln>
                  <a:noFill/>
                </a:ln>
                <a:solidFill>
                  <a:srgbClr val="009A00"/>
                </a:solidFill>
                <a:effectLst/>
                <a:uLnTx/>
                <a:uFill>
                  <a:solidFill>
                    <a:srgbClr val="009900"/>
                  </a:solidFill>
                </a:uFill>
                <a:latin typeface="Times New Roman"/>
                <a:ea typeface="+mn-ea"/>
                <a:cs typeface="Times New Roman"/>
              </a:rPr>
              <a:t>110</a:t>
            </a:r>
            <a:r>
              <a:rPr kumimoji="0" sz="2000" b="0" i="0" u="none" strike="noStrike" kern="1200" cap="none" spc="-18" normalizeH="0" baseline="0" noProof="0" dirty="0">
                <a:ln>
                  <a:noFill/>
                </a:ln>
                <a:solidFill>
                  <a:prstClr val="black"/>
                </a:solidFill>
                <a:effectLst/>
                <a:uLnTx/>
                <a:uFillTx/>
                <a:latin typeface="Times New Roman"/>
                <a:ea typeface="+mn-ea"/>
                <a:cs typeface="Times New Roman"/>
              </a:rPr>
              <a:t>00001 </a:t>
            </a:r>
            <a:r>
              <a:rPr kumimoji="0" sz="2000" b="0" i="0" u="none" strike="noStrike" kern="1200" cap="none" spc="-14" normalizeH="0" baseline="0" noProof="0" dirty="0">
                <a:ln>
                  <a:noFill/>
                </a:ln>
                <a:solidFill>
                  <a:prstClr val="black"/>
                </a:solidFill>
                <a:effectLst/>
                <a:uLnTx/>
                <a:uFillTx/>
                <a:latin typeface="Times New Roman"/>
                <a:ea typeface="+mn-ea"/>
                <a:cs typeface="Times New Roman"/>
              </a:rPr>
              <a:t>10000011 </a:t>
            </a:r>
            <a:r>
              <a:rPr kumimoji="0" sz="2000" b="0" i="0" u="none" strike="noStrike" kern="1200" cap="none" spc="-27" normalizeH="0" baseline="0" noProof="0" dirty="0">
                <a:ln>
                  <a:noFill/>
                </a:ln>
                <a:solidFill>
                  <a:prstClr val="black"/>
                </a:solidFill>
                <a:effectLst/>
                <a:uLnTx/>
                <a:uFillTx/>
                <a:latin typeface="Times New Roman"/>
                <a:ea typeface="+mn-ea"/>
                <a:cs typeface="Times New Roman"/>
              </a:rPr>
              <a:t>00011011</a:t>
            </a:r>
            <a:r>
              <a:rPr kumimoji="0" sz="2000" b="0" i="0" u="none" strike="noStrike" kern="1200" cap="none" spc="-45" normalizeH="0" baseline="0" noProof="0" dirty="0">
                <a:ln>
                  <a:noFill/>
                </a:ln>
                <a:solidFill>
                  <a:prstClr val="black"/>
                </a:solidFill>
                <a:effectLst/>
                <a:uLnTx/>
                <a:uFillTx/>
                <a:latin typeface="Times New Roman"/>
                <a:ea typeface="+mn-ea"/>
                <a:cs typeface="Times New Roman"/>
              </a:rPr>
              <a:t> </a:t>
            </a:r>
            <a:r>
              <a:rPr kumimoji="0" sz="2000" b="0" i="0" u="none" strike="noStrike" kern="1200" cap="none" spc="-95" normalizeH="0" baseline="0" noProof="0" dirty="0">
                <a:ln>
                  <a:noFill/>
                </a:ln>
                <a:solidFill>
                  <a:prstClr val="black"/>
                </a:solidFill>
                <a:effectLst/>
                <a:uLnTx/>
                <a:uFillTx/>
                <a:latin typeface="Times New Roman"/>
                <a:ea typeface="+mn-ea"/>
                <a:cs typeface="Times New Roman"/>
              </a:rPr>
              <a:t>11111111</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80615" marR="0" lvl="0" indent="0" algn="l" defTabSz="457200" rtl="0" eaLnBrk="1" fontAlgn="auto" latinLnBrk="0" hangingPunct="1">
              <a:lnSpc>
                <a:spcPct val="100000"/>
              </a:lnSpc>
              <a:spcBef>
                <a:spcPts val="0"/>
              </a:spcBef>
              <a:spcAft>
                <a:spcPts val="0"/>
              </a:spcAft>
              <a:buClrTx/>
              <a:buSzTx/>
              <a:buFontTx/>
              <a:buNone/>
              <a:tabLst>
                <a:tab pos="544724" algn="l"/>
              </a:tabLst>
              <a:defRPr/>
            </a:pPr>
            <a:r>
              <a:rPr kumimoji="0" sz="2000" b="1" i="1" u="none" strike="noStrike" kern="1200" cap="none" spc="-5" normalizeH="0" baseline="0" noProof="0" dirty="0">
                <a:ln>
                  <a:noFill/>
                </a:ln>
                <a:solidFill>
                  <a:srgbClr val="FF0000"/>
                </a:solidFill>
                <a:effectLst/>
                <a:uLnTx/>
                <a:uFillTx/>
                <a:latin typeface="Times New Roman"/>
                <a:ea typeface="+mn-ea"/>
                <a:cs typeface="Times New Roman"/>
              </a:rPr>
              <a:t>c.	</a:t>
            </a:r>
            <a:r>
              <a:rPr kumimoji="0" sz="2000" b="1" i="0" u="heavy" strike="noStrike" kern="1200" cap="none" spc="0" normalizeH="0" baseline="0" noProof="0" dirty="0">
                <a:ln>
                  <a:noFill/>
                </a:ln>
                <a:solidFill>
                  <a:srgbClr val="009A00"/>
                </a:solidFill>
                <a:effectLst/>
                <a:uLnTx/>
                <a:uFill>
                  <a:solidFill>
                    <a:srgbClr val="009900"/>
                  </a:solidFill>
                </a:uFill>
                <a:latin typeface="Times New Roman"/>
                <a:ea typeface="+mn-ea"/>
                <a:cs typeface="Times New Roman"/>
              </a:rPr>
              <a:t>14</a:t>
            </a:r>
            <a:r>
              <a:rPr kumimoji="0" sz="2000" b="0" i="0" u="none" strike="noStrike" kern="1200" cap="none" spc="0" normalizeH="0" baseline="0" noProof="0" dirty="0">
                <a:ln>
                  <a:noFill/>
                </a:ln>
                <a:solidFill>
                  <a:prstClr val="black"/>
                </a:solidFill>
                <a:effectLst/>
                <a:uLnTx/>
                <a:uFillTx/>
                <a:latin typeface="Times New Roman"/>
                <a:ea typeface="+mn-ea"/>
                <a:cs typeface="Times New Roman"/>
              </a:rPr>
              <a:t>.23.120.8</a:t>
            </a:r>
          </a:p>
          <a:p>
            <a:pPr marL="80615" marR="0" lvl="0" indent="0" algn="l" defTabSz="457200" rtl="0" eaLnBrk="1" fontAlgn="auto" latinLnBrk="0" hangingPunct="1">
              <a:lnSpc>
                <a:spcPct val="100000"/>
              </a:lnSpc>
              <a:spcBef>
                <a:spcPts val="0"/>
              </a:spcBef>
              <a:spcAft>
                <a:spcPts val="0"/>
              </a:spcAft>
              <a:buClrTx/>
              <a:buSzTx/>
              <a:buFontTx/>
              <a:buNone/>
              <a:tabLst>
                <a:tab pos="563150" algn="l"/>
              </a:tabLst>
              <a:defRPr/>
            </a:pPr>
            <a:r>
              <a:rPr kumimoji="0" sz="2000" b="1" i="1" u="none" strike="noStrike" kern="1200" cap="none" spc="0" normalizeH="0" baseline="0" noProof="0" dirty="0">
                <a:ln>
                  <a:noFill/>
                </a:ln>
                <a:solidFill>
                  <a:srgbClr val="FF0000"/>
                </a:solidFill>
                <a:effectLst/>
                <a:uLnTx/>
                <a:uFillTx/>
                <a:latin typeface="Times New Roman"/>
                <a:ea typeface="+mn-ea"/>
                <a:cs typeface="Times New Roman"/>
              </a:rPr>
              <a:t>d.	</a:t>
            </a:r>
            <a:r>
              <a:rPr kumimoji="0" sz="2000" b="1" i="0" u="heavy" strike="noStrike" kern="1200" cap="none" spc="-18" normalizeH="0" baseline="0" noProof="0" dirty="0">
                <a:ln>
                  <a:noFill/>
                </a:ln>
                <a:solidFill>
                  <a:srgbClr val="009A00"/>
                </a:solidFill>
                <a:effectLst/>
                <a:uLnTx/>
                <a:uFill>
                  <a:solidFill>
                    <a:srgbClr val="009900"/>
                  </a:solidFill>
                </a:uFill>
                <a:latin typeface="Times New Roman"/>
                <a:ea typeface="+mn-ea"/>
                <a:cs typeface="Times New Roman"/>
              </a:rPr>
              <a:t>252</a:t>
            </a:r>
            <a:r>
              <a:rPr kumimoji="0" sz="2000" b="0" i="0" u="none" strike="noStrike" kern="1200" cap="none" spc="-18" normalizeH="0" baseline="0" noProof="0" dirty="0">
                <a:ln>
                  <a:noFill/>
                </a:ln>
                <a:solidFill>
                  <a:prstClr val="black"/>
                </a:solidFill>
                <a:effectLst/>
                <a:uLnTx/>
                <a:uFillTx/>
                <a:latin typeface="Times New Roman"/>
                <a:ea typeface="+mn-ea"/>
                <a:cs typeface="Times New Roman"/>
              </a:rPr>
              <a:t>.5.15.111</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0" marR="0" lvl="0" indent="0" algn="l" defTabSz="457200" rtl="0" eaLnBrk="1" fontAlgn="auto" latinLnBrk="0" hangingPunct="1">
              <a:lnSpc>
                <a:spcPct val="100000"/>
              </a:lnSpc>
              <a:spcBef>
                <a:spcPts val="9"/>
              </a:spcBef>
              <a:spcAft>
                <a:spcPts val="0"/>
              </a:spcAft>
              <a:buClrTx/>
              <a:buSzTx/>
              <a:buFontTx/>
              <a:buNone/>
              <a:tabLst/>
              <a:defRPr/>
            </a:pPr>
            <a:endParaRPr kumimoji="0" sz="2358" b="0" i="0" u="none" strike="noStrike" kern="1200" cap="none" spc="0" normalizeH="0" baseline="0" noProof="0" dirty="0">
              <a:ln>
                <a:noFill/>
              </a:ln>
              <a:solidFill>
                <a:prstClr val="black"/>
              </a:solidFill>
              <a:effectLst/>
              <a:uLnTx/>
              <a:uFillTx/>
              <a:latin typeface="Times New Roman"/>
              <a:ea typeface="+mn-ea"/>
              <a:cs typeface="Times New Roman"/>
            </a:endParaRPr>
          </a:p>
          <a:p>
            <a:pPr marL="11516" marR="0" lvl="0" indent="0" algn="l" defTabSz="457200" rtl="0" eaLnBrk="1" fontAlgn="auto" latinLnBrk="0" hangingPunct="1">
              <a:lnSpc>
                <a:spcPct val="100000"/>
              </a:lnSpc>
              <a:spcBef>
                <a:spcPts val="0"/>
              </a:spcBef>
              <a:spcAft>
                <a:spcPts val="0"/>
              </a:spcAft>
              <a:buClrTx/>
              <a:buSzTx/>
              <a:buFontTx/>
              <a:buNone/>
              <a:tabLst/>
              <a:defRPr/>
            </a:pPr>
            <a:r>
              <a:rPr kumimoji="0" sz="2539" b="1" i="1" u="none" strike="noStrike" kern="1200" cap="none" spc="0" normalizeH="0" baseline="0" noProof="0" dirty="0">
                <a:ln>
                  <a:noFill/>
                </a:ln>
                <a:solidFill>
                  <a:prstClr val="black"/>
                </a:solidFill>
                <a:effectLst/>
                <a:uLnTx/>
                <a:uFillTx/>
                <a:latin typeface="Times New Roman"/>
                <a:ea typeface="+mn-ea"/>
                <a:cs typeface="Times New Roman"/>
              </a:rPr>
              <a:t>Solution</a:t>
            </a:r>
            <a:endParaRPr kumimoji="0" sz="2539" b="0" i="0" u="none" strike="noStrike" kern="1200" cap="none" spc="0" normalizeH="0" baseline="0" noProof="0" dirty="0">
              <a:ln>
                <a:noFill/>
              </a:ln>
              <a:solidFill>
                <a:prstClr val="black"/>
              </a:solidFill>
              <a:effectLst/>
              <a:uLnTx/>
              <a:uFillTx/>
              <a:latin typeface="Times New Roman"/>
              <a:ea typeface="+mn-ea"/>
              <a:cs typeface="Times New Roman"/>
            </a:endParaRPr>
          </a:p>
          <a:p>
            <a:pPr marL="333399" marR="0" lvl="0" indent="-322458" algn="l" defTabSz="457200" rtl="0" eaLnBrk="1" fontAlgn="auto" latinLnBrk="0" hangingPunct="1">
              <a:lnSpc>
                <a:spcPct val="100000"/>
              </a:lnSpc>
              <a:spcBef>
                <a:spcPts val="0"/>
              </a:spcBef>
              <a:spcAft>
                <a:spcPts val="0"/>
              </a:spcAft>
              <a:buClr>
                <a:srgbClr val="FF0000"/>
              </a:buClr>
              <a:buSzTx/>
              <a:buFontTx/>
              <a:buAutoNum type="alphaLcPeriod"/>
              <a:tabLst>
                <a:tab pos="333974" algn="l"/>
              </a:tabLst>
              <a:defRPr/>
            </a:pP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The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first bit is 0. This is a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class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A</a:t>
            </a:r>
            <a:r>
              <a:rPr kumimoji="0" sz="2000" b="1" i="1" u="none" strike="noStrike" kern="1200" cap="none" spc="-331" normalizeH="0" baseline="0" noProof="0" dirty="0">
                <a:ln>
                  <a:noFill/>
                </a:ln>
                <a:solidFill>
                  <a:prstClr val="black"/>
                </a:solidFill>
                <a:effectLst/>
                <a:uLnTx/>
                <a:uFillTx/>
                <a:latin typeface="Times New Roman"/>
                <a:ea typeface="+mn-ea"/>
                <a:cs typeface="Times New Roman"/>
              </a:rPr>
              <a:t>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address.</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333974" marR="4607" lvl="0" indent="-333974" algn="l" defTabSz="457200" rtl="0" eaLnBrk="1" fontAlgn="auto" latinLnBrk="0" hangingPunct="1">
              <a:lnSpc>
                <a:spcPct val="100000"/>
              </a:lnSpc>
              <a:spcBef>
                <a:spcPts val="0"/>
              </a:spcBef>
              <a:spcAft>
                <a:spcPts val="0"/>
              </a:spcAft>
              <a:buClr>
                <a:srgbClr val="FF0000"/>
              </a:buClr>
              <a:buSzTx/>
              <a:buFontTx/>
              <a:buAutoNum type="alphaLcPeriod"/>
              <a:tabLst>
                <a:tab pos="333974" algn="l"/>
              </a:tabLst>
              <a:defRPr/>
            </a:pP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The first 2 bits are 1; the third bit is 0. This is a class</a:t>
            </a:r>
            <a:r>
              <a:rPr kumimoji="0" sz="2000" b="1" i="1" u="none" strike="noStrike" kern="1200" cap="none" spc="-185" normalizeH="0" baseline="0" noProof="0" dirty="0">
                <a:ln>
                  <a:noFill/>
                </a:ln>
                <a:solidFill>
                  <a:prstClr val="black"/>
                </a:solidFill>
                <a:effectLst/>
                <a:uLnTx/>
                <a:uFillTx/>
                <a:latin typeface="Times New Roman"/>
                <a:ea typeface="+mn-ea"/>
                <a:cs typeface="Times New Roman"/>
              </a:rPr>
              <a:t>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C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address.</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314397" marR="0" lvl="0" indent="-303456" algn="l" defTabSz="457200" rtl="0" eaLnBrk="1" fontAlgn="auto" latinLnBrk="0" hangingPunct="1">
              <a:lnSpc>
                <a:spcPct val="100000"/>
              </a:lnSpc>
              <a:spcBef>
                <a:spcPts val="0"/>
              </a:spcBef>
              <a:spcAft>
                <a:spcPts val="0"/>
              </a:spcAft>
              <a:buClr>
                <a:srgbClr val="FF0000"/>
              </a:buClr>
              <a:buSzTx/>
              <a:buFontTx/>
              <a:buAutoNum type="alphaLcPeriod"/>
              <a:tabLst>
                <a:tab pos="314972" algn="l"/>
              </a:tabLst>
              <a:defRPr/>
            </a:pP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The first byte is 14; the class is</a:t>
            </a:r>
            <a:r>
              <a:rPr kumimoji="0" sz="2000" b="1" i="1" u="none" strike="noStrike" kern="1200" cap="none" spc="-213" normalizeH="0" baseline="0" noProof="0" dirty="0">
                <a:ln>
                  <a:noFill/>
                </a:ln>
                <a:solidFill>
                  <a:prstClr val="black"/>
                </a:solidFill>
                <a:effectLst/>
                <a:uLnTx/>
                <a:uFillTx/>
                <a:latin typeface="Times New Roman"/>
                <a:ea typeface="+mn-ea"/>
                <a:cs typeface="Times New Roman"/>
              </a:rPr>
              <a:t>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A.</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333399" marR="0" lvl="0" indent="-322458" algn="l" defTabSz="457200" rtl="0" eaLnBrk="1" fontAlgn="auto" latinLnBrk="0" hangingPunct="1">
              <a:lnSpc>
                <a:spcPct val="100000"/>
              </a:lnSpc>
              <a:spcBef>
                <a:spcPts val="0"/>
              </a:spcBef>
              <a:spcAft>
                <a:spcPts val="0"/>
              </a:spcAft>
              <a:buClr>
                <a:srgbClr val="FF0000"/>
              </a:buClr>
              <a:buSzTx/>
              <a:buFontTx/>
              <a:buAutoNum type="alphaLcPeriod"/>
              <a:tabLst>
                <a:tab pos="333974" algn="l"/>
              </a:tabLst>
              <a:defRPr/>
            </a:pP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The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first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byte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is 252; the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class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is</a:t>
            </a:r>
            <a:r>
              <a:rPr kumimoji="0" sz="2000" b="1" i="1" u="none" strike="noStrike" kern="1200" cap="none" spc="-91" normalizeH="0" baseline="0" noProof="0" dirty="0">
                <a:ln>
                  <a:noFill/>
                </a:ln>
                <a:solidFill>
                  <a:prstClr val="black"/>
                </a:solidFill>
                <a:effectLst/>
                <a:uLnTx/>
                <a:uFillTx/>
                <a:latin typeface="Times New Roman"/>
                <a:ea typeface="+mn-ea"/>
                <a:cs typeface="Times New Roman"/>
              </a:rPr>
              <a:t>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E.</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7696D8-9EBE-41D7-8575-7852B9AE0295}"/>
              </a:ext>
            </a:extLst>
          </p:cNvPr>
          <p:cNvSpPr>
            <a:spLocks noGrp="1"/>
          </p:cNvSpPr>
          <p:nvPr>
            <p:ph type="title"/>
          </p:nvPr>
        </p:nvSpPr>
        <p:spPr>
          <a:xfrm>
            <a:off x="1451579" y="804519"/>
            <a:ext cx="9603275" cy="1049235"/>
          </a:xfrm>
        </p:spPr>
        <p:txBody>
          <a:bodyPr/>
          <a:lstStyle/>
          <a:p>
            <a:r>
              <a:rPr lang="en-IN" dirty="0"/>
              <a:t>4. Classless addressing</a:t>
            </a:r>
          </a:p>
        </p:txBody>
      </p:sp>
      <p:sp>
        <p:nvSpPr>
          <p:cNvPr id="9" name="Content Placeholder 2">
            <a:extLst>
              <a:ext uri="{FF2B5EF4-FFF2-40B4-BE49-F238E27FC236}">
                <a16:creationId xmlns:a16="http://schemas.microsoft.com/office/drawing/2014/main" id="{960932E5-3102-42B7-B473-8EC44E00D212}"/>
              </a:ext>
            </a:extLst>
          </p:cNvPr>
          <p:cNvSpPr txBox="1">
            <a:spLocks/>
          </p:cNvSpPr>
          <p:nvPr/>
        </p:nvSpPr>
        <p:spPr>
          <a:xfrm>
            <a:off x="1331659" y="1895812"/>
            <a:ext cx="9746073" cy="4160214"/>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342900" lvl="1" indent="-342900" algn="just">
              <a:spcBef>
                <a:spcPts val="1000"/>
              </a:spcBef>
              <a:buFont typeface="Wingdings" pitchFamily="2" charset="2"/>
              <a:buChar char="Ø"/>
            </a:pPr>
            <a:r>
              <a:rPr lang="en-IN" sz="2000" dirty="0"/>
              <a:t>To overcome address depletion and give more organizations access to the Internet,</a:t>
            </a:r>
            <a:br>
              <a:rPr lang="en-IN" sz="2000" dirty="0"/>
            </a:br>
            <a:r>
              <a:rPr lang="en-IN" sz="2000" dirty="0"/>
              <a:t>classless addressing was designed and implemented.</a:t>
            </a:r>
          </a:p>
          <a:p>
            <a:pPr marL="342900" lvl="1" indent="-342900" algn="just">
              <a:spcBef>
                <a:spcPts val="1000"/>
              </a:spcBef>
              <a:buFont typeface="Wingdings" pitchFamily="2" charset="2"/>
              <a:buChar char="Ø"/>
            </a:pPr>
            <a:r>
              <a:rPr lang="en-IN" sz="2000" dirty="0"/>
              <a:t>Here are no classes, but the addresses are still granted in blocks. </a:t>
            </a:r>
          </a:p>
          <a:p>
            <a:pPr marL="0" lvl="1" indent="0">
              <a:spcBef>
                <a:spcPts val="1000"/>
              </a:spcBef>
              <a:buNone/>
            </a:pPr>
            <a:r>
              <a:rPr lang="en-IN" sz="2000" b="1" i="1" dirty="0"/>
              <a:t>Address Blocks </a:t>
            </a:r>
          </a:p>
          <a:p>
            <a:pPr marL="342900" lvl="1" indent="-342900" algn="just">
              <a:spcBef>
                <a:spcPts val="1000"/>
              </a:spcBef>
              <a:buFont typeface="Wingdings" pitchFamily="2" charset="2"/>
              <a:buChar char="Ø"/>
            </a:pPr>
            <a:r>
              <a:rPr lang="en-IN" sz="2000" dirty="0"/>
              <a:t>In classless addressing, when an entity, small or large, needs to be connected to the Internet, it is granted a block (range) of addresses. </a:t>
            </a:r>
          </a:p>
          <a:p>
            <a:pPr marL="342900" lvl="1" indent="-342900" algn="just">
              <a:spcBef>
                <a:spcPts val="1000"/>
              </a:spcBef>
              <a:buFont typeface="Wingdings" pitchFamily="2" charset="2"/>
              <a:buChar char="Ø"/>
            </a:pPr>
            <a:r>
              <a:rPr lang="en-IN" sz="2000" dirty="0"/>
              <a:t>The size of the block (the number of addresses) varies based on the nature and size of the entity.  </a:t>
            </a: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7696D8-9EBE-41D7-8575-7852B9AE0295}"/>
              </a:ext>
            </a:extLst>
          </p:cNvPr>
          <p:cNvSpPr>
            <a:spLocks noGrp="1"/>
          </p:cNvSpPr>
          <p:nvPr>
            <p:ph type="title"/>
          </p:nvPr>
        </p:nvSpPr>
        <p:spPr>
          <a:xfrm>
            <a:off x="1451579" y="804519"/>
            <a:ext cx="9603275" cy="1049235"/>
          </a:xfrm>
        </p:spPr>
        <p:txBody>
          <a:bodyPr/>
          <a:lstStyle/>
          <a:p>
            <a:r>
              <a:rPr lang="en-IN" dirty="0"/>
              <a:t>Classless addressing				</a:t>
            </a:r>
            <a:r>
              <a:rPr lang="en-IN" dirty="0" err="1"/>
              <a:t>contd</a:t>
            </a:r>
            <a:r>
              <a:rPr lang="en-IN" dirty="0"/>
              <a:t>…</a:t>
            </a:r>
          </a:p>
        </p:txBody>
      </p:sp>
      <p:sp>
        <p:nvSpPr>
          <p:cNvPr id="9" name="Content Placeholder 2">
            <a:extLst>
              <a:ext uri="{FF2B5EF4-FFF2-40B4-BE49-F238E27FC236}">
                <a16:creationId xmlns:a16="http://schemas.microsoft.com/office/drawing/2014/main" id="{960932E5-3102-42B7-B473-8EC44E00D212}"/>
              </a:ext>
            </a:extLst>
          </p:cNvPr>
          <p:cNvSpPr txBox="1">
            <a:spLocks/>
          </p:cNvSpPr>
          <p:nvPr/>
        </p:nvSpPr>
        <p:spPr>
          <a:xfrm>
            <a:off x="1331659" y="1895812"/>
            <a:ext cx="9746073" cy="4160214"/>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342900" lvl="1" indent="-342900" algn="just">
              <a:spcBef>
                <a:spcPts val="1000"/>
              </a:spcBef>
              <a:buFont typeface="Wingdings" pitchFamily="2" charset="2"/>
              <a:buChar char="Ø"/>
            </a:pPr>
            <a:r>
              <a:rPr lang="en-IN" sz="2000" dirty="0"/>
              <a:t>Restriction: To simplify the handling of addresses, the Internet authorities impose three restrictions on classless address blocks: </a:t>
            </a:r>
          </a:p>
          <a:p>
            <a:pPr marL="1168400" lvl="1" indent="0" algn="just">
              <a:spcBef>
                <a:spcPts val="1000"/>
              </a:spcBef>
              <a:buAutoNum type="arabicPeriod"/>
            </a:pPr>
            <a:r>
              <a:rPr lang="en-IN" sz="2000" dirty="0"/>
              <a:t>The addresses in a block must be contiguous, one after another. </a:t>
            </a:r>
          </a:p>
          <a:p>
            <a:pPr marL="1168400" lvl="1" indent="0" algn="just">
              <a:spcBef>
                <a:spcPts val="1000"/>
              </a:spcBef>
              <a:buAutoNum type="arabicPeriod"/>
            </a:pPr>
            <a:r>
              <a:rPr lang="en-IN" sz="2000" dirty="0"/>
              <a:t>The number of addresses in a block must be a power of 2 (I, 2, 4, 8, ... ). </a:t>
            </a:r>
          </a:p>
          <a:p>
            <a:pPr marL="1168400" lvl="1" indent="0" algn="just">
              <a:spcBef>
                <a:spcPts val="1000"/>
              </a:spcBef>
              <a:buAutoNum type="arabicPeriod"/>
            </a:pPr>
            <a:r>
              <a:rPr lang="en-IN" sz="2000" dirty="0"/>
              <a:t>The first address must be evenly divisible by the number of addresses.  </a:t>
            </a:r>
            <a:endParaRPr lang="en-US" sz="2000" dirty="0"/>
          </a:p>
        </p:txBody>
      </p:sp>
    </p:spTree>
    <p:extLst>
      <p:ext uri="{BB962C8B-B14F-4D97-AF65-F5344CB8AC3E}">
        <p14:creationId xmlns:p14="http://schemas.microsoft.com/office/powerpoint/2010/main" val="1652025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9577" y="5105598"/>
            <a:ext cx="7523998" cy="290807"/>
          </a:xfrm>
          <a:prstGeom prst="rect">
            <a:avLst/>
          </a:prstGeom>
        </p:spPr>
        <p:txBody>
          <a:bodyPr vert="horz" wrap="square" lIns="0" tIns="11516" rIns="0" bIns="0" rtlCol="0" anchor="ctr">
            <a:spAutoFit/>
          </a:bodyPr>
          <a:lstStyle/>
          <a:p>
            <a:pPr marL="11516">
              <a:lnSpc>
                <a:spcPct val="100000"/>
              </a:lnSpc>
              <a:spcBef>
                <a:spcPts val="91"/>
              </a:spcBef>
              <a:tabLst>
                <a:tab pos="1478125" algn="l"/>
              </a:tabLst>
            </a:pPr>
            <a:r>
              <a:rPr sz="1814" b="1" i="1" spc="-5" dirty="0">
                <a:solidFill>
                  <a:schemeClr val="tx1"/>
                </a:solidFill>
                <a:latin typeface="Times New Roman"/>
                <a:cs typeface="Times New Roman"/>
              </a:rPr>
              <a:t>A block of 16 addresses granted to a small</a:t>
            </a:r>
            <a:r>
              <a:rPr sz="1814" b="1" i="1" spc="-59" dirty="0">
                <a:solidFill>
                  <a:schemeClr val="tx1"/>
                </a:solidFill>
                <a:latin typeface="Times New Roman"/>
                <a:cs typeface="Times New Roman"/>
              </a:rPr>
              <a:t> </a:t>
            </a:r>
            <a:r>
              <a:rPr sz="1814" b="1" i="1" spc="-5" dirty="0">
                <a:solidFill>
                  <a:schemeClr val="tx1"/>
                </a:solidFill>
                <a:latin typeface="Times New Roman"/>
                <a:cs typeface="Times New Roman"/>
              </a:rPr>
              <a:t>organization</a:t>
            </a:r>
            <a:endParaRPr sz="1814" b="1" dirty="0">
              <a:solidFill>
                <a:schemeClr val="tx1"/>
              </a:solidFill>
              <a:latin typeface="Times New Roman"/>
              <a:cs typeface="Times New Roman"/>
            </a:endParaRPr>
          </a:p>
        </p:txBody>
      </p:sp>
      <p:sp>
        <p:nvSpPr>
          <p:cNvPr id="4" name="object 4"/>
          <p:cNvSpPr/>
          <p:nvPr/>
        </p:nvSpPr>
        <p:spPr>
          <a:xfrm>
            <a:off x="2359294" y="2182121"/>
            <a:ext cx="7468137" cy="2123389"/>
          </a:xfrm>
          <a:prstGeom prst="rect">
            <a:avLst/>
          </a:prstGeom>
          <a:blipFill>
            <a:blip r:embed="rId2"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5" name="object 5"/>
          <p:cNvSpPr/>
          <p:nvPr/>
        </p:nvSpPr>
        <p:spPr>
          <a:xfrm>
            <a:off x="2088428" y="5947975"/>
            <a:ext cx="7946297" cy="69098"/>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6" name="Title 1">
            <a:extLst>
              <a:ext uri="{FF2B5EF4-FFF2-40B4-BE49-F238E27FC236}">
                <a16:creationId xmlns:a16="http://schemas.microsoft.com/office/drawing/2014/main" id="{A47696D8-9EBE-41D7-8575-7852B9AE0295}"/>
              </a:ext>
            </a:extLst>
          </p:cNvPr>
          <p:cNvSpPr txBox="1">
            <a:spLocks/>
          </p:cNvSpPr>
          <p:nvPr/>
        </p:nvSpPr>
        <p:spPr>
          <a:xfrm>
            <a:off x="1451579" y="80451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a:t>Classless addressing				contd…</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7696D8-9EBE-41D7-8575-7852B9AE0295}"/>
              </a:ext>
            </a:extLst>
          </p:cNvPr>
          <p:cNvSpPr>
            <a:spLocks noGrp="1"/>
          </p:cNvSpPr>
          <p:nvPr>
            <p:ph type="title"/>
          </p:nvPr>
        </p:nvSpPr>
        <p:spPr>
          <a:xfrm>
            <a:off x="1451579" y="804519"/>
            <a:ext cx="9603275" cy="1049235"/>
          </a:xfrm>
        </p:spPr>
        <p:txBody>
          <a:bodyPr/>
          <a:lstStyle/>
          <a:p>
            <a:r>
              <a:rPr lang="en-IN" dirty="0"/>
              <a:t>Classless addressing				</a:t>
            </a:r>
            <a:r>
              <a:rPr lang="en-IN" dirty="0" err="1"/>
              <a:t>contd</a:t>
            </a:r>
            <a:r>
              <a:rPr lang="en-IN" dirty="0"/>
              <a:t>…</a:t>
            </a:r>
          </a:p>
        </p:txBody>
      </p:sp>
      <p:sp>
        <p:nvSpPr>
          <p:cNvPr id="9" name="Content Placeholder 2">
            <a:extLst>
              <a:ext uri="{FF2B5EF4-FFF2-40B4-BE49-F238E27FC236}">
                <a16:creationId xmlns:a16="http://schemas.microsoft.com/office/drawing/2014/main" id="{960932E5-3102-42B7-B473-8EC44E00D212}"/>
              </a:ext>
            </a:extLst>
          </p:cNvPr>
          <p:cNvSpPr txBox="1">
            <a:spLocks/>
          </p:cNvSpPr>
          <p:nvPr/>
        </p:nvSpPr>
        <p:spPr>
          <a:xfrm>
            <a:off x="1331659" y="1895812"/>
            <a:ext cx="9746073" cy="4160214"/>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lvl="1" indent="0" algn="just">
              <a:spcBef>
                <a:spcPts val="1000"/>
              </a:spcBef>
              <a:buNone/>
            </a:pPr>
            <a:r>
              <a:rPr lang="en-IN" sz="2000" b="1" dirty="0"/>
              <a:t>Mask</a:t>
            </a:r>
          </a:p>
          <a:p>
            <a:pPr marL="342900" lvl="1" indent="-342900" algn="just">
              <a:spcBef>
                <a:spcPts val="1000"/>
              </a:spcBef>
              <a:buFont typeface="Wingdings" pitchFamily="2" charset="2"/>
              <a:buChar char="Ø"/>
            </a:pPr>
            <a:r>
              <a:rPr lang="en-IN" sz="2000" dirty="0"/>
              <a:t>A better way to define a block of addresses is to select any address in the block and the</a:t>
            </a:r>
            <a:br>
              <a:rPr lang="en-IN" sz="2000" dirty="0"/>
            </a:br>
            <a:r>
              <a:rPr lang="en-IN" sz="2000" dirty="0"/>
              <a:t>mask. </a:t>
            </a:r>
          </a:p>
          <a:p>
            <a:pPr marL="342900" lvl="1" indent="-342900" algn="just">
              <a:spcBef>
                <a:spcPts val="1000"/>
              </a:spcBef>
              <a:buFont typeface="Wingdings" pitchFamily="2" charset="2"/>
              <a:buChar char="Ø"/>
            </a:pPr>
            <a:r>
              <a:rPr lang="en-IN" sz="2000" dirty="0"/>
              <a:t> A mask is a 32-bit number in which the </a:t>
            </a:r>
            <a:r>
              <a:rPr lang="en-IN" sz="2000" i="1" dirty="0"/>
              <a:t>n </a:t>
            </a:r>
            <a:r>
              <a:rPr lang="en-IN" sz="2000" dirty="0"/>
              <a:t>leftmost bits are I’s and the 32 - </a:t>
            </a:r>
            <a:r>
              <a:rPr lang="en-IN" sz="2000" i="1" dirty="0"/>
              <a:t>n </a:t>
            </a:r>
            <a:r>
              <a:rPr lang="en-IN" sz="2000" dirty="0"/>
              <a:t>rightmost bits are 0’s. </a:t>
            </a:r>
          </a:p>
          <a:p>
            <a:pPr marL="342900" lvl="1" indent="-342900" algn="just">
              <a:spcBef>
                <a:spcPts val="1000"/>
              </a:spcBef>
              <a:buFont typeface="Wingdings" pitchFamily="2" charset="2"/>
              <a:buChar char="Ø"/>
            </a:pPr>
            <a:r>
              <a:rPr lang="en-IN" sz="2000" dirty="0"/>
              <a:t>However, in classless addressing the mask for a block can take any value from 0 to 32. It is very convenient to give just the value of </a:t>
            </a:r>
            <a:r>
              <a:rPr lang="en-IN" sz="2000" i="1" dirty="0"/>
              <a:t>n </a:t>
            </a:r>
            <a:r>
              <a:rPr lang="en-IN" sz="2000" dirty="0"/>
              <a:t>preceded by a slash (CIDR notation) </a:t>
            </a:r>
          </a:p>
          <a:p>
            <a:pPr marL="1617663" lvl="1" indent="-266700" algn="just">
              <a:spcBef>
                <a:spcPts val="1000"/>
              </a:spcBef>
              <a:buFont typeface="+mj-lt"/>
              <a:buAutoNum type="romanLcPeriod"/>
            </a:pPr>
            <a:r>
              <a:rPr lang="en-IN" sz="2000" dirty="0"/>
              <a:t>/n [denotes the </a:t>
            </a:r>
            <a:r>
              <a:rPr lang="en-IN" sz="2000" b="1" dirty="0"/>
              <a:t>prefix length</a:t>
            </a:r>
            <a:r>
              <a:rPr lang="en-IN" sz="2000" dirty="0"/>
              <a:t>]</a:t>
            </a:r>
          </a:p>
          <a:p>
            <a:pPr marL="1617663" lvl="1" indent="-266700" algn="just">
              <a:spcBef>
                <a:spcPts val="1000"/>
              </a:spcBef>
              <a:buFont typeface="+mj-lt"/>
              <a:buAutoNum type="romanLcPeriod"/>
            </a:pPr>
            <a:r>
              <a:rPr lang="en-IN" sz="2000" dirty="0"/>
              <a:t>/(n-32) [denotes the </a:t>
            </a:r>
            <a:r>
              <a:rPr lang="en-IN" sz="2000" b="1" dirty="0"/>
              <a:t>suffix length</a:t>
            </a:r>
            <a:r>
              <a:rPr lang="en-IN" sz="2000" dirty="0"/>
              <a:t>]</a:t>
            </a:r>
            <a:endParaRPr lang="en-US" sz="2000" dirty="0"/>
          </a:p>
        </p:txBody>
      </p:sp>
    </p:spTree>
    <p:extLst>
      <p:ext uri="{BB962C8B-B14F-4D97-AF65-F5344CB8AC3E}">
        <p14:creationId xmlns:p14="http://schemas.microsoft.com/office/powerpoint/2010/main" val="2755627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4568" y="1176355"/>
            <a:ext cx="2112103" cy="503490"/>
          </a:xfrm>
          <a:prstGeom prst="rect">
            <a:avLst/>
          </a:prstGeom>
        </p:spPr>
        <p:txBody>
          <a:bodyPr vert="horz" wrap="square" lIns="0" tIns="10941" rIns="0" bIns="0" rtlCol="0" anchor="ctr">
            <a:spAutoFit/>
          </a:bodyPr>
          <a:lstStyle/>
          <a:p>
            <a:pPr marL="11516">
              <a:lnSpc>
                <a:spcPct val="100000"/>
              </a:lnSpc>
              <a:spcBef>
                <a:spcPts val="86"/>
              </a:spcBef>
            </a:pPr>
            <a:r>
              <a:rPr b="1" i="1" spc="-5" dirty="0">
                <a:latin typeface="Times New Roman"/>
                <a:cs typeface="Times New Roman"/>
              </a:rPr>
              <a:t>Example</a:t>
            </a:r>
          </a:p>
        </p:txBody>
      </p:sp>
      <p:sp>
        <p:nvSpPr>
          <p:cNvPr id="8" name="object 8"/>
          <p:cNvSpPr txBox="1"/>
          <p:nvPr/>
        </p:nvSpPr>
        <p:spPr>
          <a:xfrm>
            <a:off x="1111348" y="1916360"/>
            <a:ext cx="10339754" cy="2947560"/>
          </a:xfrm>
          <a:prstGeom prst="rect">
            <a:avLst/>
          </a:prstGeom>
        </p:spPr>
        <p:txBody>
          <a:bodyPr vert="horz" wrap="square" lIns="0" tIns="11516" rIns="0" bIns="0" rtlCol="0">
            <a:spAutoFit/>
          </a:bodyPr>
          <a:lstStyle/>
          <a:p>
            <a:pPr marL="11516" marR="4607" lvl="0" indent="0" algn="just" defTabSz="457200" rtl="0" eaLnBrk="1" fontAlgn="auto" latinLnBrk="0" hangingPunct="1">
              <a:lnSpc>
                <a:spcPct val="100000"/>
              </a:lnSpc>
              <a:spcBef>
                <a:spcPts val="91"/>
              </a:spcBef>
              <a:spcAft>
                <a:spcPts val="0"/>
              </a:spcAft>
              <a:buClrTx/>
              <a:buSzTx/>
              <a:buFontTx/>
              <a:buNone/>
              <a:tabLst/>
              <a:defRPr/>
            </a:pPr>
            <a:r>
              <a:rPr kumimoji="0" sz="2000" b="1" u="none" strike="noStrike" kern="1200" cap="none" spc="0" normalizeH="0" baseline="0" noProof="0" dirty="0">
                <a:ln>
                  <a:noFill/>
                </a:ln>
                <a:solidFill>
                  <a:prstClr val="black"/>
                </a:solidFill>
                <a:effectLst/>
                <a:uLnTx/>
                <a:uFillTx/>
                <a:latin typeface="Times New Roman"/>
                <a:ea typeface="+mn-ea"/>
                <a:cs typeface="Times New Roman"/>
              </a:rPr>
              <a:t>A </a:t>
            </a:r>
            <a:r>
              <a:rPr kumimoji="0" sz="2000" b="1" u="none" strike="noStrike" kern="1200" cap="none" spc="-5" normalizeH="0" baseline="0" noProof="0" dirty="0">
                <a:ln>
                  <a:noFill/>
                </a:ln>
                <a:solidFill>
                  <a:prstClr val="black"/>
                </a:solidFill>
                <a:effectLst/>
                <a:uLnTx/>
                <a:uFillTx/>
                <a:latin typeface="Times New Roman"/>
                <a:ea typeface="+mn-ea"/>
                <a:cs typeface="Times New Roman"/>
              </a:rPr>
              <a:t>block of addresses is granted to </a:t>
            </a:r>
            <a:r>
              <a:rPr kumimoji="0" sz="2000" b="1" u="none" strike="noStrike" kern="1200" cap="none" spc="0" normalizeH="0" baseline="0" noProof="0" dirty="0">
                <a:ln>
                  <a:noFill/>
                </a:ln>
                <a:solidFill>
                  <a:prstClr val="black"/>
                </a:solidFill>
                <a:effectLst/>
                <a:uLnTx/>
                <a:uFillTx/>
                <a:latin typeface="Times New Roman"/>
                <a:ea typeface="+mn-ea"/>
                <a:cs typeface="Times New Roman"/>
              </a:rPr>
              <a:t>a </a:t>
            </a:r>
            <a:r>
              <a:rPr kumimoji="0" sz="2000" b="1" u="none" strike="noStrike" kern="1200" cap="none" spc="-5" normalizeH="0" baseline="0" noProof="0" dirty="0">
                <a:ln>
                  <a:noFill/>
                </a:ln>
                <a:solidFill>
                  <a:prstClr val="black"/>
                </a:solidFill>
                <a:effectLst/>
                <a:uLnTx/>
                <a:uFillTx/>
                <a:latin typeface="Times New Roman"/>
                <a:ea typeface="+mn-ea"/>
                <a:cs typeface="Times New Roman"/>
              </a:rPr>
              <a:t>small organization.  </a:t>
            </a:r>
            <a:r>
              <a:rPr kumimoji="0" sz="2000" b="1" u="none" strike="noStrike" kern="1200" cap="none" spc="-100" normalizeH="0" baseline="0" noProof="0" dirty="0">
                <a:ln>
                  <a:noFill/>
                </a:ln>
                <a:solidFill>
                  <a:prstClr val="black"/>
                </a:solidFill>
                <a:effectLst/>
                <a:uLnTx/>
                <a:uFillTx/>
                <a:latin typeface="Times New Roman"/>
                <a:ea typeface="+mn-ea"/>
                <a:cs typeface="Times New Roman"/>
              </a:rPr>
              <a:t>We </a:t>
            </a:r>
            <a:r>
              <a:rPr kumimoji="0" sz="2000" b="1" u="none" strike="noStrike" kern="1200" cap="none" spc="-5" normalizeH="0" baseline="0" noProof="0" dirty="0">
                <a:ln>
                  <a:noFill/>
                </a:ln>
                <a:solidFill>
                  <a:prstClr val="black"/>
                </a:solidFill>
                <a:effectLst/>
                <a:uLnTx/>
                <a:uFillTx/>
                <a:latin typeface="Times New Roman"/>
                <a:ea typeface="+mn-ea"/>
                <a:cs typeface="Times New Roman"/>
              </a:rPr>
              <a:t>know that one of the addresses is</a:t>
            </a:r>
            <a:r>
              <a:rPr kumimoji="0" lang="en-IN" sz="2000" b="1" u="none" strike="noStrike" kern="1200" cap="none" spc="-5" normalizeH="0" baseline="0" noProof="0" dirty="0">
                <a:ln>
                  <a:noFill/>
                </a:ln>
                <a:solidFill>
                  <a:prstClr val="black"/>
                </a:solidFill>
                <a:effectLst/>
                <a:uLnTx/>
                <a:uFillTx/>
                <a:latin typeface="Times New Roman"/>
                <a:ea typeface="+mn-ea"/>
                <a:cs typeface="Times New Roman"/>
              </a:rPr>
              <a:t> </a:t>
            </a:r>
            <a:r>
              <a:rPr kumimoji="0" sz="2000" b="1" u="none" strike="noStrike" kern="1200" cap="none" spc="-5" normalizeH="0" baseline="0" noProof="0" dirty="0">
                <a:ln>
                  <a:noFill/>
                </a:ln>
                <a:solidFill>
                  <a:prstClr val="black"/>
                </a:solidFill>
                <a:effectLst/>
                <a:uLnTx/>
                <a:uFillTx/>
                <a:latin typeface="Times New Roman"/>
                <a:ea typeface="+mn-ea"/>
                <a:cs typeface="Times New Roman"/>
              </a:rPr>
              <a:t>205.16.37.39/28.  </a:t>
            </a:r>
            <a:r>
              <a:rPr kumimoji="0" sz="2000" b="1" u="none" strike="noStrike" kern="1200" cap="none" spc="0" normalizeH="0" baseline="0" noProof="0" dirty="0">
                <a:ln>
                  <a:noFill/>
                </a:ln>
                <a:solidFill>
                  <a:prstClr val="black"/>
                </a:solidFill>
                <a:effectLst/>
                <a:uLnTx/>
                <a:uFillTx/>
                <a:latin typeface="Times New Roman"/>
                <a:ea typeface="+mn-ea"/>
                <a:cs typeface="Times New Roman"/>
              </a:rPr>
              <a:t>What is the first address in the</a:t>
            </a:r>
            <a:r>
              <a:rPr kumimoji="0" sz="2000" b="1" u="none" strike="noStrike" kern="1200" cap="none" spc="-103" normalizeH="0" baseline="0" noProof="0" dirty="0">
                <a:ln>
                  <a:noFill/>
                </a:ln>
                <a:solidFill>
                  <a:prstClr val="black"/>
                </a:solidFill>
                <a:effectLst/>
                <a:uLnTx/>
                <a:uFillTx/>
                <a:latin typeface="Times New Roman"/>
                <a:ea typeface="+mn-ea"/>
                <a:cs typeface="Times New Roman"/>
              </a:rPr>
              <a:t> </a:t>
            </a:r>
            <a:r>
              <a:rPr kumimoji="0" sz="2000" b="1" u="none" strike="noStrike" kern="1200" cap="none" spc="0" normalizeH="0" baseline="0" noProof="0" dirty="0">
                <a:ln>
                  <a:noFill/>
                </a:ln>
                <a:solidFill>
                  <a:prstClr val="black"/>
                </a:solidFill>
                <a:effectLst/>
                <a:uLnTx/>
                <a:uFillTx/>
                <a:latin typeface="Times New Roman"/>
                <a:ea typeface="+mn-ea"/>
                <a:cs typeface="Times New Roman"/>
              </a:rPr>
              <a:t>block?</a:t>
            </a:r>
          </a:p>
          <a:p>
            <a:pPr marL="11516" marR="0" lvl="0" indent="0" algn="l" defTabSz="457200" rtl="0" eaLnBrk="1" fontAlgn="auto" latinLnBrk="0" hangingPunct="1">
              <a:lnSpc>
                <a:spcPct val="100000"/>
              </a:lnSpc>
              <a:spcBef>
                <a:spcPts val="0"/>
              </a:spcBef>
              <a:spcAft>
                <a:spcPts val="0"/>
              </a:spcAft>
              <a:buClrTx/>
              <a:buSzTx/>
              <a:buFontTx/>
              <a:buNone/>
              <a:tabLst/>
              <a:defRPr/>
            </a:pPr>
            <a:endParaRPr kumimoji="0" lang="en-IN" sz="2539" b="1" i="1" u="none" strike="noStrike" kern="1200" cap="none" spc="0" normalizeH="0" baseline="0" noProof="0" dirty="0">
              <a:ln>
                <a:noFill/>
              </a:ln>
              <a:solidFill>
                <a:srgbClr val="FF0000"/>
              </a:solidFill>
              <a:effectLst/>
              <a:uLnTx/>
              <a:uFillTx/>
              <a:latin typeface="Times New Roman"/>
              <a:ea typeface="+mn-ea"/>
              <a:cs typeface="Times New Roman"/>
            </a:endParaRPr>
          </a:p>
          <a:p>
            <a:pPr marL="11516" marR="0" lvl="0" indent="0" algn="l" defTabSz="457200" rtl="0" eaLnBrk="1" fontAlgn="auto" latinLnBrk="0" hangingPunct="1">
              <a:lnSpc>
                <a:spcPct val="100000"/>
              </a:lnSpc>
              <a:spcBef>
                <a:spcPts val="0"/>
              </a:spcBef>
              <a:spcAft>
                <a:spcPts val="0"/>
              </a:spcAft>
              <a:buClrTx/>
              <a:buSzTx/>
              <a:buFontTx/>
              <a:buNone/>
              <a:tabLst/>
              <a:defRPr/>
            </a:pPr>
            <a:r>
              <a:rPr kumimoji="0" sz="2539" b="1" i="1" u="none" strike="noStrike" kern="1200" cap="none" spc="0" normalizeH="0" baseline="0" noProof="0" dirty="0">
                <a:ln>
                  <a:noFill/>
                </a:ln>
                <a:solidFill>
                  <a:srgbClr val="FF0000"/>
                </a:solidFill>
                <a:effectLst/>
                <a:uLnTx/>
                <a:uFillTx/>
                <a:latin typeface="Times New Roman"/>
                <a:ea typeface="+mn-ea"/>
                <a:cs typeface="Times New Roman"/>
              </a:rPr>
              <a:t>Solution</a:t>
            </a:r>
            <a:endParaRPr kumimoji="0" sz="2539" b="0" i="0" u="none" strike="noStrike" kern="1200" cap="none" spc="0" normalizeH="0" baseline="0" noProof="0" dirty="0">
              <a:ln>
                <a:noFill/>
              </a:ln>
              <a:solidFill>
                <a:prstClr val="black"/>
              </a:solidFill>
              <a:effectLst/>
              <a:uLnTx/>
              <a:uFillTx/>
              <a:latin typeface="Times New Roman"/>
              <a:ea typeface="+mn-ea"/>
              <a:cs typeface="Times New Roman"/>
            </a:endParaRPr>
          </a:p>
          <a:p>
            <a:pPr marL="958161" marR="952979" lvl="0" indent="-946645" algn="l" defTabSz="457200" rtl="0" eaLnBrk="1" fontAlgn="auto" latinLnBrk="0" hangingPunct="1">
              <a:lnSpc>
                <a:spcPct val="100000"/>
              </a:lnSpc>
              <a:spcBef>
                <a:spcPts val="0"/>
              </a:spcBef>
              <a:spcAft>
                <a:spcPts val="0"/>
              </a:spcAft>
              <a:buClrTx/>
              <a:buSzTx/>
              <a:buFontTx/>
              <a:buNone/>
              <a:tabLst>
                <a:tab pos="2453560" algn="l"/>
                <a:tab pos="3985236" algn="l"/>
                <a:tab pos="5516336" algn="l"/>
              </a:tabLst>
              <a:defRPr/>
            </a:pPr>
            <a:r>
              <a:rPr kumimoji="0" sz="2000" b="1" i="1" u="none" strike="noStrike" kern="1200" cap="none" spc="-5" normalizeH="0" baseline="0" noProof="0" dirty="0">
                <a:ln>
                  <a:noFill/>
                </a:ln>
                <a:solidFill>
                  <a:prstClr val="black"/>
                </a:solidFill>
                <a:effectLst/>
                <a:uLnTx/>
                <a:uFillTx/>
                <a:latin typeface="Times New Roman"/>
                <a:cs typeface="Times New Roman"/>
              </a:rPr>
              <a:t>The </a:t>
            </a:r>
            <a:r>
              <a:rPr kumimoji="0" sz="2000" b="1" i="1" u="none" strike="noStrike" kern="1200" cap="none" spc="0" normalizeH="0" baseline="0" noProof="0" dirty="0">
                <a:ln>
                  <a:noFill/>
                </a:ln>
                <a:solidFill>
                  <a:prstClr val="black"/>
                </a:solidFill>
                <a:effectLst/>
                <a:uLnTx/>
                <a:uFillTx/>
                <a:latin typeface="Times New Roman"/>
                <a:cs typeface="Times New Roman"/>
              </a:rPr>
              <a:t>binary </a:t>
            </a:r>
            <a:r>
              <a:rPr kumimoji="0" sz="2000" b="1" i="1" u="none" strike="noStrike" kern="1200" cap="none" spc="-5" normalizeH="0" baseline="0" noProof="0" dirty="0">
                <a:ln>
                  <a:noFill/>
                </a:ln>
                <a:solidFill>
                  <a:prstClr val="black"/>
                </a:solidFill>
                <a:effectLst/>
                <a:uLnTx/>
                <a:uFillTx/>
                <a:latin typeface="Times New Roman"/>
                <a:cs typeface="Times New Roman"/>
              </a:rPr>
              <a:t>representation </a:t>
            </a:r>
            <a:r>
              <a:rPr kumimoji="0" sz="2000" b="1" i="1" u="none" strike="noStrike" kern="1200" cap="none" spc="0" normalizeH="0" baseline="0" noProof="0" dirty="0">
                <a:ln>
                  <a:noFill/>
                </a:ln>
                <a:solidFill>
                  <a:prstClr val="black"/>
                </a:solidFill>
                <a:effectLst/>
                <a:uLnTx/>
                <a:uFillTx/>
                <a:latin typeface="Times New Roman"/>
                <a:cs typeface="Times New Roman"/>
              </a:rPr>
              <a:t>of the </a:t>
            </a:r>
            <a:r>
              <a:rPr kumimoji="0" sz="2000" b="1" i="1" u="none" strike="noStrike" kern="1200" cap="none" spc="-5" normalizeH="0" baseline="0" noProof="0" dirty="0">
                <a:ln>
                  <a:noFill/>
                </a:ln>
                <a:solidFill>
                  <a:prstClr val="black"/>
                </a:solidFill>
                <a:effectLst/>
                <a:uLnTx/>
                <a:uFillTx/>
                <a:latin typeface="Times New Roman"/>
                <a:cs typeface="Times New Roman"/>
              </a:rPr>
              <a:t>given address </a:t>
            </a:r>
            <a:r>
              <a:rPr kumimoji="0" sz="2000" b="1" i="1" u="none" strike="noStrike" kern="1200" cap="none" spc="0" normalizeH="0" baseline="0" noProof="0" dirty="0">
                <a:ln>
                  <a:noFill/>
                </a:ln>
                <a:solidFill>
                  <a:prstClr val="black"/>
                </a:solidFill>
                <a:effectLst/>
                <a:uLnTx/>
                <a:uFillTx/>
                <a:latin typeface="Times New Roman"/>
                <a:cs typeface="Times New Roman"/>
              </a:rPr>
              <a:t>is  </a:t>
            </a:r>
            <a:endParaRPr kumimoji="0" lang="en-IN" sz="2000" b="1" i="1" u="none" strike="noStrike" kern="1200" cap="none" spc="0" normalizeH="0" baseline="0" noProof="0" dirty="0">
              <a:ln>
                <a:noFill/>
              </a:ln>
              <a:solidFill>
                <a:prstClr val="black"/>
              </a:solidFill>
              <a:effectLst/>
              <a:uLnTx/>
              <a:uFillTx/>
              <a:latin typeface="Times New Roman"/>
              <a:cs typeface="Times New Roman"/>
            </a:endParaRPr>
          </a:p>
          <a:p>
            <a:pPr marL="958161" marR="952979" lvl="0" indent="-946645" algn="l" defTabSz="457200" rtl="0" eaLnBrk="1" fontAlgn="auto" latinLnBrk="0" hangingPunct="1">
              <a:lnSpc>
                <a:spcPct val="100000"/>
              </a:lnSpc>
              <a:spcBef>
                <a:spcPts val="0"/>
              </a:spcBef>
              <a:spcAft>
                <a:spcPts val="0"/>
              </a:spcAft>
              <a:buClrTx/>
              <a:buSzTx/>
              <a:buFontTx/>
              <a:buNone/>
              <a:tabLst>
                <a:tab pos="2453560" algn="l"/>
                <a:tab pos="3985236" algn="l"/>
                <a:tab pos="5516336" algn="l"/>
              </a:tabLst>
              <a:defRPr/>
            </a:pPr>
            <a:r>
              <a:rPr kumimoji="0" lang="en-IN" sz="2000" b="1" i="1" u="none" strike="noStrike" kern="1200" cap="none" spc="-141" normalizeH="0" baseline="0" noProof="0" dirty="0">
                <a:ln>
                  <a:noFill/>
                </a:ln>
                <a:solidFill>
                  <a:srgbClr val="3333CC"/>
                </a:solidFill>
                <a:effectLst/>
                <a:uLnTx/>
                <a:uFillTx/>
                <a:latin typeface="Times New Roman"/>
                <a:cs typeface="Times New Roman"/>
              </a:rPr>
              <a:t>                  </a:t>
            </a:r>
            <a:r>
              <a:rPr kumimoji="0" sz="2000" b="1" i="1" u="none" strike="noStrike" kern="1200" cap="none" spc="-141" normalizeH="0" baseline="0" noProof="0" dirty="0">
                <a:ln>
                  <a:noFill/>
                </a:ln>
                <a:solidFill>
                  <a:srgbClr val="3333CC"/>
                </a:solidFill>
                <a:effectLst/>
                <a:uLnTx/>
                <a:uFillTx/>
                <a:latin typeface="Times New Roman"/>
                <a:cs typeface="Times New Roman"/>
              </a:rPr>
              <a:t>1</a:t>
            </a:r>
            <a:r>
              <a:rPr kumimoji="0" sz="2000" b="1" i="1" u="none" strike="noStrike" kern="1200" cap="none" spc="0" normalizeH="0" baseline="0" noProof="0" dirty="0">
                <a:ln>
                  <a:noFill/>
                </a:ln>
                <a:solidFill>
                  <a:srgbClr val="3333CC"/>
                </a:solidFill>
                <a:effectLst/>
                <a:uLnTx/>
                <a:uFillTx/>
                <a:latin typeface="Times New Roman"/>
                <a:cs typeface="Times New Roman"/>
              </a:rPr>
              <a:t>100</a:t>
            </a:r>
            <a:r>
              <a:rPr kumimoji="0" sz="2000" b="1" i="1" u="none" strike="noStrike" kern="1200" cap="none" spc="-141" normalizeH="0" baseline="0" noProof="0" dirty="0">
                <a:ln>
                  <a:noFill/>
                </a:ln>
                <a:solidFill>
                  <a:srgbClr val="3333CC"/>
                </a:solidFill>
                <a:effectLst/>
                <a:uLnTx/>
                <a:uFillTx/>
                <a:latin typeface="Times New Roman"/>
                <a:cs typeface="Times New Roman"/>
              </a:rPr>
              <a:t>1</a:t>
            </a:r>
            <a:r>
              <a:rPr kumimoji="0" sz="2000" b="1" i="1" u="none" strike="noStrike" kern="1200" cap="none" spc="0" normalizeH="0" baseline="0" noProof="0" dirty="0">
                <a:ln>
                  <a:noFill/>
                </a:ln>
                <a:solidFill>
                  <a:srgbClr val="3333CC"/>
                </a:solidFill>
                <a:effectLst/>
                <a:uLnTx/>
                <a:uFillTx/>
                <a:latin typeface="Times New Roman"/>
                <a:cs typeface="Times New Roman"/>
              </a:rPr>
              <a:t>101</a:t>
            </a:r>
            <a:r>
              <a:rPr lang="en-IN" sz="2000" b="1" i="1" dirty="0">
                <a:solidFill>
                  <a:srgbClr val="3333CC"/>
                </a:solidFill>
                <a:latin typeface="Times New Roman"/>
                <a:cs typeface="Times New Roman"/>
              </a:rPr>
              <a:t>    </a:t>
            </a:r>
            <a:r>
              <a:rPr kumimoji="0" sz="2000" b="1" i="1" u="none" strike="noStrike" kern="1200" cap="none" spc="0" normalizeH="0" baseline="0" noProof="0" dirty="0">
                <a:ln>
                  <a:noFill/>
                </a:ln>
                <a:solidFill>
                  <a:srgbClr val="3333CC"/>
                </a:solidFill>
                <a:effectLst/>
                <a:uLnTx/>
                <a:uFillTx/>
                <a:latin typeface="Times New Roman"/>
                <a:cs typeface="Times New Roman"/>
              </a:rPr>
              <a:t>00010000</a:t>
            </a:r>
            <a:r>
              <a:rPr kumimoji="0" lang="en-IN" sz="2000" b="1" i="1" u="none" strike="noStrike" kern="1200" cap="none" spc="0" normalizeH="0" baseline="0" noProof="0" dirty="0">
                <a:ln>
                  <a:noFill/>
                </a:ln>
                <a:solidFill>
                  <a:srgbClr val="3333CC"/>
                </a:solidFill>
                <a:effectLst/>
                <a:uLnTx/>
                <a:uFillTx/>
                <a:latin typeface="Times New Roman"/>
                <a:cs typeface="Times New Roman"/>
              </a:rPr>
              <a:t>    </a:t>
            </a:r>
            <a:r>
              <a:rPr kumimoji="0" sz="2000" b="1" i="1" u="none" strike="noStrike" kern="1200" cap="none" spc="0" normalizeH="0" baseline="0" noProof="0" dirty="0">
                <a:ln>
                  <a:noFill/>
                </a:ln>
                <a:solidFill>
                  <a:srgbClr val="3333CC"/>
                </a:solidFill>
                <a:effectLst/>
                <a:uLnTx/>
                <a:uFillTx/>
                <a:latin typeface="Times New Roman"/>
                <a:cs typeface="Times New Roman"/>
              </a:rPr>
              <a:t>00100101</a:t>
            </a:r>
            <a:r>
              <a:rPr lang="en-IN" sz="2000" b="1" i="1" dirty="0">
                <a:solidFill>
                  <a:srgbClr val="3333CC"/>
                </a:solidFill>
                <a:latin typeface="Times New Roman"/>
                <a:cs typeface="Times New Roman"/>
              </a:rPr>
              <a:t>    </a:t>
            </a:r>
            <a:r>
              <a:rPr kumimoji="0" sz="2000" b="1" i="1" u="none" strike="noStrike" kern="1200" cap="none" spc="0" normalizeH="0" baseline="0" noProof="0" dirty="0">
                <a:ln>
                  <a:noFill/>
                </a:ln>
                <a:solidFill>
                  <a:srgbClr val="3333CC"/>
                </a:solidFill>
                <a:effectLst/>
                <a:uLnTx/>
                <a:uFillTx/>
                <a:latin typeface="Times New Roman"/>
                <a:cs typeface="Times New Roman"/>
              </a:rPr>
              <a:t>00100</a:t>
            </a:r>
            <a:r>
              <a:rPr kumimoji="0" sz="2000" b="1" i="1" u="none" strike="noStrike" kern="1200" cap="none" spc="-141" normalizeH="0" baseline="0" noProof="0" dirty="0">
                <a:ln>
                  <a:noFill/>
                </a:ln>
                <a:solidFill>
                  <a:srgbClr val="3333CC"/>
                </a:solidFill>
                <a:effectLst/>
                <a:uLnTx/>
                <a:uFillTx/>
                <a:latin typeface="Times New Roman"/>
                <a:cs typeface="Times New Roman"/>
              </a:rPr>
              <a:t>1</a:t>
            </a:r>
            <a:r>
              <a:rPr kumimoji="0" sz="2000" b="1" i="1" u="none" strike="noStrike" kern="1200" cap="none" spc="-145" normalizeH="0" baseline="0" noProof="0" dirty="0">
                <a:ln>
                  <a:noFill/>
                </a:ln>
                <a:solidFill>
                  <a:srgbClr val="3333CC"/>
                </a:solidFill>
                <a:effectLst/>
                <a:uLnTx/>
                <a:uFillTx/>
                <a:latin typeface="Times New Roman"/>
                <a:cs typeface="Times New Roman"/>
              </a:rPr>
              <a:t>1</a:t>
            </a:r>
            <a:r>
              <a:rPr kumimoji="0" sz="2000" b="1" i="1" u="none" strike="noStrike" kern="1200" cap="none" spc="0" normalizeH="0" baseline="0" noProof="0" dirty="0">
                <a:ln>
                  <a:noFill/>
                </a:ln>
                <a:solidFill>
                  <a:srgbClr val="3333CC"/>
                </a:solidFill>
                <a:effectLst/>
                <a:uLnTx/>
                <a:uFillTx/>
                <a:latin typeface="Times New Roman"/>
                <a:cs typeface="Times New Roman"/>
              </a:rPr>
              <a:t>1</a:t>
            </a:r>
            <a:endParaRPr kumimoji="0" sz="2000" b="0" i="0" u="none" strike="noStrike" kern="1200" cap="none" spc="0" normalizeH="0" baseline="0" noProof="0" dirty="0">
              <a:ln>
                <a:noFill/>
              </a:ln>
              <a:solidFill>
                <a:prstClr val="black"/>
              </a:solidFill>
              <a:effectLst/>
              <a:uLnTx/>
              <a:uFillTx/>
              <a:latin typeface="Times New Roman"/>
              <a:cs typeface="Times New Roman"/>
            </a:endParaRPr>
          </a:p>
          <a:p>
            <a:pPr marL="940887" marR="935128" lvl="0" indent="-929946" algn="l" defTabSz="457200" rtl="0" eaLnBrk="1" fontAlgn="auto" latinLnBrk="0" hangingPunct="1">
              <a:lnSpc>
                <a:spcPct val="100000"/>
              </a:lnSpc>
              <a:spcBef>
                <a:spcPts val="0"/>
              </a:spcBef>
              <a:spcAft>
                <a:spcPts val="0"/>
              </a:spcAft>
              <a:buClrTx/>
              <a:buSzTx/>
              <a:buFontTx/>
              <a:buNone/>
              <a:tabLst>
                <a:tab pos="2516900" algn="l"/>
                <a:tab pos="4128039" algn="l"/>
                <a:tab pos="5659715" algn="l"/>
              </a:tabLst>
              <a:defRPr/>
            </a:pPr>
            <a:r>
              <a:rPr kumimoji="0" sz="2000" b="1" i="1" u="none" strike="noStrike" kern="1200" cap="none" spc="0" normalizeH="0" baseline="0" noProof="0" dirty="0">
                <a:ln>
                  <a:noFill/>
                </a:ln>
                <a:solidFill>
                  <a:prstClr val="black"/>
                </a:solidFill>
                <a:effectLst/>
                <a:uLnTx/>
                <a:uFillTx/>
                <a:latin typeface="Times New Roman"/>
                <a:cs typeface="Times New Roman"/>
              </a:rPr>
              <a:t>If </a:t>
            </a:r>
            <a:r>
              <a:rPr kumimoji="0" sz="2000" b="1" i="1" u="none" strike="noStrike" kern="1200" cap="none" spc="-5" normalizeH="0" baseline="0" noProof="0" dirty="0">
                <a:ln>
                  <a:noFill/>
                </a:ln>
                <a:solidFill>
                  <a:prstClr val="black"/>
                </a:solidFill>
                <a:effectLst/>
                <a:uLnTx/>
                <a:uFillTx/>
                <a:latin typeface="Times New Roman"/>
                <a:cs typeface="Times New Roman"/>
              </a:rPr>
              <a:t>we set </a:t>
            </a:r>
            <a:r>
              <a:rPr kumimoji="0" sz="2000" b="1" i="1" u="none" strike="noStrike" kern="1200" cap="none" spc="0" normalizeH="0" baseline="0" noProof="0" dirty="0">
                <a:ln>
                  <a:noFill/>
                </a:ln>
                <a:solidFill>
                  <a:prstClr val="black"/>
                </a:solidFill>
                <a:effectLst/>
                <a:uLnTx/>
                <a:uFillTx/>
                <a:latin typeface="Times New Roman"/>
                <a:cs typeface="Times New Roman"/>
              </a:rPr>
              <a:t>32−28 rightmost bits to 0, </a:t>
            </a:r>
            <a:r>
              <a:rPr kumimoji="0" sz="2000" b="1" i="1" u="none" strike="noStrike" kern="1200" cap="none" spc="-5" normalizeH="0" baseline="0" noProof="0" dirty="0">
                <a:ln>
                  <a:noFill/>
                </a:ln>
                <a:solidFill>
                  <a:prstClr val="black"/>
                </a:solidFill>
                <a:effectLst/>
                <a:uLnTx/>
                <a:uFillTx/>
                <a:latin typeface="Times New Roman"/>
                <a:cs typeface="Times New Roman"/>
              </a:rPr>
              <a:t>we get  </a:t>
            </a:r>
            <a:endParaRPr kumimoji="0" lang="en-IN" sz="2000" b="1" i="1" u="none" strike="noStrike" kern="1200" cap="none" spc="-141" normalizeH="0" baseline="0" noProof="0" dirty="0">
              <a:ln>
                <a:noFill/>
              </a:ln>
              <a:solidFill>
                <a:srgbClr val="3333CC"/>
              </a:solidFill>
              <a:effectLst/>
              <a:uLnTx/>
              <a:uFillTx/>
              <a:latin typeface="Times New Roman"/>
              <a:cs typeface="Times New Roman"/>
            </a:endParaRPr>
          </a:p>
          <a:p>
            <a:pPr marL="940887" marR="935128" lvl="0" indent="-929946" algn="l" defTabSz="457200" rtl="0" eaLnBrk="1" fontAlgn="auto" latinLnBrk="0" hangingPunct="1">
              <a:lnSpc>
                <a:spcPct val="100000"/>
              </a:lnSpc>
              <a:spcBef>
                <a:spcPts val="0"/>
              </a:spcBef>
              <a:spcAft>
                <a:spcPts val="0"/>
              </a:spcAft>
              <a:buClrTx/>
              <a:buSzTx/>
              <a:buFontTx/>
              <a:buNone/>
              <a:tabLst>
                <a:tab pos="2516900" algn="l"/>
                <a:tab pos="4128039" algn="l"/>
                <a:tab pos="5659715" algn="l"/>
              </a:tabLst>
              <a:defRPr/>
            </a:pPr>
            <a:r>
              <a:rPr kumimoji="0" lang="en-IN" sz="2000" b="1" i="1" u="none" strike="noStrike" kern="1200" cap="none" spc="-141" normalizeH="0" baseline="0" noProof="0" dirty="0">
                <a:ln>
                  <a:noFill/>
                </a:ln>
                <a:solidFill>
                  <a:srgbClr val="3333CC"/>
                </a:solidFill>
                <a:effectLst/>
                <a:uLnTx/>
                <a:uFillTx/>
                <a:latin typeface="Times New Roman"/>
                <a:cs typeface="Times New Roman"/>
              </a:rPr>
              <a:t>                  1</a:t>
            </a:r>
            <a:r>
              <a:rPr kumimoji="0" sz="2000" b="1" i="1" u="none" strike="noStrike" kern="1200" cap="none" spc="0" normalizeH="0" baseline="0" noProof="0" dirty="0">
                <a:ln>
                  <a:noFill/>
                </a:ln>
                <a:solidFill>
                  <a:srgbClr val="3333CC"/>
                </a:solidFill>
                <a:effectLst/>
                <a:uLnTx/>
                <a:uFillTx/>
                <a:latin typeface="Times New Roman"/>
                <a:cs typeface="Times New Roman"/>
              </a:rPr>
              <a:t>100</a:t>
            </a:r>
            <a:r>
              <a:rPr kumimoji="0" sz="2000" b="1" i="1" u="none" strike="noStrike" kern="1200" cap="none" spc="-141" normalizeH="0" baseline="0" noProof="0" dirty="0">
                <a:ln>
                  <a:noFill/>
                </a:ln>
                <a:solidFill>
                  <a:srgbClr val="3333CC"/>
                </a:solidFill>
                <a:effectLst/>
                <a:uLnTx/>
                <a:uFillTx/>
                <a:latin typeface="Times New Roman"/>
                <a:cs typeface="Times New Roman"/>
              </a:rPr>
              <a:t>1</a:t>
            </a:r>
            <a:r>
              <a:rPr kumimoji="0" sz="2000" b="1" i="1" u="none" strike="noStrike" kern="1200" cap="none" spc="0" normalizeH="0" baseline="0" noProof="0" dirty="0">
                <a:ln>
                  <a:noFill/>
                </a:ln>
                <a:solidFill>
                  <a:srgbClr val="3333CC"/>
                </a:solidFill>
                <a:effectLst/>
                <a:uLnTx/>
                <a:uFillTx/>
                <a:latin typeface="Times New Roman"/>
                <a:cs typeface="Times New Roman"/>
              </a:rPr>
              <a:t>101</a:t>
            </a:r>
            <a:r>
              <a:rPr kumimoji="0" lang="en-IN" sz="2000" b="1" i="1" u="none" strike="noStrike" kern="1200" cap="none" spc="0" normalizeH="0" noProof="0" dirty="0">
                <a:ln>
                  <a:noFill/>
                </a:ln>
                <a:solidFill>
                  <a:srgbClr val="3333CC"/>
                </a:solidFill>
                <a:effectLst/>
                <a:uLnTx/>
                <a:uFillTx/>
                <a:latin typeface="Times New Roman"/>
                <a:cs typeface="Times New Roman"/>
              </a:rPr>
              <a:t>    </a:t>
            </a:r>
            <a:r>
              <a:rPr kumimoji="0" sz="2000" b="1" i="1" u="none" strike="noStrike" kern="1200" cap="none" spc="0" normalizeH="0" baseline="0" noProof="0" dirty="0">
                <a:ln>
                  <a:noFill/>
                </a:ln>
                <a:solidFill>
                  <a:srgbClr val="3333CC"/>
                </a:solidFill>
                <a:effectLst/>
                <a:uLnTx/>
                <a:uFillTx/>
                <a:latin typeface="Times New Roman"/>
                <a:cs typeface="Times New Roman"/>
              </a:rPr>
              <a:t>00010000</a:t>
            </a:r>
            <a:r>
              <a:rPr kumimoji="0" lang="en-IN" sz="2000" b="1" i="1" u="none" strike="noStrike" kern="1200" cap="none" spc="0" normalizeH="0" baseline="0" noProof="0" dirty="0">
                <a:ln>
                  <a:noFill/>
                </a:ln>
                <a:solidFill>
                  <a:srgbClr val="3333CC"/>
                </a:solidFill>
                <a:effectLst/>
                <a:uLnTx/>
                <a:uFillTx/>
                <a:latin typeface="Times New Roman"/>
                <a:cs typeface="Times New Roman"/>
              </a:rPr>
              <a:t>    </a:t>
            </a:r>
            <a:r>
              <a:rPr kumimoji="0" sz="2000" b="1" i="1" u="none" strike="noStrike" kern="1200" cap="none" spc="0" normalizeH="0" baseline="0" noProof="0" dirty="0">
                <a:ln>
                  <a:noFill/>
                </a:ln>
                <a:solidFill>
                  <a:srgbClr val="3333CC"/>
                </a:solidFill>
                <a:effectLst/>
                <a:uLnTx/>
                <a:uFillTx/>
                <a:latin typeface="Times New Roman"/>
                <a:cs typeface="Times New Roman"/>
              </a:rPr>
              <a:t>00100101</a:t>
            </a:r>
            <a:r>
              <a:rPr lang="en-IN" sz="2000" b="1" i="1" dirty="0">
                <a:solidFill>
                  <a:srgbClr val="3333CC"/>
                </a:solidFill>
                <a:latin typeface="Times New Roman"/>
                <a:cs typeface="Times New Roman"/>
              </a:rPr>
              <a:t>    </a:t>
            </a:r>
            <a:r>
              <a:rPr kumimoji="0" sz="2000" b="1" i="1" u="none" strike="noStrike" kern="1200" cap="none" spc="0" normalizeH="0" baseline="0" noProof="0" dirty="0">
                <a:ln>
                  <a:noFill/>
                </a:ln>
                <a:solidFill>
                  <a:srgbClr val="3333CC"/>
                </a:solidFill>
                <a:effectLst/>
                <a:uLnTx/>
                <a:uFillTx/>
                <a:latin typeface="Times New Roman"/>
                <a:cs typeface="Times New Roman"/>
              </a:rPr>
              <a:t>0010000</a:t>
            </a:r>
            <a:endParaRPr lang="en-IN" sz="2000" dirty="0">
              <a:solidFill>
                <a:prstClr val="black"/>
              </a:solidFill>
              <a:latin typeface="Times New Roman"/>
              <a:cs typeface="Times New Roman"/>
            </a:endParaRPr>
          </a:p>
          <a:p>
            <a:pPr marL="940887" marR="935128" lvl="0" indent="-929946" algn="l" defTabSz="457200" rtl="0" eaLnBrk="1" fontAlgn="auto" latinLnBrk="0" hangingPunct="1">
              <a:lnSpc>
                <a:spcPct val="100000"/>
              </a:lnSpc>
              <a:spcBef>
                <a:spcPts val="0"/>
              </a:spcBef>
              <a:spcAft>
                <a:spcPts val="0"/>
              </a:spcAft>
              <a:buClrTx/>
              <a:buSzTx/>
              <a:buFontTx/>
              <a:buNone/>
              <a:tabLst>
                <a:tab pos="2516900" algn="l"/>
                <a:tab pos="4128039" algn="l"/>
                <a:tab pos="5659715" algn="l"/>
              </a:tabLst>
              <a:defRPr/>
            </a:pPr>
            <a:r>
              <a:rPr kumimoji="0" lang="en-IN" sz="2000" b="1" i="1" u="none" strike="noStrike" kern="1200" cap="none" spc="0" normalizeH="0" noProof="0" dirty="0">
                <a:ln>
                  <a:noFill/>
                </a:ln>
                <a:solidFill>
                  <a:prstClr val="black"/>
                </a:solidFill>
                <a:effectLst/>
                <a:uLnTx/>
                <a:uFillTx/>
                <a:latin typeface="Times New Roman"/>
                <a:cs typeface="Times New Roman"/>
              </a:rPr>
              <a:t>                                    </a:t>
            </a:r>
            <a:r>
              <a:rPr kumimoji="0" sz="2000" b="1" i="1" u="none" strike="noStrike" kern="1200" cap="none" spc="0" normalizeH="0" baseline="0" noProof="0" dirty="0">
                <a:ln>
                  <a:noFill/>
                </a:ln>
                <a:solidFill>
                  <a:prstClr val="black"/>
                </a:solidFill>
                <a:effectLst/>
                <a:uLnTx/>
                <a:uFillTx/>
                <a:latin typeface="Times New Roman"/>
                <a:cs typeface="Times New Roman"/>
              </a:rPr>
              <a:t>or  </a:t>
            </a:r>
            <a:r>
              <a:rPr kumimoji="0" sz="2000" b="1" i="1" u="none" strike="noStrike" kern="1200" cap="none" spc="0" normalizeH="0" baseline="0" noProof="0" dirty="0">
                <a:ln>
                  <a:noFill/>
                </a:ln>
                <a:solidFill>
                  <a:srgbClr val="3333CC"/>
                </a:solidFill>
                <a:effectLst/>
                <a:uLnTx/>
                <a:uFillTx/>
                <a:latin typeface="Times New Roman"/>
                <a:cs typeface="Times New Roman"/>
              </a:rPr>
              <a:t>205.16.37.3</a:t>
            </a:r>
            <a:r>
              <a:rPr kumimoji="0" sz="2000" b="1" i="1" u="none" strike="noStrike" kern="1200" cap="none" spc="-5" normalizeH="0" baseline="0" noProof="0" dirty="0">
                <a:ln>
                  <a:noFill/>
                </a:ln>
                <a:solidFill>
                  <a:srgbClr val="3333CC"/>
                </a:solidFill>
                <a:effectLst/>
                <a:uLnTx/>
                <a:uFillTx/>
                <a:latin typeface="Times New Roman"/>
                <a:cs typeface="Times New Roman"/>
              </a:rPr>
              <a:t>2</a:t>
            </a:r>
            <a:r>
              <a:rPr kumimoji="0" sz="2000" b="1" i="1" u="none" strike="noStrike" kern="1200" cap="none" spc="0" normalizeH="0" baseline="0" noProof="0" dirty="0">
                <a:ln>
                  <a:noFill/>
                </a:ln>
                <a:solidFill>
                  <a:prstClr val="black"/>
                </a:solidFill>
                <a:effectLst/>
                <a:uLnTx/>
                <a:uFillTx/>
                <a:latin typeface="Times New Roman"/>
                <a:cs typeface="Times New Roman"/>
              </a:rPr>
              <a:t>.</a:t>
            </a:r>
            <a:endParaRPr kumimoji="0" sz="20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4" name="object 4"/>
          <p:cNvSpPr/>
          <p:nvPr/>
        </p:nvSpPr>
        <p:spPr>
          <a:xfrm>
            <a:off x="6822828" y="4284029"/>
            <a:ext cx="5284763" cy="1803692"/>
          </a:xfrm>
          <a:prstGeom prst="rect">
            <a:avLst/>
          </a:prstGeom>
          <a:blipFill>
            <a:blip r:embed="rId2"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grpSp>
        <p:nvGrpSpPr>
          <p:cNvPr id="5" name="object 10"/>
          <p:cNvGrpSpPr/>
          <p:nvPr/>
        </p:nvGrpSpPr>
        <p:grpSpPr>
          <a:xfrm>
            <a:off x="140677" y="4836582"/>
            <a:ext cx="6555542" cy="1251139"/>
            <a:chOff x="774839" y="3777234"/>
            <a:chExt cx="9144000" cy="1811020"/>
          </a:xfrm>
        </p:grpSpPr>
        <p:sp>
          <p:nvSpPr>
            <p:cNvPr id="6" name="object 11"/>
            <p:cNvSpPr/>
            <p:nvPr/>
          </p:nvSpPr>
          <p:spPr>
            <a:xfrm>
              <a:off x="774839" y="377723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7" name="object 12"/>
            <p:cNvSpPr/>
            <p:nvPr/>
          </p:nvSpPr>
          <p:spPr>
            <a:xfrm>
              <a:off x="1505597" y="4208526"/>
              <a:ext cx="8032242" cy="426719"/>
            </a:xfrm>
            <a:prstGeom prst="rect">
              <a:avLst/>
            </a:prstGeom>
            <a:blipFill>
              <a:blip r:embed="rId3"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9" name="object 13"/>
            <p:cNvSpPr/>
            <p:nvPr/>
          </p:nvSpPr>
          <p:spPr>
            <a:xfrm>
              <a:off x="1446530" y="4149864"/>
              <a:ext cx="8148320" cy="485775"/>
            </a:xfrm>
            <a:custGeom>
              <a:avLst/>
              <a:gdLst/>
              <a:ahLst/>
              <a:cxnLst/>
              <a:rect l="l" t="t" r="r" b="b"/>
              <a:pathLst>
                <a:path w="8148320" h="485775">
                  <a:moveTo>
                    <a:pt x="8102600" y="45720"/>
                  </a:moveTo>
                  <a:lnTo>
                    <a:pt x="8091170" y="45720"/>
                  </a:lnTo>
                  <a:lnTo>
                    <a:pt x="57150" y="45720"/>
                  </a:lnTo>
                  <a:lnTo>
                    <a:pt x="45720" y="45720"/>
                  </a:lnTo>
                  <a:lnTo>
                    <a:pt x="45720" y="485394"/>
                  </a:lnTo>
                  <a:lnTo>
                    <a:pt x="57150" y="485394"/>
                  </a:lnTo>
                  <a:lnTo>
                    <a:pt x="57150" y="57150"/>
                  </a:lnTo>
                  <a:lnTo>
                    <a:pt x="8091170" y="57150"/>
                  </a:lnTo>
                  <a:lnTo>
                    <a:pt x="8091170" y="485394"/>
                  </a:lnTo>
                  <a:lnTo>
                    <a:pt x="8102600" y="485394"/>
                  </a:lnTo>
                  <a:lnTo>
                    <a:pt x="8102600" y="45720"/>
                  </a:lnTo>
                  <a:close/>
                </a:path>
                <a:path w="8148320" h="485775">
                  <a:moveTo>
                    <a:pt x="8148320" y="0"/>
                  </a:moveTo>
                  <a:lnTo>
                    <a:pt x="8114030" y="0"/>
                  </a:lnTo>
                  <a:lnTo>
                    <a:pt x="34290" y="0"/>
                  </a:lnTo>
                  <a:lnTo>
                    <a:pt x="0" y="0"/>
                  </a:lnTo>
                  <a:lnTo>
                    <a:pt x="0" y="485394"/>
                  </a:lnTo>
                  <a:lnTo>
                    <a:pt x="34290" y="485394"/>
                  </a:lnTo>
                  <a:lnTo>
                    <a:pt x="34290" y="34290"/>
                  </a:lnTo>
                  <a:lnTo>
                    <a:pt x="8114030" y="34290"/>
                  </a:lnTo>
                  <a:lnTo>
                    <a:pt x="8114030" y="485394"/>
                  </a:lnTo>
                  <a:lnTo>
                    <a:pt x="8148320" y="485394"/>
                  </a:lnTo>
                  <a:lnTo>
                    <a:pt x="8148320" y="0"/>
                  </a:lnTo>
                  <a:close/>
                </a:path>
              </a:pathLst>
            </a:custGeom>
            <a:solidFill>
              <a:srgbClr val="3333CC"/>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10" name="object 14"/>
            <p:cNvSpPr/>
            <p:nvPr/>
          </p:nvSpPr>
          <p:spPr>
            <a:xfrm>
              <a:off x="1505597" y="4635246"/>
              <a:ext cx="8032242" cy="857249"/>
            </a:xfrm>
            <a:prstGeom prst="rect">
              <a:avLst/>
            </a:prstGeom>
            <a:blipFill>
              <a:blip r:embed="rId4"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11" name="object 15"/>
            <p:cNvSpPr/>
            <p:nvPr/>
          </p:nvSpPr>
          <p:spPr>
            <a:xfrm>
              <a:off x="1446923" y="4635258"/>
              <a:ext cx="8148320" cy="906780"/>
            </a:xfrm>
            <a:custGeom>
              <a:avLst/>
              <a:gdLst/>
              <a:ahLst/>
              <a:cxnLst/>
              <a:rect l="l" t="t" r="r" b="b"/>
              <a:pathLst>
                <a:path w="8148320" h="906779">
                  <a:moveTo>
                    <a:pt x="34290" y="0"/>
                  </a:moveTo>
                  <a:lnTo>
                    <a:pt x="0" y="0"/>
                  </a:lnTo>
                  <a:lnTo>
                    <a:pt x="0" y="857250"/>
                  </a:lnTo>
                  <a:lnTo>
                    <a:pt x="34290" y="857250"/>
                  </a:lnTo>
                  <a:lnTo>
                    <a:pt x="34290" y="0"/>
                  </a:lnTo>
                  <a:close/>
                </a:path>
                <a:path w="8148320" h="906779">
                  <a:moveTo>
                    <a:pt x="57150" y="0"/>
                  </a:moveTo>
                  <a:lnTo>
                    <a:pt x="45326" y="0"/>
                  </a:lnTo>
                  <a:lnTo>
                    <a:pt x="45326" y="906780"/>
                  </a:lnTo>
                  <a:lnTo>
                    <a:pt x="57150" y="906780"/>
                  </a:lnTo>
                  <a:lnTo>
                    <a:pt x="57150" y="0"/>
                  </a:lnTo>
                  <a:close/>
                </a:path>
                <a:path w="8148320" h="906779">
                  <a:moveTo>
                    <a:pt x="8102346" y="0"/>
                  </a:moveTo>
                  <a:lnTo>
                    <a:pt x="8090776" y="0"/>
                  </a:lnTo>
                  <a:lnTo>
                    <a:pt x="8090776" y="906780"/>
                  </a:lnTo>
                  <a:lnTo>
                    <a:pt x="8102346" y="906780"/>
                  </a:lnTo>
                  <a:lnTo>
                    <a:pt x="8102346" y="0"/>
                  </a:lnTo>
                  <a:close/>
                </a:path>
                <a:path w="8148320" h="906779">
                  <a:moveTo>
                    <a:pt x="8148066" y="0"/>
                  </a:moveTo>
                  <a:lnTo>
                    <a:pt x="8113763" y="0"/>
                  </a:lnTo>
                  <a:lnTo>
                    <a:pt x="8113763" y="857250"/>
                  </a:lnTo>
                  <a:lnTo>
                    <a:pt x="8148066" y="857250"/>
                  </a:lnTo>
                  <a:lnTo>
                    <a:pt x="8148066" y="0"/>
                  </a:lnTo>
                  <a:close/>
                </a:path>
              </a:pathLst>
            </a:custGeom>
            <a:solidFill>
              <a:srgbClr val="3333CC"/>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12" name="object 16"/>
            <p:cNvSpPr/>
            <p:nvPr/>
          </p:nvSpPr>
          <p:spPr>
            <a:xfrm>
              <a:off x="1505597" y="5492496"/>
              <a:ext cx="8032242" cy="38100"/>
            </a:xfrm>
            <a:prstGeom prst="rect">
              <a:avLst/>
            </a:prstGeom>
            <a:blipFill>
              <a:blip r:embed="rId5"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13" name="object 17"/>
            <p:cNvSpPr/>
            <p:nvPr/>
          </p:nvSpPr>
          <p:spPr>
            <a:xfrm>
              <a:off x="1446530" y="5492508"/>
              <a:ext cx="8148320" cy="95250"/>
            </a:xfrm>
            <a:custGeom>
              <a:avLst/>
              <a:gdLst/>
              <a:ahLst/>
              <a:cxnLst/>
              <a:rect l="l" t="t" r="r" b="b"/>
              <a:pathLst>
                <a:path w="8148320" h="95250">
                  <a:moveTo>
                    <a:pt x="8091170" y="38100"/>
                  </a:moveTo>
                  <a:lnTo>
                    <a:pt x="57150" y="38100"/>
                  </a:lnTo>
                  <a:lnTo>
                    <a:pt x="57150" y="49530"/>
                  </a:lnTo>
                  <a:lnTo>
                    <a:pt x="8091170" y="49530"/>
                  </a:lnTo>
                  <a:lnTo>
                    <a:pt x="8091170" y="38100"/>
                  </a:lnTo>
                  <a:close/>
                </a:path>
                <a:path w="8148320" h="95250">
                  <a:moveTo>
                    <a:pt x="8148320" y="0"/>
                  </a:moveTo>
                  <a:lnTo>
                    <a:pt x="8114030" y="0"/>
                  </a:lnTo>
                  <a:lnTo>
                    <a:pt x="8114030" y="60960"/>
                  </a:lnTo>
                  <a:lnTo>
                    <a:pt x="34290" y="60960"/>
                  </a:lnTo>
                  <a:lnTo>
                    <a:pt x="34290" y="0"/>
                  </a:lnTo>
                  <a:lnTo>
                    <a:pt x="0" y="0"/>
                  </a:lnTo>
                  <a:lnTo>
                    <a:pt x="0" y="95250"/>
                  </a:lnTo>
                  <a:lnTo>
                    <a:pt x="34290" y="95250"/>
                  </a:lnTo>
                  <a:lnTo>
                    <a:pt x="8114030" y="95250"/>
                  </a:lnTo>
                  <a:lnTo>
                    <a:pt x="8148320" y="95250"/>
                  </a:lnTo>
                  <a:lnTo>
                    <a:pt x="8148320" y="0"/>
                  </a:lnTo>
                  <a:close/>
                </a:path>
              </a:pathLst>
            </a:custGeom>
            <a:solidFill>
              <a:srgbClr val="3333CC"/>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3314" y="1204917"/>
            <a:ext cx="2112103" cy="503490"/>
          </a:xfrm>
          <a:prstGeom prst="rect">
            <a:avLst/>
          </a:prstGeom>
        </p:spPr>
        <p:txBody>
          <a:bodyPr vert="horz" wrap="square" lIns="0" tIns="10941" rIns="0" bIns="0" rtlCol="0" anchor="ctr">
            <a:spAutoFit/>
          </a:bodyPr>
          <a:lstStyle/>
          <a:p>
            <a:pPr marL="11516">
              <a:lnSpc>
                <a:spcPct val="100000"/>
              </a:lnSpc>
              <a:spcBef>
                <a:spcPts val="86"/>
              </a:spcBef>
            </a:pPr>
            <a:r>
              <a:rPr b="1" i="1" spc="-5" dirty="0">
                <a:latin typeface="Times New Roman"/>
                <a:cs typeface="Times New Roman"/>
              </a:rPr>
              <a:t>Example</a:t>
            </a:r>
          </a:p>
        </p:txBody>
      </p:sp>
      <p:sp>
        <p:nvSpPr>
          <p:cNvPr id="8" name="object 8"/>
          <p:cNvSpPr txBox="1"/>
          <p:nvPr/>
        </p:nvSpPr>
        <p:spPr>
          <a:xfrm>
            <a:off x="1443149" y="1927108"/>
            <a:ext cx="8087054" cy="2249036"/>
          </a:xfrm>
          <a:prstGeom prst="rect">
            <a:avLst/>
          </a:prstGeom>
        </p:spPr>
        <p:txBody>
          <a:bodyPr vert="horz" wrap="square" lIns="0" tIns="11516" rIns="0" bIns="0" rtlCol="0">
            <a:spAutoFit/>
          </a:bodyPr>
          <a:lstStyle/>
          <a:p>
            <a:pPr marL="11516" marR="0" lvl="0" indent="0" algn="l" defTabSz="457200" rtl="0" eaLnBrk="1" fontAlgn="auto" latinLnBrk="0" hangingPunct="1">
              <a:lnSpc>
                <a:spcPct val="100000"/>
              </a:lnSpc>
              <a:buClrTx/>
              <a:buSzTx/>
              <a:buFontTx/>
              <a:buNone/>
              <a:tabLst/>
              <a:defRPr/>
            </a:pP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Find the last address for the block</a:t>
            </a:r>
            <a:endParaRPr kumimoji="0" sz="2630" b="0" i="0" u="none" strike="noStrike" kern="1200" cap="none" spc="0" normalizeH="0" baseline="0" noProof="0" dirty="0">
              <a:ln>
                <a:noFill/>
              </a:ln>
              <a:solidFill>
                <a:prstClr val="black"/>
              </a:solidFill>
              <a:effectLst/>
              <a:uLnTx/>
              <a:uFillTx/>
              <a:latin typeface="Times New Roman"/>
              <a:ea typeface="+mn-ea"/>
              <a:cs typeface="Times New Roman"/>
            </a:endParaRPr>
          </a:p>
          <a:p>
            <a:pPr marL="11516" marR="0" lvl="0" indent="0" algn="l" defTabSz="457200" rtl="0" eaLnBrk="1" fontAlgn="auto" latinLnBrk="0" hangingPunct="1">
              <a:lnSpc>
                <a:spcPct val="100000"/>
              </a:lnSpc>
              <a:buClrTx/>
              <a:buSzTx/>
              <a:buFontTx/>
              <a:buNone/>
              <a:tabLst/>
              <a:defRPr/>
            </a:pPr>
            <a:r>
              <a:rPr kumimoji="0" sz="2539" b="1" i="1" u="none" strike="noStrike" kern="1200" cap="none" spc="0" normalizeH="0" baseline="0" noProof="0" dirty="0">
                <a:ln>
                  <a:noFill/>
                </a:ln>
                <a:solidFill>
                  <a:srgbClr val="FF0000"/>
                </a:solidFill>
                <a:effectLst/>
                <a:uLnTx/>
                <a:uFillTx/>
                <a:latin typeface="Times New Roman"/>
                <a:ea typeface="+mn-ea"/>
                <a:cs typeface="Times New Roman"/>
              </a:rPr>
              <a:t>Solution</a:t>
            </a:r>
            <a:endParaRPr kumimoji="0" sz="2539" b="0" i="0" u="none" strike="noStrike" kern="1200" cap="none" spc="0" normalizeH="0" baseline="0" noProof="0" dirty="0">
              <a:ln>
                <a:noFill/>
              </a:ln>
              <a:solidFill>
                <a:prstClr val="black"/>
              </a:solidFill>
              <a:effectLst/>
              <a:uLnTx/>
              <a:uFillTx/>
              <a:latin typeface="Times New Roman"/>
              <a:ea typeface="+mn-ea"/>
              <a:cs typeface="Times New Roman"/>
            </a:endParaRPr>
          </a:p>
          <a:p>
            <a:pPr marL="837239" marR="4607" lvl="0" indent="-826299" algn="l" defTabSz="457200" rtl="0" eaLnBrk="1" fontAlgn="auto" latinLnBrk="0" hangingPunct="1">
              <a:lnSpc>
                <a:spcPct val="100000"/>
              </a:lnSpc>
              <a:spcBef>
                <a:spcPts val="0"/>
              </a:spcBef>
              <a:spcAft>
                <a:spcPts val="0"/>
              </a:spcAft>
              <a:buClrTx/>
              <a:buSzTx/>
              <a:buFontTx/>
              <a:buNone/>
              <a:tabLst>
                <a:tab pos="2413253" algn="l"/>
                <a:tab pos="4024392" algn="l"/>
                <a:tab pos="5636682" algn="l"/>
              </a:tabLst>
              <a:defRPr/>
            </a:pP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The binary representation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of the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given address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is  </a:t>
            </a:r>
            <a:endParaRPr kumimoji="0" lang="en-IN" sz="2000" b="1" i="1" u="none" strike="noStrike" kern="1200" cap="none" spc="0" normalizeH="0" baseline="0" noProof="0" dirty="0">
              <a:ln>
                <a:noFill/>
              </a:ln>
              <a:solidFill>
                <a:prstClr val="black"/>
              </a:solidFill>
              <a:effectLst/>
              <a:uLnTx/>
              <a:uFillTx/>
              <a:latin typeface="Times New Roman"/>
              <a:ea typeface="+mn-ea"/>
              <a:cs typeface="Times New Roman"/>
            </a:endParaRPr>
          </a:p>
          <a:p>
            <a:pPr marL="837239" marR="4607" lvl="0" indent="-826299" algn="l" defTabSz="457200" rtl="0" eaLnBrk="1" fontAlgn="auto" latinLnBrk="0" hangingPunct="1">
              <a:lnSpc>
                <a:spcPct val="100000"/>
              </a:lnSpc>
              <a:spcBef>
                <a:spcPts val="0"/>
              </a:spcBef>
              <a:spcAft>
                <a:spcPts val="0"/>
              </a:spcAft>
              <a:buClrTx/>
              <a:buSzTx/>
              <a:buFontTx/>
              <a:buNone/>
              <a:tabLst>
                <a:tab pos="2413253" algn="l"/>
                <a:tab pos="4024392" algn="l"/>
                <a:tab pos="5636682" algn="l"/>
              </a:tabLst>
              <a:defRPr/>
            </a:pPr>
            <a:r>
              <a:rPr lang="en-IN" sz="2000" b="1" i="1" dirty="0">
                <a:solidFill>
                  <a:prstClr val="black"/>
                </a:solidFill>
                <a:latin typeface="Times New Roman"/>
                <a:cs typeface="Times New Roman"/>
              </a:rPr>
              <a:t>                   </a:t>
            </a:r>
            <a:r>
              <a:rPr kumimoji="0" sz="2000" b="1" u="none" strike="noStrike" kern="1200" cap="none" spc="-141" normalizeH="0" baseline="0" noProof="0" dirty="0">
                <a:ln>
                  <a:noFill/>
                </a:ln>
                <a:solidFill>
                  <a:srgbClr val="3333CC"/>
                </a:solidFill>
                <a:effectLst/>
                <a:uLnTx/>
                <a:uFillTx/>
                <a:latin typeface="Times New Roman"/>
                <a:cs typeface="Times New Roman"/>
              </a:rPr>
              <a:t>1</a:t>
            </a:r>
            <a:r>
              <a:rPr kumimoji="0" sz="2000" b="1" u="none" strike="noStrike" kern="1200" cap="none" spc="0" normalizeH="0" baseline="0" noProof="0" dirty="0">
                <a:ln>
                  <a:noFill/>
                </a:ln>
                <a:solidFill>
                  <a:srgbClr val="3333CC"/>
                </a:solidFill>
                <a:effectLst/>
                <a:uLnTx/>
                <a:uFillTx/>
                <a:latin typeface="Times New Roman"/>
                <a:cs typeface="Times New Roman"/>
              </a:rPr>
              <a:t>100</a:t>
            </a:r>
            <a:r>
              <a:rPr kumimoji="0" sz="2000" b="1" u="none" strike="noStrike" kern="1200" cap="none" spc="-141" normalizeH="0" baseline="0" noProof="0" dirty="0">
                <a:ln>
                  <a:noFill/>
                </a:ln>
                <a:solidFill>
                  <a:srgbClr val="3333CC"/>
                </a:solidFill>
                <a:effectLst/>
                <a:uLnTx/>
                <a:uFillTx/>
                <a:latin typeface="Times New Roman"/>
                <a:cs typeface="Times New Roman"/>
              </a:rPr>
              <a:t>1</a:t>
            </a:r>
            <a:r>
              <a:rPr kumimoji="0" sz="2000" b="1" u="none" strike="noStrike" kern="1200" cap="none" spc="0" normalizeH="0" baseline="0" noProof="0" dirty="0">
                <a:ln>
                  <a:noFill/>
                </a:ln>
                <a:solidFill>
                  <a:srgbClr val="3333CC"/>
                </a:solidFill>
                <a:effectLst/>
                <a:uLnTx/>
                <a:uFillTx/>
                <a:latin typeface="Times New Roman"/>
                <a:cs typeface="Times New Roman"/>
              </a:rPr>
              <a:t>101</a:t>
            </a:r>
            <a:r>
              <a:rPr lang="en-IN" sz="2000" b="1" dirty="0">
                <a:solidFill>
                  <a:srgbClr val="3333CC"/>
                </a:solidFill>
                <a:latin typeface="Times New Roman"/>
                <a:cs typeface="Times New Roman"/>
              </a:rPr>
              <a:t>    </a:t>
            </a:r>
            <a:r>
              <a:rPr kumimoji="0" sz="2000" b="1" u="none" strike="noStrike" kern="1200" cap="none" spc="0" normalizeH="0" baseline="0" noProof="0" dirty="0">
                <a:ln>
                  <a:noFill/>
                </a:ln>
                <a:solidFill>
                  <a:srgbClr val="3333CC"/>
                </a:solidFill>
                <a:effectLst/>
                <a:uLnTx/>
                <a:uFillTx/>
                <a:latin typeface="Times New Roman"/>
                <a:cs typeface="Times New Roman"/>
              </a:rPr>
              <a:t>00010000</a:t>
            </a:r>
            <a:r>
              <a:rPr lang="en-IN" sz="2000" b="1" dirty="0">
                <a:solidFill>
                  <a:srgbClr val="3333CC"/>
                </a:solidFill>
                <a:latin typeface="Times New Roman"/>
                <a:cs typeface="Times New Roman"/>
              </a:rPr>
              <a:t>    </a:t>
            </a:r>
            <a:r>
              <a:rPr kumimoji="0" sz="2000" b="1" u="none" strike="noStrike" kern="1200" cap="none" spc="0" normalizeH="0" baseline="0" noProof="0" dirty="0">
                <a:ln>
                  <a:noFill/>
                </a:ln>
                <a:solidFill>
                  <a:srgbClr val="3333CC"/>
                </a:solidFill>
                <a:effectLst/>
                <a:uLnTx/>
                <a:uFillTx/>
                <a:latin typeface="Times New Roman"/>
                <a:cs typeface="Times New Roman"/>
              </a:rPr>
              <a:t>00100101</a:t>
            </a:r>
            <a:r>
              <a:rPr lang="en-IN" sz="2000" b="1" dirty="0">
                <a:solidFill>
                  <a:srgbClr val="3333CC"/>
                </a:solidFill>
                <a:latin typeface="Times New Roman"/>
                <a:cs typeface="Times New Roman"/>
              </a:rPr>
              <a:t>    </a:t>
            </a:r>
            <a:r>
              <a:rPr kumimoji="0" sz="2000" b="1" u="none" strike="noStrike" kern="1200" cap="none" spc="0" normalizeH="0" baseline="0" noProof="0" dirty="0">
                <a:ln>
                  <a:noFill/>
                </a:ln>
                <a:solidFill>
                  <a:srgbClr val="3333CC"/>
                </a:solidFill>
                <a:effectLst/>
                <a:uLnTx/>
                <a:uFillTx/>
                <a:latin typeface="Times New Roman"/>
                <a:cs typeface="Times New Roman"/>
              </a:rPr>
              <a:t>00100</a:t>
            </a:r>
            <a:r>
              <a:rPr kumimoji="0" sz="2000" b="1" u="none" strike="noStrike" kern="1200" cap="none" spc="-141" normalizeH="0" baseline="0" noProof="0" dirty="0">
                <a:ln>
                  <a:noFill/>
                </a:ln>
                <a:solidFill>
                  <a:srgbClr val="3333CC"/>
                </a:solidFill>
                <a:effectLst/>
                <a:uLnTx/>
                <a:uFillTx/>
                <a:latin typeface="Times New Roman"/>
                <a:cs typeface="Times New Roman"/>
              </a:rPr>
              <a:t>1</a:t>
            </a:r>
            <a:r>
              <a:rPr kumimoji="0" sz="2000" b="1" u="none" strike="noStrike" kern="1200" cap="none" spc="-145" normalizeH="0" baseline="0" noProof="0" dirty="0">
                <a:ln>
                  <a:noFill/>
                </a:ln>
                <a:solidFill>
                  <a:srgbClr val="3333CC"/>
                </a:solidFill>
                <a:effectLst/>
                <a:uLnTx/>
                <a:uFillTx/>
                <a:latin typeface="Times New Roman"/>
                <a:cs typeface="Times New Roman"/>
              </a:rPr>
              <a:t>1</a:t>
            </a:r>
            <a:r>
              <a:rPr kumimoji="0" sz="2000" b="1" u="none" strike="noStrike" kern="1200" cap="none" spc="0" normalizeH="0" baseline="0" noProof="0" dirty="0">
                <a:ln>
                  <a:noFill/>
                </a:ln>
                <a:solidFill>
                  <a:srgbClr val="3333CC"/>
                </a:solidFill>
                <a:effectLst/>
                <a:uLnTx/>
                <a:uFillTx/>
                <a:latin typeface="Times New Roman"/>
                <a:cs typeface="Times New Roman"/>
              </a:rPr>
              <a:t>1</a:t>
            </a:r>
            <a:endParaRPr kumimoji="0" sz="2000" b="0" u="none" strike="noStrike" kern="1200" cap="none" spc="0" normalizeH="0" baseline="0" noProof="0" dirty="0">
              <a:ln>
                <a:noFill/>
              </a:ln>
              <a:solidFill>
                <a:prstClr val="black"/>
              </a:solidFill>
              <a:effectLst/>
              <a:uLnTx/>
              <a:uFillTx/>
              <a:latin typeface="Times New Roman"/>
              <a:cs typeface="Times New Roman"/>
            </a:endParaRPr>
          </a:p>
          <a:p>
            <a:pPr marL="1208642" marR="390980" lvl="0" indent="-1197701" algn="l" defTabSz="457200" rtl="0" eaLnBrk="1" fontAlgn="auto" latinLnBrk="0" hangingPunct="1">
              <a:lnSpc>
                <a:spcPct val="100000"/>
              </a:lnSpc>
              <a:spcBef>
                <a:spcPts val="0"/>
              </a:spcBef>
              <a:spcAft>
                <a:spcPts val="0"/>
              </a:spcAft>
              <a:buClrTx/>
              <a:buSzTx/>
              <a:buFontTx/>
              <a:buNone/>
              <a:tabLst/>
              <a:defRPr/>
            </a:pP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If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we set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32 − 28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rightmost </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bits to 1, </a:t>
            </a:r>
            <a:r>
              <a:rPr kumimoji="0" sz="2000" b="1" i="1" u="none" strike="noStrike" kern="1200" cap="none" spc="-5" normalizeH="0" baseline="0" noProof="0" dirty="0">
                <a:ln>
                  <a:noFill/>
                </a:ln>
                <a:solidFill>
                  <a:prstClr val="black"/>
                </a:solidFill>
                <a:effectLst/>
                <a:uLnTx/>
                <a:uFillTx/>
                <a:latin typeface="Times New Roman"/>
                <a:ea typeface="+mn-ea"/>
                <a:cs typeface="Times New Roman"/>
              </a:rPr>
              <a:t>we get  </a:t>
            </a:r>
            <a:endParaRPr kumimoji="0" lang="en-IN" sz="2000" b="1" i="1" u="none" strike="noStrike" kern="1200" cap="none" spc="-5" normalizeH="0" baseline="0" noProof="0" dirty="0">
              <a:ln>
                <a:noFill/>
              </a:ln>
              <a:solidFill>
                <a:prstClr val="black"/>
              </a:solidFill>
              <a:effectLst/>
              <a:uLnTx/>
              <a:uFillTx/>
              <a:latin typeface="Times New Roman"/>
              <a:ea typeface="+mn-ea"/>
              <a:cs typeface="Times New Roman"/>
            </a:endParaRPr>
          </a:p>
          <a:p>
            <a:pPr marL="1208642" marR="390980" lvl="0" indent="-1197701" algn="l" defTabSz="457200" rtl="0" eaLnBrk="1" fontAlgn="auto" latinLnBrk="0" hangingPunct="1">
              <a:lnSpc>
                <a:spcPct val="100000"/>
              </a:lnSpc>
              <a:spcBef>
                <a:spcPts val="0"/>
              </a:spcBef>
              <a:spcAft>
                <a:spcPts val="0"/>
              </a:spcAft>
              <a:buClrTx/>
              <a:buSzTx/>
              <a:buFontTx/>
              <a:buNone/>
              <a:tabLst/>
              <a:defRPr/>
            </a:pPr>
            <a:r>
              <a:rPr lang="en-IN" sz="2000" b="1" i="1" spc="-5" dirty="0">
                <a:solidFill>
                  <a:prstClr val="black"/>
                </a:solidFill>
                <a:latin typeface="Times New Roman"/>
                <a:cs typeface="Times New Roman"/>
              </a:rPr>
              <a:t>                   </a:t>
            </a:r>
            <a:r>
              <a:rPr kumimoji="0" sz="2000" b="1" u="none" strike="noStrike" kern="1200" cap="none" spc="-36" normalizeH="0" baseline="0" noProof="0" dirty="0">
                <a:ln>
                  <a:noFill/>
                </a:ln>
                <a:solidFill>
                  <a:srgbClr val="3333CC"/>
                </a:solidFill>
                <a:effectLst/>
                <a:uLnTx/>
                <a:uFillTx/>
                <a:latin typeface="Times New Roman"/>
                <a:cs typeface="Times New Roman"/>
              </a:rPr>
              <a:t>11001101</a:t>
            </a:r>
            <a:r>
              <a:rPr kumimoji="0" lang="en-IN" sz="2000" b="1" u="none" strike="noStrike" kern="1200" cap="none" spc="-36" normalizeH="0" noProof="0" dirty="0">
                <a:ln>
                  <a:noFill/>
                </a:ln>
                <a:solidFill>
                  <a:srgbClr val="3333CC"/>
                </a:solidFill>
                <a:effectLst/>
                <a:uLnTx/>
                <a:uFillTx/>
                <a:latin typeface="Times New Roman"/>
                <a:cs typeface="Times New Roman"/>
              </a:rPr>
              <a:t>    </a:t>
            </a:r>
            <a:r>
              <a:rPr kumimoji="0" sz="2000" b="1" u="none" strike="noStrike" kern="1200" cap="none" spc="0" normalizeH="0" baseline="0" noProof="0" dirty="0">
                <a:ln>
                  <a:noFill/>
                </a:ln>
                <a:solidFill>
                  <a:srgbClr val="3333CC"/>
                </a:solidFill>
                <a:effectLst/>
                <a:uLnTx/>
                <a:uFillTx/>
                <a:latin typeface="Times New Roman"/>
                <a:cs typeface="Times New Roman"/>
              </a:rPr>
              <a:t>00010000</a:t>
            </a:r>
            <a:r>
              <a:rPr kumimoji="0" lang="en-IN" sz="2000" b="1" u="none" strike="noStrike" kern="1200" cap="none" spc="0" normalizeH="0" noProof="0" dirty="0">
                <a:ln>
                  <a:noFill/>
                </a:ln>
                <a:solidFill>
                  <a:srgbClr val="3333CC"/>
                </a:solidFill>
                <a:effectLst/>
                <a:uLnTx/>
                <a:uFillTx/>
                <a:latin typeface="Times New Roman"/>
                <a:cs typeface="Times New Roman"/>
              </a:rPr>
              <a:t>    </a:t>
            </a:r>
            <a:r>
              <a:rPr kumimoji="0" sz="2000" b="1" u="none" strike="noStrike" kern="1200" cap="none" spc="0" normalizeH="0" baseline="0" noProof="0" dirty="0">
                <a:ln>
                  <a:noFill/>
                </a:ln>
                <a:solidFill>
                  <a:srgbClr val="3333CC"/>
                </a:solidFill>
                <a:effectLst/>
                <a:uLnTx/>
                <a:uFillTx/>
                <a:latin typeface="Times New Roman"/>
                <a:cs typeface="Times New Roman"/>
              </a:rPr>
              <a:t>00100101</a:t>
            </a:r>
            <a:r>
              <a:rPr lang="en-IN" sz="2000" b="1" spc="-68" dirty="0">
                <a:solidFill>
                  <a:srgbClr val="3333CC"/>
                </a:solidFill>
                <a:latin typeface="Times New Roman"/>
                <a:cs typeface="Times New Roman"/>
              </a:rPr>
              <a:t>    </a:t>
            </a:r>
            <a:r>
              <a:rPr kumimoji="0" sz="2000" b="1" u="none" strike="noStrike" kern="1200" cap="none" spc="-73" normalizeH="0" baseline="0" noProof="0" dirty="0">
                <a:ln>
                  <a:noFill/>
                </a:ln>
                <a:solidFill>
                  <a:srgbClr val="3333CC"/>
                </a:solidFill>
                <a:effectLst/>
                <a:uLnTx/>
                <a:uFillTx/>
                <a:latin typeface="Times New Roman"/>
                <a:cs typeface="Times New Roman"/>
              </a:rPr>
              <a:t>00101111</a:t>
            </a:r>
            <a:endParaRPr lang="en-IN" sz="2000" dirty="0">
              <a:solidFill>
                <a:prstClr val="black"/>
              </a:solidFill>
              <a:latin typeface="Times New Roman"/>
              <a:cs typeface="Times New Roman"/>
            </a:endParaRPr>
          </a:p>
          <a:p>
            <a:pPr marL="1208642" marR="390980" lvl="0" indent="-1197701" algn="l" defTabSz="457200" rtl="0" eaLnBrk="1" fontAlgn="auto" latinLnBrk="0" hangingPunct="1">
              <a:lnSpc>
                <a:spcPct val="100000"/>
              </a:lnSpc>
              <a:spcBef>
                <a:spcPts val="0"/>
              </a:spcBef>
              <a:spcAft>
                <a:spcPts val="0"/>
              </a:spcAft>
              <a:buClrTx/>
              <a:buSzTx/>
              <a:buFontTx/>
              <a:buNone/>
              <a:tabLst/>
              <a:defRPr/>
            </a:pPr>
            <a:r>
              <a:rPr kumimoji="0" lang="en-IN" sz="2000" b="1" i="1" u="none" strike="noStrike" kern="1200" cap="none" spc="0" normalizeH="0" noProof="0" dirty="0">
                <a:ln>
                  <a:noFill/>
                </a:ln>
                <a:solidFill>
                  <a:prstClr val="black"/>
                </a:solidFill>
                <a:effectLst/>
                <a:uLnTx/>
                <a:uFillTx/>
                <a:latin typeface="Times New Roman"/>
                <a:ea typeface="+mn-ea"/>
                <a:cs typeface="Times New Roman"/>
              </a:rPr>
              <a:t>                                          o</a:t>
            </a:r>
            <a:r>
              <a:rPr kumimoji="0" sz="2000" b="1" i="1" u="none" strike="noStrike" kern="1200" cap="none" spc="0" normalizeH="0" baseline="0" noProof="0" dirty="0">
                <a:ln>
                  <a:noFill/>
                </a:ln>
                <a:solidFill>
                  <a:prstClr val="black"/>
                </a:solidFill>
                <a:effectLst/>
                <a:uLnTx/>
                <a:uFillTx/>
                <a:latin typeface="Times New Roman"/>
                <a:ea typeface="+mn-ea"/>
                <a:cs typeface="Times New Roman"/>
              </a:rPr>
              <a:t>r</a:t>
            </a:r>
            <a:r>
              <a:rPr kumimoji="0" lang="en-IN" sz="2000" b="1" i="1" u="none" strike="noStrike" kern="1200" cap="none" spc="0" normalizeH="0" noProof="0" dirty="0">
                <a:ln>
                  <a:noFill/>
                </a:ln>
                <a:solidFill>
                  <a:prstClr val="black"/>
                </a:solidFill>
                <a:effectLst/>
                <a:uLnTx/>
                <a:uFillTx/>
                <a:latin typeface="Times New Roman"/>
                <a:ea typeface="+mn-ea"/>
                <a:cs typeface="Times New Roman"/>
              </a:rPr>
              <a:t> </a:t>
            </a:r>
            <a:r>
              <a:rPr kumimoji="0" sz="2000" b="1" i="1" u="none" strike="noStrike" kern="1200" cap="none" spc="0" normalizeH="0" baseline="0" noProof="0" dirty="0">
                <a:ln>
                  <a:noFill/>
                </a:ln>
                <a:solidFill>
                  <a:srgbClr val="3333CC"/>
                </a:solidFill>
                <a:effectLst/>
                <a:uLnTx/>
                <a:uFillTx/>
                <a:latin typeface="Times New Roman"/>
                <a:ea typeface="+mn-ea"/>
                <a:cs typeface="Times New Roman"/>
              </a:rPr>
              <a:t>205.16.37.47</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4" name="object 4"/>
          <p:cNvSpPr/>
          <p:nvPr/>
        </p:nvSpPr>
        <p:spPr>
          <a:xfrm>
            <a:off x="6780626" y="4241825"/>
            <a:ext cx="5284763" cy="1803692"/>
          </a:xfrm>
          <a:prstGeom prst="rect">
            <a:avLst/>
          </a:prstGeom>
          <a:blipFill>
            <a:blip r:embed="rId2"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grpSp>
        <p:nvGrpSpPr>
          <p:cNvPr id="5" name="object 9"/>
          <p:cNvGrpSpPr/>
          <p:nvPr/>
        </p:nvGrpSpPr>
        <p:grpSpPr>
          <a:xfrm>
            <a:off x="196948" y="4610556"/>
            <a:ext cx="6457070" cy="1263921"/>
            <a:chOff x="946150" y="4378452"/>
            <a:chExt cx="8817610" cy="1438275"/>
          </a:xfrm>
        </p:grpSpPr>
        <p:sp>
          <p:nvSpPr>
            <p:cNvPr id="6" name="object 10"/>
            <p:cNvSpPr/>
            <p:nvPr/>
          </p:nvSpPr>
          <p:spPr>
            <a:xfrm>
              <a:off x="946150" y="4378464"/>
              <a:ext cx="8817610" cy="257175"/>
            </a:xfrm>
            <a:custGeom>
              <a:avLst/>
              <a:gdLst/>
              <a:ahLst/>
              <a:cxnLst/>
              <a:rect l="l" t="t" r="r" b="b"/>
              <a:pathLst>
                <a:path w="8817610" h="257175">
                  <a:moveTo>
                    <a:pt x="8771890" y="45720"/>
                  </a:moveTo>
                  <a:lnTo>
                    <a:pt x="8760460" y="45720"/>
                  </a:lnTo>
                  <a:lnTo>
                    <a:pt x="57150" y="45720"/>
                  </a:lnTo>
                  <a:lnTo>
                    <a:pt x="45720" y="45720"/>
                  </a:lnTo>
                  <a:lnTo>
                    <a:pt x="45720" y="256794"/>
                  </a:lnTo>
                  <a:lnTo>
                    <a:pt x="57150" y="256794"/>
                  </a:lnTo>
                  <a:lnTo>
                    <a:pt x="57150" y="57150"/>
                  </a:lnTo>
                  <a:lnTo>
                    <a:pt x="8760460" y="57150"/>
                  </a:lnTo>
                  <a:lnTo>
                    <a:pt x="8760460" y="256794"/>
                  </a:lnTo>
                  <a:lnTo>
                    <a:pt x="8771890" y="256794"/>
                  </a:lnTo>
                  <a:lnTo>
                    <a:pt x="8771890" y="45720"/>
                  </a:lnTo>
                  <a:close/>
                </a:path>
                <a:path w="8817610" h="257175">
                  <a:moveTo>
                    <a:pt x="8817610" y="0"/>
                  </a:moveTo>
                  <a:lnTo>
                    <a:pt x="8783320" y="0"/>
                  </a:lnTo>
                  <a:lnTo>
                    <a:pt x="34290" y="0"/>
                  </a:lnTo>
                  <a:lnTo>
                    <a:pt x="0" y="0"/>
                  </a:lnTo>
                  <a:lnTo>
                    <a:pt x="0" y="256794"/>
                  </a:lnTo>
                  <a:lnTo>
                    <a:pt x="34290" y="256794"/>
                  </a:lnTo>
                  <a:lnTo>
                    <a:pt x="34290" y="34290"/>
                  </a:lnTo>
                  <a:lnTo>
                    <a:pt x="8783320" y="34290"/>
                  </a:lnTo>
                  <a:lnTo>
                    <a:pt x="8783320" y="256794"/>
                  </a:lnTo>
                  <a:lnTo>
                    <a:pt x="8817610" y="256794"/>
                  </a:lnTo>
                  <a:lnTo>
                    <a:pt x="8817610" y="0"/>
                  </a:lnTo>
                  <a:close/>
                </a:path>
              </a:pathLst>
            </a:custGeom>
            <a:solidFill>
              <a:srgbClr val="3333CC"/>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7" name="object 11"/>
            <p:cNvSpPr/>
            <p:nvPr/>
          </p:nvSpPr>
          <p:spPr>
            <a:xfrm>
              <a:off x="1004201" y="4437888"/>
              <a:ext cx="8702040" cy="1054608"/>
            </a:xfrm>
            <a:prstGeom prst="rect">
              <a:avLst/>
            </a:prstGeom>
            <a:blipFill>
              <a:blip r:embed="rId3"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9" name="object 12"/>
            <p:cNvSpPr/>
            <p:nvPr/>
          </p:nvSpPr>
          <p:spPr>
            <a:xfrm>
              <a:off x="946289" y="4635258"/>
              <a:ext cx="8817610" cy="857250"/>
            </a:xfrm>
            <a:custGeom>
              <a:avLst/>
              <a:gdLst/>
              <a:ahLst/>
              <a:cxnLst/>
              <a:rect l="l" t="t" r="r" b="b"/>
              <a:pathLst>
                <a:path w="8817610" h="857250">
                  <a:moveTo>
                    <a:pt x="34290" y="0"/>
                  </a:moveTo>
                  <a:lnTo>
                    <a:pt x="0" y="0"/>
                  </a:lnTo>
                  <a:lnTo>
                    <a:pt x="0" y="857250"/>
                  </a:lnTo>
                  <a:lnTo>
                    <a:pt x="34290" y="857250"/>
                  </a:lnTo>
                  <a:lnTo>
                    <a:pt x="34290" y="0"/>
                  </a:lnTo>
                  <a:close/>
                </a:path>
                <a:path w="8817610" h="857250">
                  <a:moveTo>
                    <a:pt x="57150" y="0"/>
                  </a:moveTo>
                  <a:lnTo>
                    <a:pt x="45720" y="0"/>
                  </a:lnTo>
                  <a:lnTo>
                    <a:pt x="45720" y="857250"/>
                  </a:lnTo>
                  <a:lnTo>
                    <a:pt x="57150" y="857250"/>
                  </a:lnTo>
                  <a:lnTo>
                    <a:pt x="57150" y="0"/>
                  </a:lnTo>
                  <a:close/>
                </a:path>
                <a:path w="8817610" h="857250">
                  <a:moveTo>
                    <a:pt x="8771369" y="0"/>
                  </a:moveTo>
                  <a:lnTo>
                    <a:pt x="8759952" y="0"/>
                  </a:lnTo>
                  <a:lnTo>
                    <a:pt x="8759952" y="857250"/>
                  </a:lnTo>
                  <a:lnTo>
                    <a:pt x="8771369" y="857250"/>
                  </a:lnTo>
                  <a:lnTo>
                    <a:pt x="8771369" y="0"/>
                  </a:lnTo>
                  <a:close/>
                </a:path>
                <a:path w="8817610" h="857250">
                  <a:moveTo>
                    <a:pt x="8817102" y="0"/>
                  </a:moveTo>
                  <a:lnTo>
                    <a:pt x="8782799" y="0"/>
                  </a:lnTo>
                  <a:lnTo>
                    <a:pt x="8782799" y="857250"/>
                  </a:lnTo>
                  <a:lnTo>
                    <a:pt x="8817102" y="857250"/>
                  </a:lnTo>
                  <a:lnTo>
                    <a:pt x="8817102" y="0"/>
                  </a:lnTo>
                  <a:close/>
                </a:path>
              </a:pathLst>
            </a:custGeom>
            <a:solidFill>
              <a:srgbClr val="3333CC"/>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10" name="object 13"/>
            <p:cNvSpPr/>
            <p:nvPr/>
          </p:nvSpPr>
          <p:spPr>
            <a:xfrm>
              <a:off x="1004201" y="5492496"/>
              <a:ext cx="8702040" cy="266700"/>
            </a:xfrm>
            <a:prstGeom prst="rect">
              <a:avLst/>
            </a:prstGeom>
            <a:blipFill>
              <a:blip r:embed="rId4"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11" name="object 14"/>
            <p:cNvSpPr/>
            <p:nvPr/>
          </p:nvSpPr>
          <p:spPr>
            <a:xfrm>
              <a:off x="946150" y="5492508"/>
              <a:ext cx="8817610" cy="323850"/>
            </a:xfrm>
            <a:custGeom>
              <a:avLst/>
              <a:gdLst/>
              <a:ahLst/>
              <a:cxnLst/>
              <a:rect l="l" t="t" r="r" b="b"/>
              <a:pathLst>
                <a:path w="8817610" h="323850">
                  <a:moveTo>
                    <a:pt x="8771890" y="0"/>
                  </a:moveTo>
                  <a:lnTo>
                    <a:pt x="8760460" y="0"/>
                  </a:lnTo>
                  <a:lnTo>
                    <a:pt x="8760460" y="266700"/>
                  </a:lnTo>
                  <a:lnTo>
                    <a:pt x="57150" y="266700"/>
                  </a:lnTo>
                  <a:lnTo>
                    <a:pt x="57150" y="0"/>
                  </a:lnTo>
                  <a:lnTo>
                    <a:pt x="45720" y="0"/>
                  </a:lnTo>
                  <a:lnTo>
                    <a:pt x="45720" y="278130"/>
                  </a:lnTo>
                  <a:lnTo>
                    <a:pt x="57150" y="278130"/>
                  </a:lnTo>
                  <a:lnTo>
                    <a:pt x="8760460" y="278130"/>
                  </a:lnTo>
                  <a:lnTo>
                    <a:pt x="8771890" y="278130"/>
                  </a:lnTo>
                  <a:lnTo>
                    <a:pt x="8771890" y="0"/>
                  </a:lnTo>
                  <a:close/>
                </a:path>
                <a:path w="8817610" h="323850">
                  <a:moveTo>
                    <a:pt x="8817610" y="0"/>
                  </a:moveTo>
                  <a:lnTo>
                    <a:pt x="8783320" y="0"/>
                  </a:lnTo>
                  <a:lnTo>
                    <a:pt x="8783320" y="289560"/>
                  </a:lnTo>
                  <a:lnTo>
                    <a:pt x="34290" y="289560"/>
                  </a:lnTo>
                  <a:lnTo>
                    <a:pt x="34290" y="0"/>
                  </a:lnTo>
                  <a:lnTo>
                    <a:pt x="0" y="0"/>
                  </a:lnTo>
                  <a:lnTo>
                    <a:pt x="0" y="323850"/>
                  </a:lnTo>
                  <a:lnTo>
                    <a:pt x="34290" y="323850"/>
                  </a:lnTo>
                  <a:lnTo>
                    <a:pt x="8783320" y="323850"/>
                  </a:lnTo>
                  <a:lnTo>
                    <a:pt x="8817610" y="323850"/>
                  </a:lnTo>
                  <a:lnTo>
                    <a:pt x="8817610" y="0"/>
                  </a:lnTo>
                  <a:close/>
                </a:path>
              </a:pathLst>
            </a:custGeom>
            <a:solidFill>
              <a:srgbClr val="3333CC"/>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439057" y="995703"/>
            <a:ext cx="8802963" cy="503490"/>
          </a:xfrm>
          <a:prstGeom prst="rect">
            <a:avLst/>
          </a:prstGeom>
        </p:spPr>
        <p:txBody>
          <a:bodyPr vert="horz" wrap="square" lIns="0" tIns="10941" rIns="0" bIns="0" rtlCol="0" anchor="ctr">
            <a:spAutoFit/>
          </a:bodyPr>
          <a:lstStyle/>
          <a:p>
            <a:pPr marL="284454">
              <a:lnSpc>
                <a:spcPct val="100000"/>
              </a:lnSpc>
              <a:spcBef>
                <a:spcPts val="86"/>
              </a:spcBef>
              <a:tabLst>
                <a:tab pos="1235130" algn="l"/>
              </a:tabLst>
            </a:pPr>
            <a:r>
              <a:rPr lang="en-IN" spc="-5" dirty="0"/>
              <a:t> </a:t>
            </a:r>
            <a:r>
              <a:rPr spc="-5" dirty="0"/>
              <a:t>IP</a:t>
            </a:r>
            <a:r>
              <a:rPr lang="en-IN" spc="-5" dirty="0"/>
              <a:t> </a:t>
            </a:r>
            <a:r>
              <a:rPr spc="-5" dirty="0"/>
              <a:t>ADDRESSES</a:t>
            </a:r>
          </a:p>
        </p:txBody>
      </p:sp>
      <p:sp>
        <p:nvSpPr>
          <p:cNvPr id="11" name="object 11"/>
          <p:cNvSpPr txBox="1"/>
          <p:nvPr/>
        </p:nvSpPr>
        <p:spPr>
          <a:xfrm>
            <a:off x="1387396" y="2107717"/>
            <a:ext cx="9713626" cy="3294578"/>
          </a:xfrm>
          <a:prstGeom prst="rect">
            <a:avLst/>
          </a:prstGeom>
        </p:spPr>
        <p:txBody>
          <a:bodyPr vert="horz" wrap="square" lIns="0" tIns="11516" rIns="0" bIns="0" rtlCol="0">
            <a:spAutoFit/>
          </a:bodyPr>
          <a:lstStyle/>
          <a:p>
            <a:pPr marL="354416" marR="4607" lvl="0" indent="-342900" algn="just" defTabSz="457200">
              <a:lnSpc>
                <a:spcPct val="150000"/>
              </a:lnSpc>
              <a:spcBef>
                <a:spcPts val="91"/>
              </a:spcBef>
              <a:buFont typeface="Wingdings" pitchFamily="2" charset="2"/>
              <a:buChar char="Ø"/>
              <a:defRPr/>
            </a:pPr>
            <a:r>
              <a:rPr lang="en-IN" sz="2000" dirty="0"/>
              <a:t>An </a:t>
            </a:r>
            <a:r>
              <a:rPr lang="en-IN" sz="2000" i="1" dirty="0"/>
              <a:t>IP address </a:t>
            </a:r>
            <a:r>
              <a:rPr lang="en-IN" sz="2000" dirty="0"/>
              <a:t>is a numeric identifier assigned to each machine on an IP network. </a:t>
            </a:r>
          </a:p>
          <a:p>
            <a:pPr marL="354416" marR="4607" lvl="0" indent="-342900" algn="just" defTabSz="457200">
              <a:lnSpc>
                <a:spcPct val="150000"/>
              </a:lnSpc>
              <a:spcBef>
                <a:spcPts val="91"/>
              </a:spcBef>
              <a:buFont typeface="Wingdings" pitchFamily="2" charset="2"/>
              <a:buChar char="Ø"/>
              <a:defRPr/>
            </a:pPr>
            <a:r>
              <a:rPr lang="en-IN" sz="2000" dirty="0"/>
              <a:t>It designates the specific location of a device on the network. </a:t>
            </a:r>
          </a:p>
          <a:p>
            <a:pPr marL="354416" marR="4607" lvl="0" indent="-342900" algn="just" defTabSz="457200">
              <a:lnSpc>
                <a:spcPct val="150000"/>
              </a:lnSpc>
              <a:spcBef>
                <a:spcPts val="91"/>
              </a:spcBef>
              <a:buFont typeface="Wingdings" pitchFamily="2" charset="2"/>
              <a:buChar char="Ø"/>
              <a:defRPr/>
            </a:pPr>
            <a:r>
              <a:rPr lang="en-IN" sz="2000" dirty="0"/>
              <a:t>An IP address is a software address, not a hardware address—the latter is hard-coded on a</a:t>
            </a:r>
            <a:br>
              <a:rPr lang="en-IN" sz="2000" dirty="0"/>
            </a:br>
            <a:r>
              <a:rPr lang="en-IN" sz="2000" dirty="0"/>
              <a:t>network interface card (NIC) </a:t>
            </a:r>
          </a:p>
          <a:p>
            <a:pPr marL="354416" marR="4607" lvl="0" indent="-342900" algn="just" defTabSz="457200">
              <a:lnSpc>
                <a:spcPct val="150000"/>
              </a:lnSpc>
              <a:spcBef>
                <a:spcPts val="91"/>
              </a:spcBef>
              <a:buFont typeface="Wingdings" pitchFamily="2" charset="2"/>
              <a:buChar char="Ø"/>
              <a:defRPr/>
            </a:pPr>
            <a:r>
              <a:rPr lang="en-IN" sz="2000" dirty="0"/>
              <a:t>IP addressing was designed to allow hosts on one network to communicate with a host on a different network regardless of the type of LANs the hosts are participating in.  </a:t>
            </a:r>
          </a:p>
          <a:p>
            <a:pPr marL="354416" marR="4607" lvl="0" indent="-342900" algn="just" defTabSz="457200">
              <a:lnSpc>
                <a:spcPct val="150000"/>
              </a:lnSpc>
              <a:spcBef>
                <a:spcPts val="91"/>
              </a:spcBef>
              <a:buFont typeface="Wingdings" pitchFamily="2" charset="2"/>
              <a:buChar char="Ø"/>
              <a:defRPr/>
            </a:pPr>
            <a:r>
              <a:rPr lang="en-IN" sz="2000" b="1" dirty="0">
                <a:solidFill>
                  <a:prstClr val="black"/>
                </a:solidFill>
                <a:latin typeface="Times New Roman"/>
                <a:cs typeface="Times New Roman"/>
              </a:rPr>
              <a:t>Versions</a:t>
            </a:r>
            <a:r>
              <a:rPr lang="en-IN" sz="2000" dirty="0">
                <a:solidFill>
                  <a:prstClr val="black"/>
                </a:solidFill>
                <a:latin typeface="Times New Roman"/>
                <a:cs typeface="Times New Roman"/>
              </a:rPr>
              <a:t>: IPv4 and IPv6</a:t>
            </a:r>
            <a:endParaRPr kumimoji="0" sz="2000" b="0" i="0" u="none" strike="noStrike" kern="1200" cap="none" spc="0" normalizeH="0" baseline="0" noProof="0" dirty="0">
              <a:ln>
                <a:noFill/>
              </a:ln>
              <a:solidFill>
                <a:prstClr val="black"/>
              </a:solidFill>
              <a:effectLst/>
              <a:uLnTx/>
              <a:uFillTx/>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3314" y="1204917"/>
            <a:ext cx="9515418" cy="503490"/>
          </a:xfrm>
          <a:prstGeom prst="rect">
            <a:avLst/>
          </a:prstGeom>
        </p:spPr>
        <p:txBody>
          <a:bodyPr vert="horz" wrap="square" lIns="0" tIns="10941" rIns="0" bIns="0" rtlCol="0" anchor="ctr">
            <a:spAutoFit/>
          </a:bodyPr>
          <a:lstStyle/>
          <a:p>
            <a:pPr marL="284454" fontAlgn="base">
              <a:lnSpc>
                <a:spcPct val="100000"/>
              </a:lnSpc>
              <a:spcBef>
                <a:spcPts val="86"/>
              </a:spcBef>
              <a:tabLst>
                <a:tab pos="1235130" algn="l"/>
              </a:tabLst>
            </a:pPr>
            <a:r>
              <a:rPr lang="en-IN" spc="-5" dirty="0"/>
              <a:t>Internet Protocol version 6 (IPv6)</a:t>
            </a:r>
          </a:p>
        </p:txBody>
      </p:sp>
      <p:sp>
        <p:nvSpPr>
          <p:cNvPr id="3" name="Rectangle 2"/>
          <p:cNvSpPr/>
          <p:nvPr/>
        </p:nvSpPr>
        <p:spPr>
          <a:xfrm>
            <a:off x="1514621" y="1955079"/>
            <a:ext cx="9317502" cy="2346412"/>
          </a:xfrm>
          <a:prstGeom prst="rect">
            <a:avLst/>
          </a:prstGeom>
        </p:spPr>
        <p:txBody>
          <a:bodyPr wrap="square">
            <a:spAutoFit/>
          </a:bodyPr>
          <a:lstStyle/>
          <a:p>
            <a:pPr marL="342900" indent="-342900" algn="just">
              <a:lnSpc>
                <a:spcPct val="150000"/>
              </a:lnSpc>
              <a:buFont typeface="Wingdings" pitchFamily="2" charset="2"/>
              <a:buChar char="Ø"/>
            </a:pPr>
            <a:r>
              <a:rPr lang="en-IN" sz="2000" dirty="0"/>
              <a:t>IPv6 was developed by Internet Engineering Task Force (IETF) to deal with the problem of IPv4 exhaustion. </a:t>
            </a:r>
          </a:p>
          <a:p>
            <a:pPr marL="342900" indent="-342900" algn="just">
              <a:lnSpc>
                <a:spcPct val="150000"/>
              </a:lnSpc>
              <a:buFont typeface="Wingdings" pitchFamily="2" charset="2"/>
              <a:buChar char="Ø"/>
            </a:pPr>
            <a:r>
              <a:rPr lang="en-IN" sz="2000" dirty="0"/>
              <a:t>IPv6 is a 128-bits address having an address space of 2</a:t>
            </a:r>
            <a:r>
              <a:rPr lang="en-IN" sz="2000" baseline="30000" dirty="0"/>
              <a:t>128</a:t>
            </a:r>
            <a:r>
              <a:rPr lang="en-IN" sz="2000" dirty="0"/>
              <a:t>, which is way bigger than IPv4. </a:t>
            </a:r>
          </a:p>
          <a:p>
            <a:pPr marL="342900" indent="-342900" algn="just">
              <a:lnSpc>
                <a:spcPct val="150000"/>
              </a:lnSpc>
              <a:buFont typeface="Wingdings" pitchFamily="2" charset="2"/>
              <a:buChar char="Ø"/>
            </a:pPr>
            <a:r>
              <a:rPr lang="en-IN" sz="2000" dirty="0"/>
              <a:t>IPv6 use </a:t>
            </a:r>
            <a:r>
              <a:rPr lang="en-IN" sz="2000" dirty="0" err="1"/>
              <a:t>Hexa</a:t>
            </a:r>
            <a:r>
              <a:rPr lang="en-IN" sz="2000" dirty="0"/>
              <a:t>-Decimal format separated by colon (:) .</a:t>
            </a:r>
          </a:p>
        </p:txBody>
      </p:sp>
    </p:spTree>
    <p:extLst>
      <p:ext uri="{BB962C8B-B14F-4D97-AF65-F5344CB8AC3E}">
        <p14:creationId xmlns:p14="http://schemas.microsoft.com/office/powerpoint/2010/main" val="2708997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3314" y="1204917"/>
            <a:ext cx="9515418" cy="503490"/>
          </a:xfrm>
          <a:prstGeom prst="rect">
            <a:avLst/>
          </a:prstGeom>
        </p:spPr>
        <p:txBody>
          <a:bodyPr vert="horz" wrap="square" lIns="0" tIns="10941" rIns="0" bIns="0" rtlCol="0" anchor="ctr">
            <a:spAutoFit/>
          </a:bodyPr>
          <a:lstStyle/>
          <a:p>
            <a:pPr marL="284454" fontAlgn="base">
              <a:lnSpc>
                <a:spcPct val="100000"/>
              </a:lnSpc>
              <a:spcBef>
                <a:spcPts val="86"/>
              </a:spcBef>
              <a:tabLst>
                <a:tab pos="1235130" algn="l"/>
              </a:tabLst>
            </a:pPr>
            <a:r>
              <a:rPr lang="en-IN" spc="-5" dirty="0"/>
              <a:t>Internet Protocol version 6 (IPv6)</a:t>
            </a:r>
          </a:p>
        </p:txBody>
      </p:sp>
      <p:sp>
        <p:nvSpPr>
          <p:cNvPr id="3" name="Rectangle 2"/>
          <p:cNvSpPr/>
          <p:nvPr/>
        </p:nvSpPr>
        <p:spPr>
          <a:xfrm>
            <a:off x="1514621" y="1955079"/>
            <a:ext cx="9317502" cy="2708434"/>
          </a:xfrm>
          <a:prstGeom prst="rect">
            <a:avLst/>
          </a:prstGeom>
        </p:spPr>
        <p:txBody>
          <a:bodyPr wrap="square">
            <a:spAutoFit/>
          </a:bodyPr>
          <a:lstStyle/>
          <a:p>
            <a:pPr fontAlgn="base"/>
            <a:r>
              <a:rPr lang="en-IN" sz="2000" b="1" dirty="0"/>
              <a:t>Components in Address format :  </a:t>
            </a:r>
          </a:p>
          <a:p>
            <a:pPr fontAlgn="base"/>
            <a:r>
              <a:rPr lang="en-IN" sz="2000" b="1" dirty="0"/>
              <a:t> </a:t>
            </a:r>
          </a:p>
          <a:p>
            <a:pPr marL="342900" indent="-342900" fontAlgn="base">
              <a:lnSpc>
                <a:spcPct val="150000"/>
              </a:lnSpc>
              <a:buFont typeface="Wingdings" pitchFamily="2" charset="2"/>
              <a:buChar char="Ø"/>
            </a:pPr>
            <a:r>
              <a:rPr lang="en-IN" sz="2000" dirty="0"/>
              <a:t>There are 8 groups and each group represents 2 Bytes (16-bits). </a:t>
            </a:r>
          </a:p>
          <a:p>
            <a:pPr marL="342900" indent="-342900" fontAlgn="base">
              <a:lnSpc>
                <a:spcPct val="150000"/>
              </a:lnSpc>
              <a:buFont typeface="Wingdings" pitchFamily="2" charset="2"/>
              <a:buChar char="Ø"/>
            </a:pPr>
            <a:r>
              <a:rPr lang="en-IN" sz="2000" dirty="0"/>
              <a:t>Each Hex-Digit is of 4 bits (1 nibble)</a:t>
            </a:r>
          </a:p>
          <a:p>
            <a:pPr marL="342900" indent="-342900" fontAlgn="base">
              <a:lnSpc>
                <a:spcPct val="150000"/>
              </a:lnSpc>
              <a:buFont typeface="Wingdings" pitchFamily="2" charset="2"/>
              <a:buChar char="Ø"/>
            </a:pPr>
            <a:r>
              <a:rPr lang="en-IN" sz="2000" dirty="0"/>
              <a:t>Delimiter used – colon (:)</a:t>
            </a:r>
          </a:p>
          <a:p>
            <a:br>
              <a:rPr lang="en-IN" sz="2000" dirty="0"/>
            </a:br>
            <a:endParaRPr lang="en-IN" sz="2000" dirty="0"/>
          </a:p>
        </p:txBody>
      </p:sp>
    </p:spTree>
    <p:extLst>
      <p:ext uri="{BB962C8B-B14F-4D97-AF65-F5344CB8AC3E}">
        <p14:creationId xmlns:p14="http://schemas.microsoft.com/office/powerpoint/2010/main" val="2263447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3314" y="1204917"/>
            <a:ext cx="9515418" cy="503490"/>
          </a:xfrm>
          <a:prstGeom prst="rect">
            <a:avLst/>
          </a:prstGeom>
        </p:spPr>
        <p:txBody>
          <a:bodyPr vert="horz" wrap="square" lIns="0" tIns="10941" rIns="0" bIns="0" rtlCol="0" anchor="ctr">
            <a:spAutoFit/>
          </a:bodyPr>
          <a:lstStyle/>
          <a:p>
            <a:pPr marL="284454" fontAlgn="base">
              <a:lnSpc>
                <a:spcPct val="100000"/>
              </a:lnSpc>
              <a:spcBef>
                <a:spcPts val="86"/>
              </a:spcBef>
              <a:tabLst>
                <a:tab pos="1235130" algn="l"/>
              </a:tabLst>
            </a:pPr>
            <a:r>
              <a:rPr lang="en-IN" spc="-5" dirty="0"/>
              <a:t>Internet Protocol version 6 (IPv6)</a:t>
            </a:r>
          </a:p>
        </p:txBody>
      </p:sp>
      <p:sp>
        <p:nvSpPr>
          <p:cNvPr id="3" name="Rectangle 2"/>
          <p:cNvSpPr/>
          <p:nvPr/>
        </p:nvSpPr>
        <p:spPr>
          <a:xfrm>
            <a:off x="1514621" y="1955079"/>
            <a:ext cx="9317502" cy="2708434"/>
          </a:xfrm>
          <a:prstGeom prst="rect">
            <a:avLst/>
          </a:prstGeom>
        </p:spPr>
        <p:txBody>
          <a:bodyPr wrap="square">
            <a:spAutoFit/>
          </a:bodyPr>
          <a:lstStyle/>
          <a:p>
            <a:pPr fontAlgn="base"/>
            <a:r>
              <a:rPr lang="en-IN" sz="2000" b="1" dirty="0"/>
              <a:t>Components in Address format :  </a:t>
            </a:r>
          </a:p>
          <a:p>
            <a:pPr fontAlgn="base"/>
            <a:r>
              <a:rPr lang="en-IN" sz="2000" b="1" dirty="0"/>
              <a:t> </a:t>
            </a:r>
          </a:p>
          <a:p>
            <a:pPr marL="342900" indent="-342900" fontAlgn="base">
              <a:lnSpc>
                <a:spcPct val="150000"/>
              </a:lnSpc>
              <a:buFont typeface="Wingdings" pitchFamily="2" charset="2"/>
              <a:buChar char="Ø"/>
            </a:pPr>
            <a:r>
              <a:rPr lang="en-IN" sz="2000" dirty="0"/>
              <a:t>There are 8 groups and each group represents 2 Bytes (16-bits). </a:t>
            </a:r>
          </a:p>
          <a:p>
            <a:pPr marL="342900" indent="-342900" fontAlgn="base">
              <a:lnSpc>
                <a:spcPct val="150000"/>
              </a:lnSpc>
              <a:buFont typeface="Wingdings" pitchFamily="2" charset="2"/>
              <a:buChar char="Ø"/>
            </a:pPr>
            <a:r>
              <a:rPr lang="en-IN" sz="2000" dirty="0"/>
              <a:t>Each Hex-Digit is of 4 bits (1 nibble)</a:t>
            </a:r>
          </a:p>
          <a:p>
            <a:pPr marL="342900" indent="-342900" fontAlgn="base">
              <a:lnSpc>
                <a:spcPct val="150000"/>
              </a:lnSpc>
              <a:buFont typeface="Wingdings" pitchFamily="2" charset="2"/>
              <a:buChar char="Ø"/>
            </a:pPr>
            <a:r>
              <a:rPr lang="en-IN" sz="2000" dirty="0"/>
              <a:t>Delimiter used – colon (:)</a:t>
            </a:r>
          </a:p>
          <a:p>
            <a:br>
              <a:rPr lang="en-IN" sz="2000" dirty="0"/>
            </a:br>
            <a:endParaRPr lang="en-I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281" y="4289987"/>
            <a:ext cx="8989841" cy="1646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9798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3314" y="1204917"/>
            <a:ext cx="9515418" cy="503490"/>
          </a:xfrm>
          <a:prstGeom prst="rect">
            <a:avLst/>
          </a:prstGeom>
        </p:spPr>
        <p:txBody>
          <a:bodyPr vert="horz" wrap="square" lIns="0" tIns="10941" rIns="0" bIns="0" rtlCol="0" anchor="ctr">
            <a:spAutoFit/>
          </a:bodyPr>
          <a:lstStyle/>
          <a:p>
            <a:pPr marL="284454" fontAlgn="base">
              <a:lnSpc>
                <a:spcPct val="100000"/>
              </a:lnSpc>
              <a:spcBef>
                <a:spcPts val="86"/>
              </a:spcBef>
              <a:tabLst>
                <a:tab pos="1235130" algn="l"/>
              </a:tabLst>
            </a:pPr>
            <a:r>
              <a:rPr lang="en-IN" spc="-5" dirty="0"/>
              <a:t>Internet Protocol version 6 (IPv6)</a:t>
            </a:r>
          </a:p>
        </p:txBody>
      </p:sp>
      <p:sp>
        <p:nvSpPr>
          <p:cNvPr id="3" name="Rectangle 2"/>
          <p:cNvSpPr/>
          <p:nvPr/>
        </p:nvSpPr>
        <p:spPr>
          <a:xfrm>
            <a:off x="1514621" y="1955079"/>
            <a:ext cx="9317502" cy="3477875"/>
          </a:xfrm>
          <a:prstGeom prst="rect">
            <a:avLst/>
          </a:prstGeom>
        </p:spPr>
        <p:txBody>
          <a:bodyPr wrap="square">
            <a:spAutoFit/>
          </a:bodyPr>
          <a:lstStyle/>
          <a:p>
            <a:pPr fontAlgn="base"/>
            <a:r>
              <a:rPr lang="en-IN" sz="2000" b="1" dirty="0"/>
              <a:t>Need for IPv6:</a:t>
            </a:r>
          </a:p>
          <a:p>
            <a:endParaRPr lang="en-IN" sz="2000" dirty="0"/>
          </a:p>
          <a:p>
            <a:pPr marL="457200" indent="-457200">
              <a:buFont typeface="+mj-lt"/>
              <a:buAutoNum type="arabicPeriod"/>
            </a:pPr>
            <a:r>
              <a:rPr lang="en-IN" sz="2000" dirty="0"/>
              <a:t>Large address space</a:t>
            </a:r>
          </a:p>
          <a:p>
            <a:pPr marL="457200" indent="-457200">
              <a:buFont typeface="+mj-lt"/>
              <a:buAutoNum type="arabicPeriod"/>
            </a:pPr>
            <a:r>
              <a:rPr lang="en-IN" sz="2000" dirty="0"/>
              <a:t>Better header format</a:t>
            </a:r>
          </a:p>
          <a:p>
            <a:pPr marL="457200" indent="-457200">
              <a:buFont typeface="+mj-lt"/>
              <a:buAutoNum type="arabicPeriod"/>
            </a:pPr>
            <a:r>
              <a:rPr lang="en-IN" sz="2000" dirty="0"/>
              <a:t>New options</a:t>
            </a:r>
          </a:p>
          <a:p>
            <a:pPr marL="457200" indent="-457200">
              <a:buFont typeface="+mj-lt"/>
              <a:buAutoNum type="arabicPeriod"/>
            </a:pPr>
            <a:r>
              <a:rPr lang="en-IN" sz="2000" dirty="0"/>
              <a:t>Allowance for extension</a:t>
            </a:r>
          </a:p>
          <a:p>
            <a:pPr marL="457200" indent="-457200">
              <a:buFont typeface="+mj-lt"/>
              <a:buAutoNum type="arabicPeriod"/>
            </a:pPr>
            <a:r>
              <a:rPr lang="en-IN" sz="2000" dirty="0"/>
              <a:t>Support for resource allocation</a:t>
            </a:r>
          </a:p>
          <a:p>
            <a:pPr marL="457200" indent="-457200">
              <a:buFont typeface="+mj-lt"/>
              <a:buAutoNum type="arabicPeriod"/>
            </a:pPr>
            <a:r>
              <a:rPr lang="en-IN" sz="2000" dirty="0"/>
              <a:t>Support for more security</a:t>
            </a:r>
          </a:p>
          <a:p>
            <a:endParaRPr lang="en-IN" sz="2000" dirty="0"/>
          </a:p>
          <a:p>
            <a:br>
              <a:rPr lang="en-IN" sz="2000" dirty="0"/>
            </a:br>
            <a:endParaRPr lang="en-IN" sz="2000" dirty="0"/>
          </a:p>
        </p:txBody>
      </p:sp>
    </p:spTree>
    <p:extLst>
      <p:ext uri="{BB962C8B-B14F-4D97-AF65-F5344CB8AC3E}">
        <p14:creationId xmlns:p14="http://schemas.microsoft.com/office/powerpoint/2010/main" val="2398051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3314" y="1204917"/>
            <a:ext cx="9515418" cy="503490"/>
          </a:xfrm>
          <a:prstGeom prst="rect">
            <a:avLst/>
          </a:prstGeom>
        </p:spPr>
        <p:txBody>
          <a:bodyPr vert="horz" wrap="square" lIns="0" tIns="10941" rIns="0" bIns="0" rtlCol="0" anchor="ctr">
            <a:spAutoFit/>
          </a:bodyPr>
          <a:lstStyle/>
          <a:p>
            <a:pPr marL="284454" fontAlgn="base">
              <a:lnSpc>
                <a:spcPct val="100000"/>
              </a:lnSpc>
              <a:spcBef>
                <a:spcPts val="86"/>
              </a:spcBef>
              <a:tabLst>
                <a:tab pos="1235130" algn="l"/>
              </a:tabLst>
            </a:pPr>
            <a:r>
              <a:rPr lang="en-IN" spc="-5" dirty="0"/>
              <a:t>Addressing methods</a:t>
            </a:r>
          </a:p>
        </p:txBody>
      </p:sp>
      <p:sp>
        <p:nvSpPr>
          <p:cNvPr id="3" name="Rectangle 2"/>
          <p:cNvSpPr/>
          <p:nvPr/>
        </p:nvSpPr>
        <p:spPr>
          <a:xfrm>
            <a:off x="1514621" y="1955079"/>
            <a:ext cx="9317502" cy="3170099"/>
          </a:xfrm>
          <a:prstGeom prst="rect">
            <a:avLst/>
          </a:prstGeom>
        </p:spPr>
        <p:txBody>
          <a:bodyPr wrap="square">
            <a:spAutoFit/>
          </a:bodyPr>
          <a:lstStyle/>
          <a:p>
            <a:pPr fontAlgn="base"/>
            <a:r>
              <a:rPr lang="en-IN" sz="2000" dirty="0"/>
              <a:t>In IPv6 representation, we have three addressing methods : </a:t>
            </a:r>
          </a:p>
          <a:p>
            <a:pPr fontAlgn="base"/>
            <a:endParaRPr lang="en-IN" sz="2000" dirty="0"/>
          </a:p>
          <a:p>
            <a:pPr marL="342900" indent="22225" fontAlgn="base">
              <a:buFont typeface="Wingdings" pitchFamily="2" charset="2"/>
              <a:buChar char="v"/>
            </a:pPr>
            <a:r>
              <a:rPr lang="en-IN" sz="2000" dirty="0"/>
              <a:t>Unicast</a:t>
            </a:r>
          </a:p>
          <a:p>
            <a:pPr marL="342900" indent="22225" fontAlgn="base">
              <a:buFont typeface="Wingdings" pitchFamily="2" charset="2"/>
              <a:buChar char="v"/>
            </a:pPr>
            <a:r>
              <a:rPr lang="en-IN" sz="2000" dirty="0"/>
              <a:t>Multicast</a:t>
            </a:r>
          </a:p>
          <a:p>
            <a:pPr marL="342900" indent="22225" fontAlgn="base">
              <a:buFont typeface="Wingdings" pitchFamily="2" charset="2"/>
              <a:buChar char="v"/>
            </a:pPr>
            <a:r>
              <a:rPr lang="en-IN" sz="2000" dirty="0" err="1"/>
              <a:t>Anycast</a:t>
            </a:r>
            <a:endParaRPr lang="en-IN" sz="2000" dirty="0"/>
          </a:p>
          <a:p>
            <a:pPr fontAlgn="base"/>
            <a:endParaRPr lang="en-IN" sz="2000" dirty="0"/>
          </a:p>
          <a:p>
            <a:pPr marL="342900" indent="-342900" fontAlgn="base">
              <a:buFont typeface="Wingdings" pitchFamily="2" charset="2"/>
              <a:buChar char="v"/>
            </a:pPr>
            <a:r>
              <a:rPr lang="en-IN" sz="2000" b="1" i="1" dirty="0"/>
              <a:t>Unicast Address </a:t>
            </a:r>
          </a:p>
          <a:p>
            <a:pPr fontAlgn="base"/>
            <a:br>
              <a:rPr lang="en-IN" sz="2000" dirty="0"/>
            </a:br>
            <a:r>
              <a:rPr lang="en-IN" sz="2000" dirty="0"/>
              <a:t>Unicast Address identifies a single network interface. A packet sent to a unicast address is delivered to the interface identified by that address. </a:t>
            </a:r>
          </a:p>
        </p:txBody>
      </p:sp>
    </p:spTree>
    <p:extLst>
      <p:ext uri="{BB962C8B-B14F-4D97-AF65-F5344CB8AC3E}">
        <p14:creationId xmlns:p14="http://schemas.microsoft.com/office/powerpoint/2010/main" val="1901761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3314" y="1204917"/>
            <a:ext cx="9515418" cy="503490"/>
          </a:xfrm>
          <a:prstGeom prst="rect">
            <a:avLst/>
          </a:prstGeom>
        </p:spPr>
        <p:txBody>
          <a:bodyPr vert="horz" wrap="square" lIns="0" tIns="10941" rIns="0" bIns="0" rtlCol="0" anchor="ctr">
            <a:spAutoFit/>
          </a:bodyPr>
          <a:lstStyle/>
          <a:p>
            <a:pPr marL="284454" fontAlgn="base">
              <a:lnSpc>
                <a:spcPct val="100000"/>
              </a:lnSpc>
              <a:spcBef>
                <a:spcPts val="86"/>
              </a:spcBef>
              <a:tabLst>
                <a:tab pos="1235130" algn="l"/>
              </a:tabLst>
            </a:pPr>
            <a:r>
              <a:rPr lang="en-IN" spc="-5" dirty="0"/>
              <a:t>Addressing methods</a:t>
            </a:r>
          </a:p>
        </p:txBody>
      </p:sp>
      <p:sp>
        <p:nvSpPr>
          <p:cNvPr id="3" name="Rectangle 2"/>
          <p:cNvSpPr/>
          <p:nvPr/>
        </p:nvSpPr>
        <p:spPr>
          <a:xfrm>
            <a:off x="1514621" y="1955079"/>
            <a:ext cx="9317502" cy="4093428"/>
          </a:xfrm>
          <a:prstGeom prst="rect">
            <a:avLst/>
          </a:prstGeom>
        </p:spPr>
        <p:txBody>
          <a:bodyPr wrap="square">
            <a:spAutoFit/>
          </a:bodyPr>
          <a:lstStyle/>
          <a:p>
            <a:pPr marL="342900" indent="-342900" algn="just" fontAlgn="base">
              <a:buFont typeface="Wingdings" pitchFamily="2" charset="2"/>
              <a:buChar char="v"/>
            </a:pPr>
            <a:r>
              <a:rPr lang="en-IN" sz="2000" b="1" i="1" dirty="0"/>
              <a:t>Multicast Address </a:t>
            </a:r>
          </a:p>
          <a:p>
            <a:pPr algn="just" fontAlgn="base"/>
            <a:br>
              <a:rPr lang="en-IN" sz="2000" dirty="0"/>
            </a:br>
            <a:r>
              <a:rPr lang="en-IN" sz="2000" u="sng" dirty="0">
                <a:hlinkClick r:id="rId2"/>
              </a:rPr>
              <a:t>Multicast</a:t>
            </a:r>
            <a:r>
              <a:rPr lang="en-IN" sz="2000" dirty="0"/>
              <a:t> Address is used by multiple hosts, called as </a:t>
            </a:r>
            <a:r>
              <a:rPr lang="en-IN" sz="2000" b="1" dirty="0"/>
              <a:t>groups</a:t>
            </a:r>
            <a:r>
              <a:rPr lang="en-IN" sz="2000" dirty="0"/>
              <a:t>, acquires a multicast destination address. These hosts need not be geographically together. If any packet is sent to this multicast address, it will be distributed to all interfaces corresponding to that multicast address. And every node is configured in the same way. In simple words, one data packet is sent to multiple destinations simultaneously.</a:t>
            </a:r>
          </a:p>
          <a:p>
            <a:pPr algn="just" fontAlgn="base"/>
            <a:endParaRPr lang="en-IN" sz="2000" dirty="0"/>
          </a:p>
          <a:p>
            <a:pPr marL="342900" indent="-342900" algn="just" fontAlgn="base">
              <a:buFont typeface="Wingdings" pitchFamily="2" charset="2"/>
              <a:buChar char="v"/>
            </a:pPr>
            <a:r>
              <a:rPr lang="en-IN" sz="2000" b="1" i="1" dirty="0" err="1"/>
              <a:t>Anycast</a:t>
            </a:r>
            <a:r>
              <a:rPr lang="en-IN" sz="2000" b="1" i="1" dirty="0"/>
              <a:t> Address </a:t>
            </a:r>
          </a:p>
          <a:p>
            <a:pPr algn="just" fontAlgn="base"/>
            <a:br>
              <a:rPr lang="en-IN" sz="2000" dirty="0"/>
            </a:br>
            <a:r>
              <a:rPr lang="en-IN" sz="2000" dirty="0" err="1"/>
              <a:t>Anycast</a:t>
            </a:r>
            <a:r>
              <a:rPr lang="en-IN" sz="2000" dirty="0"/>
              <a:t> Address is assigned to a group of interfaces. Any packet sent to an </a:t>
            </a:r>
            <a:r>
              <a:rPr lang="en-IN" sz="2000" dirty="0" err="1"/>
              <a:t>anycast</a:t>
            </a:r>
            <a:r>
              <a:rPr lang="en-IN" sz="2000" dirty="0"/>
              <a:t> address will be delivered to only one member interface (mostly nearest host possible). </a:t>
            </a:r>
          </a:p>
          <a:p>
            <a:pPr algn="just" fontAlgn="base"/>
            <a:endParaRPr lang="en-IN" sz="2000" dirty="0"/>
          </a:p>
        </p:txBody>
      </p:sp>
    </p:spTree>
    <p:extLst>
      <p:ext uri="{BB962C8B-B14F-4D97-AF65-F5344CB8AC3E}">
        <p14:creationId xmlns:p14="http://schemas.microsoft.com/office/powerpoint/2010/main" val="2851939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CDF9-DDC8-587B-CD64-B41DE16E895E}"/>
              </a:ext>
            </a:extLst>
          </p:cNvPr>
          <p:cNvSpPr>
            <a:spLocks noGrp="1"/>
          </p:cNvSpPr>
          <p:nvPr>
            <p:ph type="title"/>
          </p:nvPr>
        </p:nvSpPr>
        <p:spPr>
          <a:xfrm>
            <a:off x="1451579" y="1203353"/>
            <a:ext cx="9603275" cy="567081"/>
          </a:xfrm>
        </p:spPr>
        <p:txBody>
          <a:bodyPr/>
          <a:lstStyle/>
          <a:p>
            <a:r>
              <a:rPr lang="en-US" sz="3000" b="1" dirty="0">
                <a:solidFill>
                  <a:srgbClr val="C00000"/>
                </a:solidFill>
                <a:latin typeface="Times New Roman" panose="02020603050405020304" pitchFamily="18" charset="0"/>
                <a:ea typeface="+mn-ea"/>
                <a:cs typeface="Times New Roman" panose="02020603050405020304" pitchFamily="18" charset="0"/>
              </a:rPr>
              <a:t>SELF-ASSESSMENT QUESTIONS</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0DF71D-686E-6C69-5FBF-EAAEAC8EFB3F}"/>
              </a:ext>
            </a:extLst>
          </p:cNvPr>
          <p:cNvSpPr>
            <a:spLocks noGrp="1"/>
          </p:cNvSpPr>
          <p:nvPr>
            <p:ph type="sldNum" sz="quarter" idx="12"/>
          </p:nvPr>
        </p:nvSpPr>
        <p:spPr/>
        <p:txBody>
          <a:bodyPr/>
          <a:lstStyle/>
          <a:p>
            <a:fld id="{CBABCCC1-BF11-4F37-963E-1BCD5B23FD72}" type="slidenum">
              <a:rPr lang="en-IN" smtClean="0"/>
              <a:t>36</a:t>
            </a:fld>
            <a:endParaRPr lang="en-IN"/>
          </a:p>
        </p:txBody>
      </p:sp>
      <p:sp>
        <p:nvSpPr>
          <p:cNvPr id="5" name="Content Placeholder 4">
            <a:extLst>
              <a:ext uri="{FF2B5EF4-FFF2-40B4-BE49-F238E27FC236}">
                <a16:creationId xmlns:a16="http://schemas.microsoft.com/office/drawing/2014/main" id="{DFF6EA41-1230-77F6-EAB2-910DFB6BF949}"/>
              </a:ext>
            </a:extLst>
          </p:cNvPr>
          <p:cNvSpPr>
            <a:spLocks noGrp="1"/>
          </p:cNvSpPr>
          <p:nvPr>
            <p:ph idx="1"/>
          </p:nvPr>
        </p:nvSpPr>
        <p:spPr/>
        <p:txBody>
          <a:bodyPr>
            <a:normAutofit lnSpcReduction="10000"/>
          </a:bodyPr>
          <a:lstStyle/>
          <a:p>
            <a:pPr marL="457200" lvl="0" indent="-457200" algn="just">
              <a:buFont typeface="+mj-lt"/>
              <a:buAutoNum type="arabicPeriod"/>
            </a:pPr>
            <a:r>
              <a:rPr lang="en-IN" dirty="0"/>
              <a:t>In a block of addresses, we know IP address of one host is 25.34.12.56/16. What is the first address (network address) and the last address (limited broadcast address) in this block?</a:t>
            </a:r>
          </a:p>
          <a:p>
            <a:pPr marL="457200" lvl="0" indent="-457200" algn="just">
              <a:buFont typeface="+mj-lt"/>
              <a:buAutoNum type="arabicPeriod"/>
            </a:pPr>
            <a:r>
              <a:rPr lang="en-IN" dirty="0"/>
              <a:t>Find the block if one of the addresses is 190.87.140.202/29</a:t>
            </a:r>
          </a:p>
          <a:p>
            <a:pPr marL="457200" lvl="0" indent="-457200" algn="just">
              <a:buFont typeface="+mj-lt"/>
              <a:buAutoNum type="arabicPeriod"/>
            </a:pPr>
            <a:r>
              <a:rPr lang="en-IN" dirty="0"/>
              <a:t>In a network the address of one computer is 201.78.24.56 and the address of another computer is 201.78.120. 202. How many addresses are in between?</a:t>
            </a:r>
          </a:p>
          <a:p>
            <a:pPr marL="457200" lvl="0" indent="-457200" algn="just">
              <a:buFont typeface="+mj-lt"/>
              <a:buAutoNum type="arabicPeriod"/>
            </a:pPr>
            <a:r>
              <a:rPr lang="en-IN" dirty="0"/>
              <a:t>What is the main difference between IPv4 and IPv6?</a:t>
            </a:r>
          </a:p>
          <a:p>
            <a:pPr marL="457200" lvl="0" indent="-457200" algn="just">
              <a:buFont typeface="+mj-lt"/>
              <a:buAutoNum type="arabicPeriod"/>
            </a:pPr>
            <a:r>
              <a:rPr lang="en-IN" dirty="0"/>
              <a:t>What are the key advantages of IPv6 over IPv4?</a:t>
            </a:r>
          </a:p>
        </p:txBody>
      </p:sp>
    </p:spTree>
    <p:extLst>
      <p:ext uri="{BB962C8B-B14F-4D97-AF65-F5344CB8AC3E}">
        <p14:creationId xmlns:p14="http://schemas.microsoft.com/office/powerpoint/2010/main" val="1944814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E08B-AB6F-9949-3996-71048D030D00}"/>
              </a:ext>
            </a:extLst>
          </p:cNvPr>
          <p:cNvSpPr>
            <a:spLocks noGrp="1"/>
          </p:cNvSpPr>
          <p:nvPr>
            <p:ph type="title"/>
          </p:nvPr>
        </p:nvSpPr>
        <p:spPr/>
        <p:txBody>
          <a:bodyPr>
            <a:normAutofit/>
          </a:bodyPr>
          <a:lstStyle/>
          <a:p>
            <a:pPr algn="ctr"/>
            <a:r>
              <a:rPr lang="en-US" sz="3000" b="1" dirty="0">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86811D-092E-E989-454F-68E65DF4CC39}"/>
              </a:ext>
            </a:extLst>
          </p:cNvPr>
          <p:cNvSpPr>
            <a:spLocks noGrp="1"/>
          </p:cNvSpPr>
          <p:nvPr>
            <p:ph type="sldNum" sz="quarter" idx="12"/>
          </p:nvPr>
        </p:nvSpPr>
        <p:spPr/>
        <p:txBody>
          <a:bodyPr/>
          <a:lstStyle/>
          <a:p>
            <a:fld id="{CBABCCC1-BF11-4F37-963E-1BCD5B23FD72}" type="slidenum">
              <a:rPr lang="en-IN" smtClean="0"/>
              <a:t>37</a:t>
            </a:fld>
            <a:endParaRPr lang="en-IN"/>
          </a:p>
        </p:txBody>
      </p:sp>
      <p:sp>
        <p:nvSpPr>
          <p:cNvPr id="5" name="TextBox 4">
            <a:extLst>
              <a:ext uri="{FF2B5EF4-FFF2-40B4-BE49-F238E27FC236}">
                <a16:creationId xmlns:a16="http://schemas.microsoft.com/office/drawing/2014/main" id="{81A0B57B-FD1F-D26E-7DDA-9CB4D0E6FF4D}"/>
              </a:ext>
            </a:extLst>
          </p:cNvPr>
          <p:cNvSpPr txBox="1"/>
          <p:nvPr/>
        </p:nvSpPr>
        <p:spPr>
          <a:xfrm>
            <a:off x="1491176" y="1955558"/>
            <a:ext cx="9453490" cy="3277820"/>
          </a:xfrm>
          <a:prstGeom prst="rect">
            <a:avLst/>
          </a:prstGeom>
          <a:noFill/>
        </p:spPr>
        <p:txBody>
          <a:bodyPr wrap="square" rtlCol="0">
            <a:spAutoFit/>
          </a:bodyPr>
          <a:lstStyle/>
          <a:p>
            <a:pPr fontAlgn="base"/>
            <a:r>
              <a:rPr lang="en-US" dirty="0"/>
              <a:t> </a:t>
            </a:r>
            <a:r>
              <a:rPr lang="en-IN" b="1" dirty="0"/>
              <a:t>Reference Books:</a:t>
            </a:r>
          </a:p>
          <a:p>
            <a:pPr fontAlgn="base"/>
            <a:endParaRPr lang="en-IN" dirty="0"/>
          </a:p>
          <a:p>
            <a:pPr fontAlgn="base"/>
            <a:r>
              <a:rPr lang="en-IN" dirty="0"/>
              <a:t>1. Data Communications and Networking, </a:t>
            </a:r>
            <a:r>
              <a:rPr lang="en-IN" dirty="0" err="1"/>
              <a:t>Behrouz</a:t>
            </a:r>
            <a:r>
              <a:rPr lang="en-IN" dirty="0"/>
              <a:t> A. </a:t>
            </a:r>
            <a:r>
              <a:rPr lang="en-IN" dirty="0" err="1"/>
              <a:t>Forouzan</a:t>
            </a:r>
            <a:r>
              <a:rPr lang="en-IN" dirty="0"/>
              <a:t>, 4</a:t>
            </a:r>
            <a:r>
              <a:rPr lang="en-IN" baseline="30000" dirty="0"/>
              <a:t>th</a:t>
            </a:r>
            <a:r>
              <a:rPr lang="en-IN" dirty="0"/>
              <a:t> Edition, McGraw Hill.  </a:t>
            </a:r>
          </a:p>
          <a:p>
            <a:pPr fontAlgn="base"/>
            <a:r>
              <a:rPr lang="en-IN" dirty="0"/>
              <a:t>2. Computer Networks, </a:t>
            </a:r>
            <a:r>
              <a:rPr lang="en-IN" dirty="0" err="1"/>
              <a:t>Tanenbaum</a:t>
            </a:r>
            <a:r>
              <a:rPr lang="en-IN" dirty="0"/>
              <a:t>, 6</a:t>
            </a:r>
            <a:r>
              <a:rPr lang="en-IN" baseline="30000" dirty="0"/>
              <a:t>th</a:t>
            </a:r>
            <a:r>
              <a:rPr lang="en-IN" dirty="0"/>
              <a:t> Edition, Pearson.</a:t>
            </a:r>
          </a:p>
          <a:p>
            <a:pPr fontAlgn="base"/>
            <a:endParaRPr lang="en-IN" dirty="0"/>
          </a:p>
          <a:p>
            <a:pPr fontAlgn="base"/>
            <a:r>
              <a:rPr lang="en-IN" b="1" dirty="0"/>
              <a:t>Sites and Web links:</a:t>
            </a:r>
            <a:endParaRPr lang="en-IN" dirty="0"/>
          </a:p>
          <a:p>
            <a:pPr lvl="0" fontAlgn="base"/>
            <a:endParaRPr lang="en-IN" dirty="0"/>
          </a:p>
          <a:p>
            <a:pPr lvl="0" fontAlgn="base"/>
            <a:r>
              <a:rPr lang="en-IN" dirty="0"/>
              <a:t>CISCO Academy</a:t>
            </a:r>
          </a:p>
          <a:p>
            <a:pPr lvl="0" fontAlgn="base"/>
            <a:r>
              <a:rPr lang="en-IN" dirty="0"/>
              <a:t>NPTEL, Computer Networks and Internet Protocols, Prof. </a:t>
            </a:r>
            <a:r>
              <a:rPr lang="en-IN" dirty="0" err="1"/>
              <a:t>Soumya</a:t>
            </a:r>
            <a:r>
              <a:rPr lang="en-IN" dirty="0"/>
              <a:t> </a:t>
            </a:r>
            <a:r>
              <a:rPr lang="en-IN" dirty="0" err="1"/>
              <a:t>Kanti</a:t>
            </a:r>
            <a:r>
              <a:rPr lang="en-IN" dirty="0"/>
              <a:t> </a:t>
            </a:r>
            <a:r>
              <a:rPr lang="en-IN" dirty="0" err="1"/>
              <a:t>Ghosh</a:t>
            </a:r>
            <a:r>
              <a:rPr lang="en-IN" dirty="0"/>
              <a:t>, Prof. </a:t>
            </a:r>
            <a:r>
              <a:rPr lang="en-IN" dirty="0" err="1"/>
              <a:t>Sandip</a:t>
            </a:r>
            <a:r>
              <a:rPr lang="en-IN" dirty="0"/>
              <a:t> </a:t>
            </a:r>
            <a:r>
              <a:rPr lang="en-IN" dirty="0" err="1"/>
              <a:t>Chakraborty</a:t>
            </a:r>
            <a:r>
              <a:rPr lang="en-IN" dirty="0"/>
              <a:t> IIT </a:t>
            </a:r>
            <a:r>
              <a:rPr lang="en-IN" dirty="0" err="1"/>
              <a:t>Kharagpur</a:t>
            </a:r>
            <a:r>
              <a:rPr lang="en-IN" dirty="0"/>
              <a:t>. (https://nptel.ac.in/courses/106105183)</a:t>
            </a:r>
          </a:p>
          <a:p>
            <a:pPr>
              <a:lnSpc>
                <a:spcPct val="150000"/>
              </a:lnSpc>
            </a:pPr>
            <a:endParaRPr lang="en-US" dirty="0"/>
          </a:p>
        </p:txBody>
      </p:sp>
    </p:spTree>
    <p:extLst>
      <p:ext uri="{BB962C8B-B14F-4D97-AF65-F5344CB8AC3E}">
        <p14:creationId xmlns:p14="http://schemas.microsoft.com/office/powerpoint/2010/main" val="387040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96BFE3-14AF-696C-6920-43C082DD6CE9}"/>
              </a:ext>
            </a:extLst>
          </p:cNvPr>
          <p:cNvSpPr>
            <a:spLocks noGrp="1"/>
          </p:cNvSpPr>
          <p:nvPr>
            <p:ph type="sldNum" sz="quarter" idx="12"/>
          </p:nvPr>
        </p:nvSpPr>
        <p:spPr/>
        <p:txBody>
          <a:bodyPr/>
          <a:lstStyle/>
          <a:p>
            <a:fld id="{CBABCCC1-BF11-4F37-963E-1BCD5B23FD72}" type="slidenum">
              <a:rPr lang="en-IN" smtClean="0"/>
              <a:t>4</a:t>
            </a:fld>
            <a:endParaRPr lang="en-IN"/>
          </a:p>
        </p:txBody>
      </p:sp>
      <p:sp>
        <p:nvSpPr>
          <p:cNvPr id="12" name="TextBox 11">
            <a:extLst>
              <a:ext uri="{FF2B5EF4-FFF2-40B4-BE49-F238E27FC236}">
                <a16:creationId xmlns:a16="http://schemas.microsoft.com/office/drawing/2014/main" id="{8B68684B-34BA-BB64-17CA-52ED57E147A8}"/>
              </a:ext>
            </a:extLst>
          </p:cNvPr>
          <p:cNvSpPr txBox="1"/>
          <p:nvPr/>
        </p:nvSpPr>
        <p:spPr>
          <a:xfrm>
            <a:off x="1350498" y="139501"/>
            <a:ext cx="9791113" cy="1754326"/>
          </a:xfrm>
          <a:prstGeom prst="rect">
            <a:avLst/>
          </a:prstGeom>
          <a:noFill/>
        </p:spPr>
        <p:txBody>
          <a:bodyPr wrap="square">
            <a:spAutoFit/>
          </a:bodyPr>
          <a:lstStyle/>
          <a:p>
            <a:pPr algn="ctr"/>
            <a:r>
              <a:rPr lang="en-US" sz="1800" b="1" dirty="0">
                <a:solidFill>
                  <a:srgbClr val="C00000"/>
                </a:solidFill>
              </a:rPr>
              <a:t>AIM OF THE SESSION</a:t>
            </a:r>
          </a:p>
          <a:p>
            <a:pPr algn="ctr"/>
            <a:endParaRPr lang="en-US" sz="1800" b="1" dirty="0">
              <a:solidFill>
                <a:srgbClr val="C00000"/>
              </a:solidFill>
            </a:endParaRPr>
          </a:p>
          <a:p>
            <a:pPr algn="just" fontAlgn="base"/>
            <a:r>
              <a:rPr lang="en-IN" dirty="0"/>
              <a:t>The aim of studying IP addressing is to understand the fundamental concepts, principles, and practices related to the allocation and management of IP addresses in computer networks. This knowledge enables individuals to effectively design, implement, and troubleshoot IP-based networks, ensuring efficient and reliable communication between devices.</a:t>
            </a:r>
          </a:p>
        </p:txBody>
      </p:sp>
      <p:sp>
        <p:nvSpPr>
          <p:cNvPr id="16" name="TextBox 15">
            <a:extLst>
              <a:ext uri="{FF2B5EF4-FFF2-40B4-BE49-F238E27FC236}">
                <a16:creationId xmlns:a16="http://schemas.microsoft.com/office/drawing/2014/main" id="{541394E6-0C99-8F26-C67B-D88D560EB229}"/>
              </a:ext>
            </a:extLst>
          </p:cNvPr>
          <p:cNvSpPr txBox="1"/>
          <p:nvPr/>
        </p:nvSpPr>
        <p:spPr>
          <a:xfrm>
            <a:off x="769857" y="2023744"/>
            <a:ext cx="5590972" cy="4247317"/>
          </a:xfrm>
          <a:prstGeom prst="rect">
            <a:avLst/>
          </a:prstGeom>
          <a:noFill/>
        </p:spPr>
        <p:txBody>
          <a:bodyPr wrap="square">
            <a:spAutoFit/>
          </a:bodyPr>
          <a:lstStyle/>
          <a:p>
            <a:pPr algn="ctr"/>
            <a:r>
              <a:rPr lang="en-US" sz="1800" b="1" dirty="0">
                <a:solidFill>
                  <a:srgbClr val="C00000"/>
                </a:solidFill>
              </a:rPr>
              <a:t>INSTRUCTIONAL OBJECTIVES</a:t>
            </a:r>
          </a:p>
          <a:p>
            <a:pPr marL="285750" lvl="0" indent="-285750" algn="just" fontAlgn="base">
              <a:buFont typeface="Wingdings" pitchFamily="2" charset="2"/>
              <a:buChar char="Ø"/>
            </a:pPr>
            <a:r>
              <a:rPr lang="en-IN" dirty="0"/>
              <a:t>Understand the structure and format of IP addresses: Students should be able to explain the binary and decimal representation of IP addresses, including the distinction between IPv4 and IPv6 addresses. They should understand the concept of network and host portions within an IP address.</a:t>
            </a:r>
          </a:p>
          <a:p>
            <a:pPr marL="285750" lvl="0" indent="-285750" algn="just" fontAlgn="base">
              <a:buFont typeface="Wingdings" pitchFamily="2" charset="2"/>
              <a:buChar char="Ø"/>
            </a:pPr>
            <a:r>
              <a:rPr lang="en-IN" dirty="0"/>
              <a:t>Learn IP address classes and address space allocation: Students should comprehend the different classes of IPv4 addresses (Class A, B, C, D, and E) and their corresponding address ranges. They should understand how address space is allocated to organizations and the impact of address classes on network design and address allocation.</a:t>
            </a:r>
          </a:p>
          <a:p>
            <a:pPr algn="just"/>
            <a:endParaRPr lang="en-US" sz="1800" dirty="0"/>
          </a:p>
        </p:txBody>
      </p:sp>
      <p:sp>
        <p:nvSpPr>
          <p:cNvPr id="20" name="TextBox 19">
            <a:extLst>
              <a:ext uri="{FF2B5EF4-FFF2-40B4-BE49-F238E27FC236}">
                <a16:creationId xmlns:a16="http://schemas.microsoft.com/office/drawing/2014/main" id="{8FC8B10B-453E-92C8-D716-22B450131A34}"/>
              </a:ext>
            </a:extLst>
          </p:cNvPr>
          <p:cNvSpPr txBox="1"/>
          <p:nvPr/>
        </p:nvSpPr>
        <p:spPr>
          <a:xfrm>
            <a:off x="6377290" y="2033862"/>
            <a:ext cx="4919067" cy="3970318"/>
          </a:xfrm>
          <a:prstGeom prst="rect">
            <a:avLst/>
          </a:prstGeom>
          <a:noFill/>
        </p:spPr>
        <p:txBody>
          <a:bodyPr wrap="square">
            <a:spAutoFit/>
          </a:bodyPr>
          <a:lstStyle/>
          <a:p>
            <a:pPr algn="ctr"/>
            <a:r>
              <a:rPr lang="en-US" sz="1800" b="1" dirty="0">
                <a:solidFill>
                  <a:srgbClr val="C00000"/>
                </a:solidFill>
              </a:rPr>
              <a:t>LEARNING OUTCOMES</a:t>
            </a:r>
          </a:p>
          <a:p>
            <a:pPr marL="285750" indent="-285750" algn="just">
              <a:buFont typeface="Wingdings" pitchFamily="2" charset="2"/>
              <a:buChar char="Ø"/>
            </a:pPr>
            <a:r>
              <a:rPr lang="en-IN" dirty="0"/>
              <a:t>By the end of the module on IP addressing, students will be able to:</a:t>
            </a:r>
            <a:endParaRPr lang="en-IN" b="1" u="sng" dirty="0"/>
          </a:p>
          <a:p>
            <a:pPr marL="285750" lvl="0" indent="-285750" algn="just">
              <a:buFont typeface="Wingdings" pitchFamily="2" charset="2"/>
              <a:buChar char="Ø"/>
            </a:pPr>
            <a:r>
              <a:rPr lang="en-IN" dirty="0"/>
              <a:t>Describe the structure and format of IP addresses, differentiating between IPv4 and IPv6.</a:t>
            </a:r>
            <a:endParaRPr lang="en-IN" b="1" u="sng" dirty="0"/>
          </a:p>
          <a:p>
            <a:pPr marL="285750" lvl="0" indent="-285750" algn="just">
              <a:buFont typeface="Wingdings" pitchFamily="2" charset="2"/>
              <a:buChar char="Ø"/>
            </a:pPr>
            <a:r>
              <a:rPr lang="en-IN" dirty="0"/>
              <a:t>Classify IP addresses into appropriate address classes and identify the address ranges for each class.</a:t>
            </a:r>
            <a:endParaRPr lang="en-IN" b="1" u="sng" dirty="0"/>
          </a:p>
          <a:p>
            <a:pPr marL="285750" lvl="0" indent="-285750" algn="just">
              <a:buFont typeface="Wingdings" pitchFamily="2" charset="2"/>
              <a:buChar char="Ø"/>
            </a:pPr>
            <a:r>
              <a:rPr lang="en-IN" dirty="0"/>
              <a:t>Apply appropriate IP address assignment methods based on specific network requirements.</a:t>
            </a:r>
            <a:endParaRPr lang="en-IN" b="1" u="sng" dirty="0"/>
          </a:p>
          <a:p>
            <a:pPr marL="285750" lvl="0" indent="-285750" algn="just">
              <a:buFont typeface="Wingdings" pitchFamily="2" charset="2"/>
              <a:buChar char="Ø"/>
            </a:pPr>
            <a:r>
              <a:rPr lang="en-IN" dirty="0"/>
              <a:t>Troubleshoot IP addressing issues, such as address conflicts and subnet configuration problems.</a:t>
            </a:r>
            <a:endParaRPr lang="en-IN" b="1" u="sng" dirty="0"/>
          </a:p>
        </p:txBody>
      </p:sp>
    </p:spTree>
    <p:extLst>
      <p:ext uri="{BB962C8B-B14F-4D97-AF65-F5344CB8AC3E}">
        <p14:creationId xmlns:p14="http://schemas.microsoft.com/office/powerpoint/2010/main" val="3864657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96D8-9EBE-41D7-8575-7852B9AE0295}"/>
              </a:ext>
            </a:extLst>
          </p:cNvPr>
          <p:cNvSpPr>
            <a:spLocks noGrp="1"/>
          </p:cNvSpPr>
          <p:nvPr>
            <p:ph type="title"/>
          </p:nvPr>
        </p:nvSpPr>
        <p:spPr/>
        <p:txBody>
          <a:bodyPr/>
          <a:lstStyle/>
          <a:p>
            <a:r>
              <a:rPr lang="en-IN" dirty="0"/>
              <a:t>1. Address SPACE</a:t>
            </a:r>
          </a:p>
        </p:txBody>
      </p:sp>
      <p:sp>
        <p:nvSpPr>
          <p:cNvPr id="3" name="Content Placeholder 2">
            <a:extLst>
              <a:ext uri="{FF2B5EF4-FFF2-40B4-BE49-F238E27FC236}">
                <a16:creationId xmlns:a16="http://schemas.microsoft.com/office/drawing/2014/main" id="{960932E5-3102-42B7-B473-8EC44E00D212}"/>
              </a:ext>
            </a:extLst>
          </p:cNvPr>
          <p:cNvSpPr>
            <a:spLocks noGrp="1"/>
          </p:cNvSpPr>
          <p:nvPr>
            <p:ph idx="1"/>
          </p:nvPr>
        </p:nvSpPr>
        <p:spPr>
          <a:xfrm>
            <a:off x="1331659" y="2015732"/>
            <a:ext cx="9746073" cy="3450613"/>
          </a:xfrm>
        </p:spPr>
        <p:txBody>
          <a:bodyPr>
            <a:normAutofit/>
          </a:bodyPr>
          <a:lstStyle/>
          <a:p>
            <a:pPr algn="just"/>
            <a:r>
              <a:rPr lang="en-IN" dirty="0"/>
              <a:t>The total number of addresses used by the protocol. If a protocol uses N bits to define</a:t>
            </a:r>
            <a:br>
              <a:rPr lang="en-IN" dirty="0"/>
            </a:br>
            <a:r>
              <a:rPr lang="en-IN" dirty="0"/>
              <a:t>an address, the address space is 2</a:t>
            </a:r>
            <a:r>
              <a:rPr lang="en-IN" baseline="30000" dirty="0"/>
              <a:t>N</a:t>
            </a:r>
            <a:r>
              <a:rPr lang="en-IN" dirty="0"/>
              <a:t> because each bit can have two different values (0 or 1) and N bits can have 2</a:t>
            </a:r>
            <a:r>
              <a:rPr lang="en-IN" baseline="30000" dirty="0"/>
              <a:t>N</a:t>
            </a:r>
            <a:r>
              <a:rPr lang="en-IN" dirty="0"/>
              <a:t> values.  </a:t>
            </a:r>
          </a:p>
          <a:p>
            <a:pPr algn="just"/>
            <a:r>
              <a:rPr lang="en-IN" dirty="0"/>
              <a:t>The address space of IPv4 is 2</a:t>
            </a:r>
            <a:r>
              <a:rPr lang="en-IN" baseline="30000" dirty="0"/>
              <a:t>32</a:t>
            </a:r>
            <a:r>
              <a:rPr lang="en-IN" dirty="0"/>
              <a:t> or 4,294,967,296. </a:t>
            </a:r>
          </a:p>
          <a:p>
            <a:r>
              <a:rPr lang="en-IN" dirty="0"/>
              <a:t>The address space of IPv6 is 2</a:t>
            </a:r>
            <a:r>
              <a:rPr lang="en-IN" baseline="30000" dirty="0"/>
              <a:t>128</a:t>
            </a:r>
            <a:r>
              <a:rPr lang="en-IN" dirty="0"/>
              <a:t> or 40,282,366,920,938,463,463,374,607,431,768,211,456. </a:t>
            </a:r>
            <a:endParaRPr lang="en-US" dirty="0"/>
          </a:p>
          <a:p>
            <a:pPr marL="0" indent="0" algn="just">
              <a:buNone/>
            </a:pPr>
            <a:endParaRPr lang="en-US" dirty="0"/>
          </a:p>
        </p:txBody>
      </p:sp>
    </p:spTree>
    <p:extLst>
      <p:ext uri="{BB962C8B-B14F-4D97-AF65-F5344CB8AC3E}">
        <p14:creationId xmlns:p14="http://schemas.microsoft.com/office/powerpoint/2010/main" val="202362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378978" y="903370"/>
            <a:ext cx="9535557" cy="688156"/>
          </a:xfrm>
          <a:prstGeom prst="rect">
            <a:avLst/>
          </a:prstGeom>
        </p:spPr>
        <p:txBody>
          <a:bodyPr vert="horz" wrap="square" lIns="0" tIns="10941" rIns="0" bIns="0" rtlCol="0" anchor="ctr">
            <a:spAutoFit/>
          </a:bodyPr>
          <a:lstStyle/>
          <a:p>
            <a:pPr marL="284454">
              <a:lnSpc>
                <a:spcPct val="100000"/>
              </a:lnSpc>
              <a:spcBef>
                <a:spcPts val="86"/>
              </a:spcBef>
              <a:tabLst>
                <a:tab pos="1235130" algn="l"/>
              </a:tabLst>
            </a:pPr>
            <a:r>
              <a:rPr spc="-5" dirty="0"/>
              <a:t>IPv4</a:t>
            </a:r>
            <a:r>
              <a:rPr spc="-163" dirty="0"/>
              <a:t> </a:t>
            </a:r>
            <a:r>
              <a:rPr spc="-5" dirty="0"/>
              <a:t>ADDRESSES</a:t>
            </a:r>
          </a:p>
        </p:txBody>
      </p:sp>
      <p:sp>
        <p:nvSpPr>
          <p:cNvPr id="11" name="object 11"/>
          <p:cNvSpPr txBox="1"/>
          <p:nvPr/>
        </p:nvSpPr>
        <p:spPr>
          <a:xfrm>
            <a:off x="2051495" y="1939819"/>
            <a:ext cx="8190525" cy="3539902"/>
          </a:xfrm>
          <a:prstGeom prst="rect">
            <a:avLst/>
          </a:prstGeom>
        </p:spPr>
        <p:txBody>
          <a:bodyPr vert="horz" wrap="square" lIns="0" tIns="11516" rIns="0" bIns="0" rtlCol="0">
            <a:spAutoFit/>
          </a:bodyPr>
          <a:lstStyle/>
          <a:p>
            <a:pPr marL="11516" marR="4607" lvl="0" indent="0" algn="just" defTabSz="457200" rtl="0" eaLnBrk="1" fontAlgn="auto" latinLnBrk="0" hangingPunct="1">
              <a:lnSpc>
                <a:spcPct val="100000"/>
              </a:lnSpc>
              <a:spcBef>
                <a:spcPts val="91"/>
              </a:spcBef>
              <a:spcAft>
                <a:spcPts val="0"/>
              </a:spcAft>
              <a:buClrTx/>
              <a:buSzTx/>
              <a:buFontTx/>
              <a:buNone/>
              <a:tabLst/>
              <a:defRPr/>
            </a:pPr>
            <a:r>
              <a:rPr kumimoji="0" sz="2539" b="1" i="1" u="none" strike="noStrike" kern="1200" cap="none" spc="-5" normalizeH="0" baseline="0" noProof="0" dirty="0">
                <a:ln>
                  <a:noFill/>
                </a:ln>
                <a:solidFill>
                  <a:prstClr val="black"/>
                </a:solidFill>
                <a:effectLst/>
                <a:uLnTx/>
                <a:uFillTx/>
                <a:latin typeface="Times New Roman"/>
                <a:ea typeface="+mn-ea"/>
                <a:cs typeface="Times New Roman"/>
              </a:rPr>
              <a:t>An </a:t>
            </a:r>
            <a:r>
              <a:rPr kumimoji="0" sz="2539" b="1" i="1" u="none" strike="noStrike" kern="1200" cap="none" spc="-5" normalizeH="0" baseline="0" noProof="0" dirty="0">
                <a:ln>
                  <a:noFill/>
                </a:ln>
                <a:solidFill>
                  <a:srgbClr val="FF0000"/>
                </a:solidFill>
                <a:effectLst/>
                <a:uLnTx/>
                <a:uFillTx/>
                <a:latin typeface="Times New Roman"/>
                <a:ea typeface="+mn-ea"/>
                <a:cs typeface="Times New Roman"/>
              </a:rPr>
              <a:t>IPv4 address </a:t>
            </a:r>
            <a:r>
              <a:rPr kumimoji="0" sz="2539" b="1" i="1" u="none" strike="noStrike" kern="1200" cap="none" spc="-5" normalizeH="0" baseline="0" noProof="0" dirty="0">
                <a:ln>
                  <a:noFill/>
                </a:ln>
                <a:solidFill>
                  <a:prstClr val="black"/>
                </a:solidFill>
                <a:effectLst/>
                <a:uLnTx/>
                <a:uFillTx/>
                <a:latin typeface="Times New Roman"/>
                <a:ea typeface="+mn-ea"/>
                <a:cs typeface="Times New Roman"/>
              </a:rPr>
              <a:t>is </a:t>
            </a:r>
            <a:r>
              <a:rPr kumimoji="0" sz="2539" b="1" i="1" u="none" strike="noStrike" kern="1200" cap="none" spc="0" normalizeH="0" baseline="0" noProof="0" dirty="0">
                <a:ln>
                  <a:noFill/>
                </a:ln>
                <a:solidFill>
                  <a:prstClr val="black"/>
                </a:solidFill>
                <a:effectLst/>
                <a:uLnTx/>
                <a:uFillTx/>
                <a:latin typeface="Times New Roman"/>
                <a:ea typeface="+mn-ea"/>
                <a:cs typeface="Times New Roman"/>
              </a:rPr>
              <a:t>a </a:t>
            </a:r>
            <a:r>
              <a:rPr kumimoji="0" sz="2539" b="1" i="1" u="none" strike="noStrike" kern="1200" cap="none" spc="-5" normalizeH="0" baseline="0" noProof="0" dirty="0">
                <a:ln>
                  <a:noFill/>
                </a:ln>
                <a:solidFill>
                  <a:srgbClr val="3333CC"/>
                </a:solidFill>
                <a:effectLst/>
                <a:uLnTx/>
                <a:uFillTx/>
                <a:latin typeface="Times New Roman"/>
                <a:ea typeface="+mn-ea"/>
                <a:cs typeface="Times New Roman"/>
              </a:rPr>
              <a:t>32-bit </a:t>
            </a:r>
            <a:r>
              <a:rPr kumimoji="0" sz="2539" b="1" i="1" u="none" strike="noStrike" kern="1200" cap="none" spc="-5" normalizeH="0" baseline="0" noProof="0" dirty="0">
                <a:ln>
                  <a:noFill/>
                </a:ln>
                <a:solidFill>
                  <a:prstClr val="black"/>
                </a:solidFill>
                <a:effectLst/>
                <a:uLnTx/>
                <a:uFillTx/>
                <a:latin typeface="Times New Roman"/>
                <a:ea typeface="+mn-ea"/>
                <a:cs typeface="Times New Roman"/>
              </a:rPr>
              <a:t>address that uniquely </a:t>
            </a:r>
            <a:r>
              <a:rPr kumimoji="0" sz="2539" b="1" i="1" u="none" strike="noStrike" kern="1200" cap="none" spc="0" normalizeH="0" baseline="0" noProof="0" dirty="0">
                <a:ln>
                  <a:noFill/>
                </a:ln>
                <a:solidFill>
                  <a:prstClr val="black"/>
                </a:solidFill>
                <a:effectLst/>
                <a:uLnTx/>
                <a:uFillTx/>
                <a:latin typeface="Times New Roman"/>
                <a:ea typeface="+mn-ea"/>
                <a:cs typeface="Times New Roman"/>
              </a:rPr>
              <a:t>and  </a:t>
            </a:r>
            <a:r>
              <a:rPr kumimoji="0" sz="2539" b="1" i="1" u="none" strike="noStrike" kern="1200" cap="none" spc="-5" normalizeH="0" baseline="0" noProof="0" dirty="0">
                <a:ln>
                  <a:noFill/>
                </a:ln>
                <a:solidFill>
                  <a:prstClr val="black"/>
                </a:solidFill>
                <a:effectLst/>
                <a:uLnTx/>
                <a:uFillTx/>
                <a:latin typeface="Times New Roman"/>
                <a:ea typeface="+mn-ea"/>
                <a:cs typeface="Times New Roman"/>
              </a:rPr>
              <a:t>universally defines the connection </a:t>
            </a:r>
            <a:r>
              <a:rPr kumimoji="0" sz="2539" b="1" i="1" u="none" strike="noStrike" kern="1200" cap="none" spc="0" normalizeH="0" baseline="0" noProof="0" dirty="0">
                <a:ln>
                  <a:noFill/>
                </a:ln>
                <a:solidFill>
                  <a:prstClr val="black"/>
                </a:solidFill>
                <a:effectLst/>
                <a:uLnTx/>
                <a:uFillTx/>
                <a:latin typeface="Times New Roman"/>
                <a:ea typeface="+mn-ea"/>
                <a:cs typeface="Times New Roman"/>
              </a:rPr>
              <a:t>of a </a:t>
            </a:r>
            <a:r>
              <a:rPr kumimoji="0" sz="2539" b="1" i="1" u="none" strike="noStrike" kern="1200" cap="none" spc="-5" normalizeH="0" baseline="0" noProof="0" dirty="0">
                <a:ln>
                  <a:noFill/>
                </a:ln>
                <a:solidFill>
                  <a:prstClr val="black"/>
                </a:solidFill>
                <a:effectLst/>
                <a:uLnTx/>
                <a:uFillTx/>
                <a:latin typeface="Times New Roman"/>
                <a:ea typeface="+mn-ea"/>
                <a:cs typeface="Times New Roman"/>
              </a:rPr>
              <a:t>device (for  example, </a:t>
            </a:r>
            <a:r>
              <a:rPr kumimoji="0" sz="2539" b="1" i="1" u="none" strike="noStrike" kern="1200" cap="none" spc="0" normalizeH="0" baseline="0" noProof="0" dirty="0">
                <a:ln>
                  <a:noFill/>
                </a:ln>
                <a:solidFill>
                  <a:prstClr val="black"/>
                </a:solidFill>
                <a:effectLst/>
                <a:uLnTx/>
                <a:uFillTx/>
                <a:latin typeface="Times New Roman"/>
                <a:ea typeface="+mn-ea"/>
                <a:cs typeface="Times New Roman"/>
              </a:rPr>
              <a:t>a computer or a router) to the</a:t>
            </a:r>
            <a:r>
              <a:rPr kumimoji="0" sz="2539" b="1" i="1" u="none" strike="noStrike" kern="1200" cap="none" spc="-103" normalizeH="0" baseline="0" noProof="0" dirty="0">
                <a:ln>
                  <a:noFill/>
                </a:ln>
                <a:solidFill>
                  <a:prstClr val="black"/>
                </a:solidFill>
                <a:effectLst/>
                <a:uLnTx/>
                <a:uFillTx/>
                <a:latin typeface="Times New Roman"/>
                <a:ea typeface="+mn-ea"/>
                <a:cs typeface="Times New Roman"/>
              </a:rPr>
              <a:t> </a:t>
            </a:r>
            <a:r>
              <a:rPr kumimoji="0" sz="2539" b="1" i="1" u="none" strike="noStrike" kern="1200" cap="none" spc="-131" normalizeH="0" baseline="0" noProof="0" dirty="0">
                <a:ln>
                  <a:noFill/>
                </a:ln>
                <a:solidFill>
                  <a:prstClr val="black"/>
                </a:solidFill>
                <a:effectLst/>
                <a:uLnTx/>
                <a:uFillTx/>
                <a:latin typeface="Times New Roman"/>
                <a:ea typeface="+mn-ea"/>
                <a:cs typeface="Times New Roman"/>
              </a:rPr>
              <a:t>Internet..</a:t>
            </a:r>
            <a:endParaRPr kumimoji="0" sz="2539" b="0" i="0" u="none" strike="noStrike" kern="1200" cap="none" spc="0" normalizeH="0" baseline="0" noProof="0" dirty="0">
              <a:ln>
                <a:noFill/>
              </a:ln>
              <a:solidFill>
                <a:prstClr val="black"/>
              </a:solidFill>
              <a:effectLst/>
              <a:uLnTx/>
              <a:uFillTx/>
              <a:latin typeface="Times New Roman"/>
              <a:ea typeface="+mn-ea"/>
              <a:cs typeface="Times New Roman"/>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sz="3401" b="0" i="0" u="none" strike="noStrike" kern="1200" cap="none" spc="0" normalizeH="0" baseline="0" noProof="0" dirty="0">
              <a:ln>
                <a:noFill/>
              </a:ln>
              <a:solidFill>
                <a:prstClr val="black"/>
              </a:solidFill>
              <a:effectLst/>
              <a:uLnTx/>
              <a:uFillTx/>
              <a:latin typeface="Times New Roman"/>
              <a:ea typeface="+mn-ea"/>
              <a:cs typeface="Times New Roman"/>
            </a:endParaRPr>
          </a:p>
          <a:p>
            <a:pPr marL="36852" marR="0" lvl="0" indent="0" algn="l" defTabSz="457200" rtl="0" eaLnBrk="1" fontAlgn="auto" latinLnBrk="0" hangingPunct="1">
              <a:lnSpc>
                <a:spcPct val="100000"/>
              </a:lnSpc>
              <a:spcBef>
                <a:spcPts val="0"/>
              </a:spcBef>
              <a:spcAft>
                <a:spcPts val="0"/>
              </a:spcAft>
              <a:buClrTx/>
              <a:buSzTx/>
              <a:buFontTx/>
              <a:buNone/>
              <a:tabLst/>
              <a:defRPr/>
            </a:pPr>
            <a:r>
              <a:rPr kumimoji="0" sz="2539" b="1" i="1" u="heavy" strike="noStrike" kern="1200" cap="none" spc="-41" normalizeH="0" baseline="0" noProof="0" dirty="0">
                <a:ln>
                  <a:noFill/>
                </a:ln>
                <a:solidFill>
                  <a:srgbClr val="FF0000"/>
                </a:solidFill>
                <a:effectLst/>
                <a:uLnTx/>
                <a:uFill>
                  <a:solidFill>
                    <a:srgbClr val="FF0000"/>
                  </a:solidFill>
                </a:uFill>
                <a:latin typeface="Times New Roman"/>
                <a:ea typeface="+mn-ea"/>
                <a:cs typeface="Times New Roman"/>
              </a:rPr>
              <a:t>Topics </a:t>
            </a:r>
            <a:r>
              <a:rPr kumimoji="0" sz="2539" b="1" i="1" u="heavy" strike="noStrike" kern="1200" cap="none" spc="0" normalizeH="0" baseline="0" noProof="0" dirty="0">
                <a:ln>
                  <a:noFill/>
                </a:ln>
                <a:solidFill>
                  <a:srgbClr val="FF0000"/>
                </a:solidFill>
                <a:effectLst/>
                <a:uLnTx/>
                <a:uFill>
                  <a:solidFill>
                    <a:srgbClr val="FF0000"/>
                  </a:solidFill>
                </a:uFill>
                <a:latin typeface="Times New Roman"/>
                <a:ea typeface="+mn-ea"/>
                <a:cs typeface="Times New Roman"/>
              </a:rPr>
              <a:t>discussed in this</a:t>
            </a:r>
            <a:r>
              <a:rPr kumimoji="0" sz="2539" b="1" i="1" u="heavy" strike="noStrike" kern="1200" cap="none" spc="-27" normalizeH="0" baseline="0" noProof="0" dirty="0">
                <a:ln>
                  <a:noFill/>
                </a:ln>
                <a:solidFill>
                  <a:srgbClr val="FF0000"/>
                </a:solidFill>
                <a:effectLst/>
                <a:uLnTx/>
                <a:uFill>
                  <a:solidFill>
                    <a:srgbClr val="FF0000"/>
                  </a:solidFill>
                </a:uFill>
                <a:latin typeface="Times New Roman"/>
                <a:ea typeface="+mn-ea"/>
                <a:cs typeface="Times New Roman"/>
              </a:rPr>
              <a:t> </a:t>
            </a:r>
            <a:r>
              <a:rPr kumimoji="0" sz="2539" b="1" i="1" u="heavy" strike="noStrike" kern="1200" cap="none" spc="-5" normalizeH="0" baseline="0" noProof="0" dirty="0">
                <a:ln>
                  <a:noFill/>
                </a:ln>
                <a:solidFill>
                  <a:srgbClr val="FF0000"/>
                </a:solidFill>
                <a:effectLst/>
                <a:uLnTx/>
                <a:uFill>
                  <a:solidFill>
                    <a:srgbClr val="FF0000"/>
                  </a:solidFill>
                </a:uFill>
                <a:latin typeface="Times New Roman"/>
                <a:ea typeface="+mn-ea"/>
                <a:cs typeface="Times New Roman"/>
              </a:rPr>
              <a:t>section:</a:t>
            </a:r>
            <a:endParaRPr kumimoji="0" sz="2539" b="0" i="0" u="none" strike="noStrike" kern="1200" cap="none" spc="0" normalizeH="0" baseline="0" noProof="0" dirty="0">
              <a:ln>
                <a:noFill/>
              </a:ln>
              <a:solidFill>
                <a:prstClr val="black"/>
              </a:solidFill>
              <a:effectLst/>
              <a:uLnTx/>
              <a:uFillTx/>
              <a:latin typeface="Times New Roman"/>
              <a:ea typeface="+mn-ea"/>
              <a:cs typeface="Times New Roman"/>
            </a:endParaRPr>
          </a:p>
          <a:p>
            <a:pPr marL="11516" marR="5577373" lvl="0" algn="l" defTabSz="457200" rtl="0" eaLnBrk="1" fontAlgn="auto" latinLnBrk="0" hangingPunct="1">
              <a:lnSpc>
                <a:spcPct val="100000"/>
              </a:lnSpc>
              <a:spcAft>
                <a:spcPts val="0"/>
              </a:spcAft>
              <a:buClrTx/>
              <a:buSzTx/>
              <a:tabLst/>
              <a:defRPr/>
            </a:pPr>
            <a:r>
              <a:rPr kumimoji="0" lang="en-IN" sz="2176" b="1" i="0" u="none" strike="noStrike" kern="1200" cap="none" spc="-9" normalizeH="0" baseline="0" noProof="0" dirty="0">
                <a:ln>
                  <a:noFill/>
                </a:ln>
                <a:solidFill>
                  <a:srgbClr val="0033CC"/>
                </a:solidFill>
                <a:effectLst/>
                <a:uLnTx/>
                <a:uFillTx/>
                <a:latin typeface="Times New Roman"/>
                <a:ea typeface="+mn-ea"/>
                <a:cs typeface="Times New Roman"/>
              </a:rPr>
              <a:t>1. </a:t>
            </a:r>
            <a:r>
              <a:rPr kumimoji="0" sz="2176" b="1" i="0" u="none" strike="noStrike" kern="1200" cap="none" spc="-9" normalizeH="0" baseline="0" noProof="0" dirty="0">
                <a:ln>
                  <a:noFill/>
                </a:ln>
                <a:solidFill>
                  <a:srgbClr val="0033CC"/>
                </a:solidFill>
                <a:effectLst/>
                <a:uLnTx/>
                <a:uFillTx/>
                <a:latin typeface="Times New Roman"/>
                <a:ea typeface="+mn-ea"/>
                <a:cs typeface="Times New Roman"/>
              </a:rPr>
              <a:t>Address</a:t>
            </a:r>
            <a:r>
              <a:rPr kumimoji="0" sz="2176" b="1" i="0" u="none" strike="noStrike" kern="1200" cap="none" spc="-50" normalizeH="0" baseline="0" noProof="0" dirty="0">
                <a:ln>
                  <a:noFill/>
                </a:ln>
                <a:solidFill>
                  <a:srgbClr val="0033CC"/>
                </a:solidFill>
                <a:effectLst/>
                <a:uLnTx/>
                <a:uFillTx/>
                <a:latin typeface="Times New Roman"/>
                <a:ea typeface="+mn-ea"/>
                <a:cs typeface="Times New Roman"/>
              </a:rPr>
              <a:t> </a:t>
            </a:r>
            <a:r>
              <a:rPr kumimoji="0" sz="2176" b="1" i="0" u="none" strike="noStrike" kern="1200" cap="none" spc="-5" normalizeH="0" baseline="0" noProof="0" dirty="0">
                <a:ln>
                  <a:noFill/>
                </a:ln>
                <a:solidFill>
                  <a:srgbClr val="0033CC"/>
                </a:solidFill>
                <a:effectLst/>
                <a:uLnTx/>
                <a:uFillTx/>
                <a:latin typeface="Times New Roman"/>
                <a:ea typeface="+mn-ea"/>
                <a:cs typeface="Times New Roman"/>
              </a:rPr>
              <a:t>Space</a:t>
            </a:r>
            <a:endParaRPr kumimoji="0" lang="en-IN" sz="2176" b="1" i="0" u="none" strike="noStrike" kern="1200" cap="none" spc="-5" normalizeH="0" baseline="0" noProof="0" dirty="0">
              <a:ln>
                <a:noFill/>
              </a:ln>
              <a:solidFill>
                <a:srgbClr val="0033CC"/>
              </a:solidFill>
              <a:effectLst/>
              <a:uLnTx/>
              <a:uFillTx/>
              <a:latin typeface="Times New Roman"/>
              <a:ea typeface="+mn-ea"/>
              <a:cs typeface="Times New Roman"/>
            </a:endParaRPr>
          </a:p>
          <a:p>
            <a:pPr marL="11516" marR="5577373" lvl="0" algn="l" defTabSz="457200" rtl="0" eaLnBrk="1" fontAlgn="auto" latinLnBrk="0" hangingPunct="1">
              <a:lnSpc>
                <a:spcPct val="100000"/>
              </a:lnSpc>
              <a:spcAft>
                <a:spcPts val="0"/>
              </a:spcAft>
              <a:buClrTx/>
              <a:buSzTx/>
              <a:tabLst/>
              <a:defRPr/>
            </a:pPr>
            <a:r>
              <a:rPr kumimoji="0" lang="en-IN" sz="2176" b="1" i="0" u="none" strike="noStrike" kern="1200" cap="none" spc="-9" normalizeH="0" baseline="0" noProof="0" dirty="0">
                <a:ln>
                  <a:noFill/>
                </a:ln>
                <a:solidFill>
                  <a:srgbClr val="0033CC"/>
                </a:solidFill>
                <a:effectLst/>
                <a:uLnTx/>
                <a:uFillTx/>
                <a:latin typeface="Times New Roman"/>
                <a:ea typeface="+mn-ea"/>
                <a:cs typeface="Times New Roman"/>
              </a:rPr>
              <a:t>2. </a:t>
            </a:r>
            <a:r>
              <a:rPr kumimoji="0" sz="2176" b="1" i="0" u="none" strike="noStrike" kern="1200" cap="none" spc="-9" normalizeH="0" baseline="0" noProof="0" dirty="0">
                <a:ln>
                  <a:noFill/>
                </a:ln>
                <a:solidFill>
                  <a:srgbClr val="0033CC"/>
                </a:solidFill>
                <a:effectLst/>
                <a:uLnTx/>
                <a:uFillTx/>
                <a:latin typeface="Times New Roman"/>
                <a:ea typeface="+mn-ea"/>
                <a:cs typeface="Times New Roman"/>
              </a:rPr>
              <a:t>Notations</a:t>
            </a:r>
            <a:endParaRPr kumimoji="0" sz="2176" b="0" i="0" u="none" strike="noStrike" kern="1200" cap="none" spc="0" normalizeH="0" baseline="0" noProof="0" dirty="0">
              <a:ln>
                <a:noFill/>
              </a:ln>
              <a:solidFill>
                <a:prstClr val="black"/>
              </a:solidFill>
              <a:effectLst/>
              <a:uLnTx/>
              <a:uFillTx/>
              <a:latin typeface="Times New Roman"/>
              <a:ea typeface="+mn-ea"/>
              <a:cs typeface="Times New Roman"/>
            </a:endParaRPr>
          </a:p>
          <a:p>
            <a:pPr marL="11516" marR="4871420" lvl="0" indent="0" algn="l" defTabSz="457200" rtl="0" eaLnBrk="1" fontAlgn="auto" latinLnBrk="0" hangingPunct="1">
              <a:lnSpc>
                <a:spcPct val="100000"/>
              </a:lnSpc>
              <a:spcAft>
                <a:spcPts val="0"/>
              </a:spcAft>
              <a:buClrTx/>
              <a:buSzTx/>
              <a:buFontTx/>
              <a:buNone/>
              <a:tabLst/>
              <a:defRPr/>
            </a:pPr>
            <a:r>
              <a:rPr kumimoji="0" lang="en-IN" sz="2176" b="1" i="0" u="none" strike="noStrike" kern="1200" cap="none" spc="-5" normalizeH="0" baseline="0" noProof="0" dirty="0">
                <a:ln>
                  <a:noFill/>
                </a:ln>
                <a:solidFill>
                  <a:srgbClr val="0033CC"/>
                </a:solidFill>
                <a:effectLst/>
                <a:uLnTx/>
                <a:uFillTx/>
                <a:latin typeface="Times New Roman"/>
                <a:ea typeface="+mn-ea"/>
                <a:cs typeface="Times New Roman"/>
              </a:rPr>
              <a:t>3. </a:t>
            </a:r>
            <a:r>
              <a:rPr kumimoji="0" sz="2176" b="1" i="0" u="none" strike="noStrike" kern="1200" cap="none" spc="-5" normalizeH="0" baseline="0" noProof="0" dirty="0">
                <a:ln>
                  <a:noFill/>
                </a:ln>
                <a:solidFill>
                  <a:srgbClr val="0033CC"/>
                </a:solidFill>
                <a:effectLst/>
                <a:uLnTx/>
                <a:uFillTx/>
                <a:latin typeface="Times New Roman"/>
                <a:ea typeface="+mn-ea"/>
                <a:cs typeface="Times New Roman"/>
              </a:rPr>
              <a:t>Classful </a:t>
            </a:r>
            <a:r>
              <a:rPr kumimoji="0" sz="2176" b="1" i="0" u="none" strike="noStrike" kern="1200" cap="none" spc="-9" normalizeH="0" baseline="0" noProof="0" dirty="0">
                <a:ln>
                  <a:noFill/>
                </a:ln>
                <a:solidFill>
                  <a:srgbClr val="0033CC"/>
                </a:solidFill>
                <a:effectLst/>
                <a:uLnTx/>
                <a:uFillTx/>
                <a:latin typeface="Times New Roman"/>
                <a:ea typeface="+mn-ea"/>
                <a:cs typeface="Times New Roman"/>
              </a:rPr>
              <a:t>Addressing  </a:t>
            </a:r>
            <a:endParaRPr kumimoji="0" lang="en-IN" sz="2176" b="1" i="0" u="none" strike="noStrike" kern="1200" cap="none" spc="-9" normalizeH="0" baseline="0" noProof="0" dirty="0">
              <a:ln>
                <a:noFill/>
              </a:ln>
              <a:solidFill>
                <a:srgbClr val="0033CC"/>
              </a:solidFill>
              <a:effectLst/>
              <a:uLnTx/>
              <a:uFillTx/>
              <a:latin typeface="Times New Roman"/>
              <a:ea typeface="+mn-ea"/>
              <a:cs typeface="Times New Roman"/>
            </a:endParaRPr>
          </a:p>
          <a:p>
            <a:pPr marL="11516" marR="4871420" lvl="0" indent="0" algn="l" defTabSz="457200" rtl="0" eaLnBrk="1" fontAlgn="auto" latinLnBrk="0" hangingPunct="1">
              <a:lnSpc>
                <a:spcPct val="100000"/>
              </a:lnSpc>
              <a:spcAft>
                <a:spcPts val="0"/>
              </a:spcAft>
              <a:buClrTx/>
              <a:buSzTx/>
              <a:buFontTx/>
              <a:buNone/>
              <a:tabLst/>
              <a:defRPr/>
            </a:pPr>
            <a:r>
              <a:rPr kumimoji="0" lang="en-IN" sz="2176" b="1" i="0" u="none" strike="noStrike" kern="1200" cap="none" spc="-9" normalizeH="0" baseline="0" noProof="0" dirty="0">
                <a:ln>
                  <a:noFill/>
                </a:ln>
                <a:solidFill>
                  <a:srgbClr val="0033CC"/>
                </a:solidFill>
                <a:effectLst/>
                <a:uLnTx/>
                <a:uFillTx/>
                <a:latin typeface="Times New Roman"/>
                <a:ea typeface="+mn-ea"/>
                <a:cs typeface="Times New Roman"/>
              </a:rPr>
              <a:t>4. </a:t>
            </a:r>
            <a:r>
              <a:rPr kumimoji="0" sz="2176" b="1" i="0" u="none" strike="noStrike" kern="1200" cap="none" spc="-5" normalizeH="0" baseline="0" noProof="0" dirty="0">
                <a:ln>
                  <a:noFill/>
                </a:ln>
                <a:solidFill>
                  <a:srgbClr val="0033CC"/>
                </a:solidFill>
                <a:effectLst/>
                <a:uLnTx/>
                <a:uFillTx/>
                <a:latin typeface="Times New Roman"/>
                <a:ea typeface="+mn-ea"/>
                <a:cs typeface="Times New Roman"/>
              </a:rPr>
              <a:t>Classless</a:t>
            </a:r>
            <a:r>
              <a:rPr kumimoji="0" sz="2176" b="1" i="0" u="none" strike="noStrike" kern="1200" cap="none" spc="-163" normalizeH="0" baseline="0" noProof="0" dirty="0">
                <a:ln>
                  <a:noFill/>
                </a:ln>
                <a:solidFill>
                  <a:srgbClr val="0033CC"/>
                </a:solidFill>
                <a:effectLst/>
                <a:uLnTx/>
                <a:uFillTx/>
                <a:latin typeface="Times New Roman"/>
                <a:ea typeface="+mn-ea"/>
                <a:cs typeface="Times New Roman"/>
              </a:rPr>
              <a:t> </a:t>
            </a:r>
            <a:r>
              <a:rPr kumimoji="0" sz="2176" b="1" i="0" u="none" strike="noStrike" kern="1200" cap="none" spc="-9" normalizeH="0" baseline="0" noProof="0" dirty="0">
                <a:ln>
                  <a:noFill/>
                </a:ln>
                <a:solidFill>
                  <a:srgbClr val="0033CC"/>
                </a:solidFill>
                <a:effectLst/>
                <a:uLnTx/>
                <a:uFillTx/>
                <a:latin typeface="Times New Roman"/>
                <a:ea typeface="+mn-ea"/>
                <a:cs typeface="Times New Roman"/>
              </a:rPr>
              <a:t>Addressing</a:t>
            </a:r>
            <a:endParaRPr kumimoji="0" sz="2176" b="0" i="0" u="none" strike="noStrike" kern="1200" cap="none" spc="0" normalizeH="0" baseline="0" noProof="0" dirty="0">
              <a:ln>
                <a:noFill/>
              </a:ln>
              <a:solidFill>
                <a:prstClr val="black"/>
              </a:solidFill>
              <a:effectLst/>
              <a:uLnTx/>
              <a:uFillTx/>
              <a:latin typeface="Times New Roman"/>
              <a:ea typeface="+mn-ea"/>
              <a:cs typeface="Times New Roman"/>
            </a:endParaRPr>
          </a:p>
        </p:txBody>
      </p:sp>
    </p:spTree>
    <p:extLst>
      <p:ext uri="{BB962C8B-B14F-4D97-AF65-F5344CB8AC3E}">
        <p14:creationId xmlns:p14="http://schemas.microsoft.com/office/powerpoint/2010/main" val="218853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96D8-9EBE-41D7-8575-7852B9AE0295}"/>
              </a:ext>
            </a:extLst>
          </p:cNvPr>
          <p:cNvSpPr>
            <a:spLocks noGrp="1"/>
          </p:cNvSpPr>
          <p:nvPr>
            <p:ph type="title"/>
          </p:nvPr>
        </p:nvSpPr>
        <p:spPr/>
        <p:txBody>
          <a:bodyPr/>
          <a:lstStyle/>
          <a:p>
            <a:r>
              <a:rPr lang="en-IN" dirty="0"/>
              <a:t>2. NOTATIONS</a:t>
            </a:r>
          </a:p>
        </p:txBody>
      </p:sp>
      <p:sp>
        <p:nvSpPr>
          <p:cNvPr id="3" name="Content Placeholder 2">
            <a:extLst>
              <a:ext uri="{FF2B5EF4-FFF2-40B4-BE49-F238E27FC236}">
                <a16:creationId xmlns:a16="http://schemas.microsoft.com/office/drawing/2014/main" id="{960932E5-3102-42B7-B473-8EC44E00D212}"/>
              </a:ext>
            </a:extLst>
          </p:cNvPr>
          <p:cNvSpPr>
            <a:spLocks noGrp="1"/>
          </p:cNvSpPr>
          <p:nvPr>
            <p:ph idx="1"/>
          </p:nvPr>
        </p:nvSpPr>
        <p:spPr>
          <a:xfrm>
            <a:off x="1331659" y="1895812"/>
            <a:ext cx="9746073" cy="4160214"/>
          </a:xfrm>
        </p:spPr>
        <p:txBody>
          <a:bodyPr>
            <a:noAutofit/>
          </a:bodyPr>
          <a:lstStyle/>
          <a:p>
            <a:pPr algn="just"/>
            <a:r>
              <a:rPr lang="en-IN" dirty="0"/>
              <a:t>There are two prevalent notations to show an IPv4 address: </a:t>
            </a:r>
          </a:p>
          <a:p>
            <a:pPr marL="914400" lvl="1" indent="-457200" algn="just">
              <a:buFont typeface="+mj-lt"/>
              <a:buAutoNum type="alphaLcPeriod"/>
            </a:pPr>
            <a:r>
              <a:rPr lang="en-IN" sz="2000" b="1" dirty="0"/>
              <a:t>Dotted-Decimal notation</a:t>
            </a:r>
          </a:p>
          <a:p>
            <a:pPr marL="914400" lvl="1" indent="-457200" algn="just">
              <a:buFont typeface="+mj-lt"/>
              <a:buAutoNum type="alphaLcPeriod"/>
            </a:pPr>
            <a:r>
              <a:rPr lang="en-IN" sz="2000" b="1" dirty="0"/>
              <a:t>Binary notation </a:t>
            </a:r>
          </a:p>
          <a:p>
            <a:pPr marL="914400" lvl="1" indent="-457200" algn="just">
              <a:buFont typeface="+mj-lt"/>
              <a:buAutoNum type="alphaLcPeriod"/>
            </a:pPr>
            <a:r>
              <a:rPr lang="en-IN" sz="2000" b="1" dirty="0"/>
              <a:t>Hexadecimal notation</a:t>
            </a:r>
          </a:p>
          <a:p>
            <a:pPr marL="457200" lvl="1" indent="0" algn="just">
              <a:buNone/>
            </a:pPr>
            <a:r>
              <a:rPr lang="en-IN" sz="2000" i="1" dirty="0"/>
              <a:t>	</a:t>
            </a:r>
            <a:r>
              <a:rPr lang="en-IN" sz="2000" dirty="0"/>
              <a:t>2</a:t>
            </a:r>
            <a:r>
              <a:rPr lang="en-IN" sz="2000" i="1" dirty="0"/>
              <a:t>. </a:t>
            </a:r>
            <a:r>
              <a:rPr lang="en-IN" sz="2000" dirty="0"/>
              <a:t>a</a:t>
            </a:r>
            <a:r>
              <a:rPr lang="en-IN" sz="2000" i="1" dirty="0"/>
              <a:t>. Dotted-Decimal Notation </a:t>
            </a:r>
          </a:p>
          <a:p>
            <a:pPr marL="1692275" lvl="1" indent="-342900" algn="just">
              <a:buFont typeface="Wingdings" pitchFamily="2" charset="2"/>
              <a:buChar char="Ø"/>
            </a:pPr>
            <a:r>
              <a:rPr lang="en-IN" sz="2000" dirty="0"/>
              <a:t>To make the IPv4 address more compact and easier to read, Internet addresses are usually written in decimal form with a decimal point (dot) separating the bytes. </a:t>
            </a:r>
          </a:p>
          <a:p>
            <a:pPr marL="1692275" lvl="1" indent="-342900" algn="just">
              <a:buFont typeface="Wingdings" pitchFamily="2" charset="2"/>
              <a:buChar char="Ø"/>
            </a:pPr>
            <a:r>
              <a:rPr lang="en-IN" sz="2000" dirty="0"/>
              <a:t>The following is the dotted-decimal notation of the above address: 117.149.29.2   </a:t>
            </a:r>
          </a:p>
          <a:p>
            <a:pPr marL="0" lvl="1" indent="900113" algn="just">
              <a:spcBef>
                <a:spcPts val="1000"/>
              </a:spcBef>
              <a:buNone/>
            </a:pPr>
            <a:endParaRPr lang="en-US" sz="2000" dirty="0"/>
          </a:p>
        </p:txBody>
      </p:sp>
    </p:spTree>
    <p:extLst>
      <p:ext uri="{BB962C8B-B14F-4D97-AF65-F5344CB8AC3E}">
        <p14:creationId xmlns:p14="http://schemas.microsoft.com/office/powerpoint/2010/main" val="126004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96D8-9EBE-41D7-8575-7852B9AE0295}"/>
              </a:ext>
            </a:extLst>
          </p:cNvPr>
          <p:cNvSpPr>
            <a:spLocks noGrp="1"/>
          </p:cNvSpPr>
          <p:nvPr>
            <p:ph type="title"/>
          </p:nvPr>
        </p:nvSpPr>
        <p:spPr/>
        <p:txBody>
          <a:bodyPr/>
          <a:lstStyle/>
          <a:p>
            <a:r>
              <a:rPr lang="en-IN" dirty="0"/>
              <a:t>2. NOTATIONS					(</a:t>
            </a:r>
            <a:r>
              <a:rPr lang="en-IN" dirty="0" err="1"/>
              <a:t>contd</a:t>
            </a:r>
            <a:r>
              <a:rPr lang="en-IN" dirty="0"/>
              <a:t>…)</a:t>
            </a:r>
          </a:p>
        </p:txBody>
      </p:sp>
      <p:sp>
        <p:nvSpPr>
          <p:cNvPr id="3" name="Content Placeholder 2">
            <a:extLst>
              <a:ext uri="{FF2B5EF4-FFF2-40B4-BE49-F238E27FC236}">
                <a16:creationId xmlns:a16="http://schemas.microsoft.com/office/drawing/2014/main" id="{960932E5-3102-42B7-B473-8EC44E00D212}"/>
              </a:ext>
            </a:extLst>
          </p:cNvPr>
          <p:cNvSpPr>
            <a:spLocks noGrp="1"/>
          </p:cNvSpPr>
          <p:nvPr>
            <p:ph idx="1"/>
          </p:nvPr>
        </p:nvSpPr>
        <p:spPr>
          <a:xfrm>
            <a:off x="1331659" y="1895812"/>
            <a:ext cx="9746073" cy="4160214"/>
          </a:xfrm>
        </p:spPr>
        <p:txBody>
          <a:bodyPr>
            <a:noAutofit/>
          </a:bodyPr>
          <a:lstStyle/>
          <a:p>
            <a:pPr marL="0" lvl="1" indent="900113" algn="just">
              <a:spcBef>
                <a:spcPts val="1000"/>
              </a:spcBef>
              <a:buNone/>
            </a:pPr>
            <a:r>
              <a:rPr lang="en-IN" sz="2000" dirty="0"/>
              <a:t>2.b. </a:t>
            </a:r>
            <a:r>
              <a:rPr lang="en-IN" sz="2000" i="1" dirty="0"/>
              <a:t>Binary notation </a:t>
            </a:r>
          </a:p>
          <a:p>
            <a:pPr marL="1349375" lvl="1" indent="0" algn="just">
              <a:spcBef>
                <a:spcPts val="1000"/>
              </a:spcBef>
              <a:buFont typeface="Wingdings" pitchFamily="2" charset="2"/>
              <a:buChar char="Ø"/>
            </a:pPr>
            <a:r>
              <a:rPr lang="en-IN" sz="2000" dirty="0"/>
              <a:t>In binary notation, the IPv4 address is displayed as 32 bits. </a:t>
            </a:r>
          </a:p>
          <a:p>
            <a:pPr marL="1349375" lvl="1" indent="0" algn="just">
              <a:spcBef>
                <a:spcPts val="1000"/>
              </a:spcBef>
              <a:buFont typeface="Wingdings" pitchFamily="2" charset="2"/>
              <a:buChar char="Ø"/>
            </a:pPr>
            <a:r>
              <a:rPr lang="en-IN" sz="2000" dirty="0"/>
              <a:t>Each octet is often referred to as a byte. </a:t>
            </a:r>
          </a:p>
          <a:p>
            <a:pPr marL="1528763" lvl="1" indent="-179388" algn="just">
              <a:spcBef>
                <a:spcPts val="1000"/>
              </a:spcBef>
              <a:buFont typeface="Wingdings" pitchFamily="2" charset="2"/>
              <a:buChar char="Ø"/>
            </a:pPr>
            <a:r>
              <a:rPr lang="en-IN" sz="2000" dirty="0"/>
              <a:t>it is common to hear an IPv4 address referred to as a 32-bit address or a</a:t>
            </a:r>
            <a:br>
              <a:rPr lang="en-IN" sz="2000" dirty="0"/>
            </a:br>
            <a:r>
              <a:rPr lang="en-IN" sz="2000" dirty="0"/>
              <a:t>4-byte address. </a:t>
            </a:r>
          </a:p>
          <a:p>
            <a:pPr marL="1349375" lvl="1" indent="0" algn="just">
              <a:spcBef>
                <a:spcPts val="1000"/>
              </a:spcBef>
              <a:buFont typeface="Wingdings" pitchFamily="2" charset="2"/>
              <a:buChar char="Ø"/>
            </a:pPr>
            <a:r>
              <a:rPr lang="en-IN" sz="2000" dirty="0"/>
              <a:t>The following is an example of an IPv4 address in binary notation</a:t>
            </a:r>
            <a:endParaRPr lang="en-US" sz="2000" dirty="0"/>
          </a:p>
        </p:txBody>
      </p:sp>
    </p:spTree>
    <p:extLst>
      <p:ext uri="{BB962C8B-B14F-4D97-AF65-F5344CB8AC3E}">
        <p14:creationId xmlns:p14="http://schemas.microsoft.com/office/powerpoint/2010/main" val="785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1628" y="714177"/>
            <a:ext cx="8149788" cy="290807"/>
          </a:xfrm>
          <a:prstGeom prst="rect">
            <a:avLst/>
          </a:prstGeom>
        </p:spPr>
        <p:txBody>
          <a:bodyPr vert="horz" wrap="square" lIns="0" tIns="11516" rIns="0" bIns="0" rtlCol="0" anchor="ctr">
            <a:spAutoFit/>
          </a:bodyPr>
          <a:lstStyle/>
          <a:p>
            <a:pPr marL="11516">
              <a:lnSpc>
                <a:spcPct val="100000"/>
              </a:lnSpc>
              <a:spcBef>
                <a:spcPts val="91"/>
              </a:spcBef>
              <a:tabLst>
                <a:tab pos="1478125" algn="l"/>
              </a:tabLst>
            </a:pPr>
            <a:r>
              <a:rPr sz="1814" i="1" spc="-5" dirty="0">
                <a:latin typeface="Times New Roman"/>
                <a:cs typeface="Times New Roman"/>
              </a:rPr>
              <a:t>Dotted-decimal notation and binary notation for an IPv4</a:t>
            </a:r>
            <a:r>
              <a:rPr sz="1814" i="1" spc="45" dirty="0">
                <a:latin typeface="Times New Roman"/>
                <a:cs typeface="Times New Roman"/>
              </a:rPr>
              <a:t> </a:t>
            </a:r>
            <a:r>
              <a:rPr sz="1814" i="1" spc="-5" dirty="0">
                <a:latin typeface="Times New Roman"/>
                <a:cs typeface="Times New Roman"/>
              </a:rPr>
              <a:t>address</a:t>
            </a:r>
            <a:endParaRPr sz="1814" dirty="0">
              <a:latin typeface="Times New Roman"/>
              <a:cs typeface="Times New Roman"/>
            </a:endParaRPr>
          </a:p>
        </p:txBody>
      </p:sp>
      <p:sp>
        <p:nvSpPr>
          <p:cNvPr id="3" name="object 3"/>
          <p:cNvSpPr/>
          <p:nvPr/>
        </p:nvSpPr>
        <p:spPr>
          <a:xfrm>
            <a:off x="2088428" y="1206455"/>
            <a:ext cx="7946297" cy="17275"/>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4" name="object 4"/>
          <p:cNvSpPr/>
          <p:nvPr/>
        </p:nvSpPr>
        <p:spPr>
          <a:xfrm>
            <a:off x="2627395" y="2613985"/>
            <a:ext cx="6936772" cy="1623809"/>
          </a:xfrm>
          <a:prstGeom prst="rect">
            <a:avLst/>
          </a:prstGeom>
          <a:blipFill>
            <a:blip r:embed="rId2"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5" name="object 5"/>
          <p:cNvSpPr/>
          <p:nvPr/>
        </p:nvSpPr>
        <p:spPr>
          <a:xfrm>
            <a:off x="2088428" y="5947975"/>
            <a:ext cx="7946297" cy="69098"/>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632"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3.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docProps/app.xml><?xml version="1.0" encoding="utf-8"?>
<Properties xmlns="http://schemas.openxmlformats.org/officeDocument/2006/extended-properties" xmlns:vt="http://schemas.openxmlformats.org/officeDocument/2006/docPropsVTypes">
  <TotalTime>3167</TotalTime>
  <Words>2321</Words>
  <Application>Microsoft Office PowerPoint</Application>
  <PresentationFormat>Widescreen</PresentationFormat>
  <Paragraphs>234</Paragraphs>
  <Slides>37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37</vt:i4>
      </vt:variant>
    </vt:vector>
  </HeadingPairs>
  <TitlesOfParts>
    <vt:vector size="46" baseType="lpstr">
      <vt:lpstr>Arial</vt:lpstr>
      <vt:lpstr>Calibri</vt:lpstr>
      <vt:lpstr>Calibri Light</vt:lpstr>
      <vt:lpstr>Gill Sans MT</vt:lpstr>
      <vt:lpstr>Times New Roman</vt:lpstr>
      <vt:lpstr>Wingdings</vt:lpstr>
      <vt:lpstr>Office Theme</vt:lpstr>
      <vt:lpstr>Gallery</vt:lpstr>
      <vt:lpstr>1_Gallery</vt:lpstr>
      <vt:lpstr>PowerPoint Presentation</vt:lpstr>
      <vt:lpstr>PowerPoint Presentation</vt:lpstr>
      <vt:lpstr> IP ADDRESSES</vt:lpstr>
      <vt:lpstr>PowerPoint Presentation</vt:lpstr>
      <vt:lpstr>1. Address SPACE</vt:lpstr>
      <vt:lpstr>IPv4 ADDRESSES</vt:lpstr>
      <vt:lpstr>2. NOTATIONS</vt:lpstr>
      <vt:lpstr>2. NOTATIONS     (contd…)</vt:lpstr>
      <vt:lpstr>Dotted-decimal notation and binary notation for an IPv4 address</vt:lpstr>
      <vt:lpstr>2. NOTATIONS     (contd…)</vt:lpstr>
      <vt:lpstr>Example</vt:lpstr>
      <vt:lpstr>Example</vt:lpstr>
      <vt:lpstr>Example</vt:lpstr>
      <vt:lpstr>3. Classful addressing</vt:lpstr>
      <vt:lpstr>Finding the classes in binary and dotted-decimal notation</vt:lpstr>
      <vt:lpstr>PowerPoint Presentation</vt:lpstr>
      <vt:lpstr>Number of blocks and block size in classful IPv4 addressing</vt:lpstr>
      <vt:lpstr>PowerPoint Presentation</vt:lpstr>
      <vt:lpstr>PowerPoint Presentation</vt:lpstr>
      <vt:lpstr>PowerPoint Presentation</vt:lpstr>
      <vt:lpstr>PowerPoint Presentation</vt:lpstr>
      <vt:lpstr>PowerPoint Presentation</vt:lpstr>
      <vt:lpstr>Example</vt:lpstr>
      <vt:lpstr>4. Classless addressing</vt:lpstr>
      <vt:lpstr>Classless addressing    contd…</vt:lpstr>
      <vt:lpstr>A block of 16 addresses granted to a small organization</vt:lpstr>
      <vt:lpstr>Classless addressing    contd…</vt:lpstr>
      <vt:lpstr>Example</vt:lpstr>
      <vt:lpstr>Example</vt:lpstr>
      <vt:lpstr>Internet Protocol version 6 (IPv6)</vt:lpstr>
      <vt:lpstr>Internet Protocol version 6 (IPv6)</vt:lpstr>
      <vt:lpstr>Internet Protocol version 6 (IPv6)</vt:lpstr>
      <vt:lpstr>Internet Protocol version 6 (IPv6)</vt:lpstr>
      <vt:lpstr>Addressing methods</vt:lpstr>
      <vt:lpstr>Addressing methods</vt:lpstr>
      <vt:lpstr>SELF-ASSESSMENT QUESTIONS</vt:lpstr>
      <vt:lpstr>REFERENCES FOR FURTHER LEARNING OF THE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IPv4 ADDRESSES</dc:title>
  <dc:creator>preetham chiramana</dc:creator>
  <cp:lastModifiedBy>Prasanna Lakshmi</cp:lastModifiedBy>
  <cp:revision>65</cp:revision>
  <dcterms:created xsi:type="dcterms:W3CDTF">2020-11-27T11:49:36Z</dcterms:created>
  <dcterms:modified xsi:type="dcterms:W3CDTF">2024-01-21T23:35:08Z</dcterms:modified>
</cp:coreProperties>
</file>