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688" y="660021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Real-Time Image Streaming from ESP32-CAM Module to Telegram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7864" y="5043881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By: Sayooj </a:t>
            </a:r>
            <a:endParaRPr lang="en-IN" dirty="0"/>
          </a:p>
          <a:p>
            <a:r>
              <a:rPr dirty="0"/>
              <a:t>Venkat Prasad </a:t>
            </a:r>
            <a:endParaRPr lang="en-IN" dirty="0"/>
          </a:p>
          <a:p>
            <a:r>
              <a:rPr dirty="0"/>
              <a:t>Ravi Ratna</a:t>
            </a:r>
            <a:endParaRPr lang="en-IN" dirty="0"/>
          </a:p>
          <a:p>
            <a:r>
              <a:rPr dirty="0"/>
              <a:t>Sai Teja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Arduino IDE</a:t>
            </a:r>
          </a:p>
          <a:p>
            <a:r>
              <a:t>2. Telegram Bot API</a:t>
            </a:r>
          </a:p>
          <a:p>
            <a:r>
              <a:t>3. ESP32 Board Package</a:t>
            </a:r>
          </a:p>
          <a:p>
            <a:r>
              <a:t>4. Serial Monitor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Capture Module</a:t>
            </a:r>
          </a:p>
          <a:p>
            <a:r>
              <a:t>2. Telegram Bot Handler</a:t>
            </a:r>
          </a:p>
          <a:p>
            <a:r>
              <a:t>3. Network Communication 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ESP32-CAM module was successfully configured to capture real-time images and transmit them to a Telegram chatbot via the Telegram Bot API. The integration of a PIR motion sensor enabled the system to automatically detect movement and send captured images to the user without manual intervention.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Telegram bot responded accurately to commands such as /photo, instantly triggering the ESP32-CAM to capture and deliver images to the user’s Telegram account. The system operated over Wi-Fi using HTTPS, ensuring a secure and reliable communication channel.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Observed Outputs: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motion detection, an image was instantly sent to the Telegram chat.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could manually request a photo using /photo, receiving an image within seconds.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was responsive, stable, and provided high-quality images (in JPEG format).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consumption remained low, making it suitable for long-term deployment.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ESP32-CAM handled multiple image requests without system crashes or memory issues.</a:t>
            </a:r>
          </a:p>
          <a:p>
            <a:pPr marL="45720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50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50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Latency of image delivery is &lt;2 seconds. Accuracy and connectivity were consistent during trials.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 Low cost, real-time access, no external storage.</a:t>
            </a:r>
          </a:p>
          <a:p>
            <a:r>
              <a:t>Applications: Home Security, Wildlife Monitoring, Baby Monitoring.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successfully implemented real-time image transmission to Telegram using ESP32-CAM.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enhancements could include video streaming, AI-based motion detection, and cloud storage.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presents a system for real-time image streaming using the ESP32-CAM module to a Telegram chatbot, enabling remote surveillance and smart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Internet of Things (IoT) has revolutionized various domains, from smart homes to industrial automation. One of the significant applications of IoT is remote surveillance and monitoring. The ESP32-CAM, a low-cost microcontroller with built-in Wi-Fi and a camera module, provides an efficient solution for capturing images and transmitting them over the internet. By integrating the ESP32-CAM with Telegram, a widely used messaging platform, users can request and receive real-time images from any location.  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focuses on building a system that allows users to interact with an ESP32-CAM module through a Telegram bot. Users can send predefined commands such as /photo to capture an image and receive it instantly via Telegram. Additionally, the system can incorporate motion detection and notification features to enhance security applications.  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focuses on implementing </a:t>
            </a:r>
            <a:r>
              <a:rPr lang="en-IN" sz="43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image streaming from the ESP32-CAM module directly to a Telegram chatbot</a:t>
            </a:r>
            <a:r>
              <a:rPr lang="en-IN" sz="43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goal is to create a smart, mobile-controlled surveillance system capable of responding to commands and sending live images to a user's chat window with minimal latency.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ESP32-CAM is an advanced microcontroller-based camera module developed by Espressif Systems. It features a 2MP OV2640 camera sensor, built-in Wi-Fi, and support for deep sleep, making it an ideal choice for low-power IoT applications. IoT-based surveillance has gained popularity due to its flexibility and ease of deployment. Unlike traditional CCTV systems, IoT-based surveillance enables real-time access to images and videos from anywhere with internet connectivity.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surveillance methods use wired CCTV cameras and DVR/NVR systems for storage and retrieval. However, these systems have several limitations: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High Cost: Traditional surveillance setups require expensive infrastructure, including storage and cabling.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Limited Accessibility: Users must be physically present or use proprietary software to access footage.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Power Consumption: Continuous video streaming leads to high power consumption.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Storage Dependency: Local storage can run out, requiring additional management.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overcome these limitations, wireless, low-power, and cloud-integrated systems like ESP32-CAM with Telegram offer an efficient alternative.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the current implementation focuses on image capture and transmission, future enhancements can include: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AI-Based Object Detection: Using machine learning models to detect people, animals, or specific objects in the captured images.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Video Streaming Capabilities: Expanding the project to support live streaming instead of static image capture.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Integration with Cloud Storage: Saving images on cloud platforms for later retrieval.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Battery Optimization: Implementing deep sleep modes to enhance battery life in remote deployments.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36E2E-B9C0-7819-1B26-DC95C8C3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033" y="1600200"/>
            <a:ext cx="2789512" cy="172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8992C-0583-5C2D-293E-7AA456020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33" y="3429000"/>
            <a:ext cx="6089650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EDBA1-F104-C4E0-8536-C5DBFA4EB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457200" y="1417638"/>
            <a:ext cx="2036683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4B03-F7D1-9943-D57F-B1908D3F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5219" y="1577022"/>
            <a:ext cx="2358075" cy="4816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ESP32-CAM Module</a:t>
            </a:r>
          </a:p>
          <a:p>
            <a:r>
              <a:t>2. FTDI Programmer</a:t>
            </a:r>
          </a:p>
          <a:p>
            <a:r>
              <a:t>3. Jumper Wires</a:t>
            </a:r>
          </a:p>
          <a:p>
            <a:r>
              <a:t>4. Breadboard</a:t>
            </a:r>
          </a:p>
          <a:p>
            <a:r>
              <a:t>5. Power Supply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837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Office Theme</vt:lpstr>
      <vt:lpstr>Real-Time Image Streaming from ESP32-CAM Module to Telegram Chatbot</vt:lpstr>
      <vt:lpstr>Abstract</vt:lpstr>
      <vt:lpstr>Introduction – Part 1</vt:lpstr>
      <vt:lpstr>Literature Survey – Overview</vt:lpstr>
      <vt:lpstr>Existing System</vt:lpstr>
      <vt:lpstr>Proposed System</vt:lpstr>
      <vt:lpstr>Block Diagram</vt:lpstr>
      <vt:lpstr>Working of the System</vt:lpstr>
      <vt:lpstr>Hardware Requirements</vt:lpstr>
      <vt:lpstr>Software Requirements</vt:lpstr>
      <vt:lpstr>Modules of the System</vt:lpstr>
      <vt:lpstr>Results </vt:lpstr>
      <vt:lpstr>Result Analysis</vt:lpstr>
      <vt:lpstr>Advantages &amp; Applications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 Venkatprasad</dc:creator>
  <cp:keywords/>
  <dc:description>generated using python-pptx</dc:description>
  <cp:lastModifiedBy>K Venkatprasad</cp:lastModifiedBy>
  <cp:revision>2</cp:revision>
  <dcterms:created xsi:type="dcterms:W3CDTF">2013-01-27T09:14:16Z</dcterms:created>
  <dcterms:modified xsi:type="dcterms:W3CDTF">2025-04-05T04:57:17Z</dcterms:modified>
  <cp:category/>
</cp:coreProperties>
</file>