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media/image1.png" ContentType="image/png"/>
  <Override PartName="/ppt/media/image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8" r:id="rId9"/>
    <p:sldMasterId id="2147483670" r:id="rId10"/>
    <p:sldMasterId id="2147483672" r:id="rId11"/>
    <p:sldMasterId id="2147483674" r:id="rId12"/>
    <p:sldMasterId id="2147483676" r:id="rId13"/>
    <p:sldMasterId id="2147483678" r:id="rId14"/>
    <p:sldMasterId id="2147483680" r:id="rId15"/>
    <p:sldMasterId id="2147483682" r:id="rId16"/>
    <p:sldMasterId id="2147483684" r:id="rId17"/>
    <p:sldMasterId id="2147483686" r:id="rId18"/>
    <p:sldMasterId id="2147483688" r:id="rId19"/>
    <p:sldMasterId id="2147483690" r:id="rId20"/>
  </p:sldMasterIdLst>
  <p:sldIdLst>
    <p:sldId id="256" r:id="rId21"/>
    <p:sldId id="257" r:id="rId22"/>
    <p:sldId id="258" r:id="rId23"/>
    <p:sldId id="259" r:id="rId24"/>
    <p:sldId id="260" r:id="rId2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 Target="slides/slide1.xml"/><Relationship Id="rId22" Type="http://schemas.openxmlformats.org/officeDocument/2006/relationships/slide" Target="slides/slide2.xml"/><Relationship Id="rId23" Type="http://schemas.openxmlformats.org/officeDocument/2006/relationships/slide" Target="slides/slide3.xml"/><Relationship Id="rId24" Type="http://schemas.openxmlformats.org/officeDocument/2006/relationships/slide" Target="slides/slide4.xml"/><Relationship Id="rId25" Type="http://schemas.openxmlformats.org/officeDocument/2006/relationships/slide" Target="slides/slide5.xml"/><Relationship Id="rId2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7.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6" name="PlaceHolder 2"/>
          <p:cNvSpPr>
            <a:spLocks noGrp="1"/>
          </p:cNvSpPr>
          <p:nvPr>
            <p:ph type="subTitle"/>
          </p:nvPr>
        </p:nvSpPr>
        <p:spPr>
          <a:xfrm>
            <a:off x="838080" y="1825560"/>
            <a:ext cx="10514880" cy="435060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E8D541B-3BF8-4869-B1D8-00772F30AE1E}"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2">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6" name="PlaceHolder 2"/>
          <p:cNvSpPr>
            <a:spLocks noGrp="1"/>
          </p:cNvSpPr>
          <p:nvPr>
            <p:ph type="subTitle"/>
          </p:nvPr>
        </p:nvSpPr>
        <p:spPr>
          <a:xfrm>
            <a:off x="838080" y="1825560"/>
            <a:ext cx="10514880" cy="435060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1754C174-14CC-4FA1-A0A3-EB4A18BFDBEE}" type="slidenum">
              <a:t>&lt;#&gt;</a:t>
            </a:fld>
          </a:p>
        </p:txBody>
      </p:sp>
      <p:sp>
        <p:nvSpPr>
          <p:cNvPr id="6" name="PlaceHolder 5"/>
          <p:cNvSpPr>
            <a:spLocks noGrp="1"/>
          </p:cNvSpPr>
          <p:nvPr>
            <p:ph type="dt" idx="2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2">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8"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A982A001-3FFA-4F89-99B7-67F5BD43E461}" type="slidenum">
              <a:t>&lt;#&gt;</a:t>
            </a:fld>
          </a:p>
        </p:txBody>
      </p:sp>
      <p:sp>
        <p:nvSpPr>
          <p:cNvPr id="6" name="PlaceHolder 5"/>
          <p:cNvSpPr>
            <a:spLocks noGrp="1"/>
          </p:cNvSpPr>
          <p:nvPr>
            <p:ph type="dt" idx="2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2">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98664B78-8AB4-4243-AFB3-6FD5FF206943}" type="slidenum">
              <a:t>&lt;#&gt;</a:t>
            </a:fld>
          </a:p>
        </p:txBody>
      </p:sp>
      <p:sp>
        <p:nvSpPr>
          <p:cNvPr id="4" name="PlaceHolder 3"/>
          <p:cNvSpPr>
            <a:spLocks noGrp="1"/>
          </p:cNvSpPr>
          <p:nvPr>
            <p:ph type="dt" idx="2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2">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F1536E41-D9A0-498C-94B2-A0BDA13B3245}" type="slidenum">
              <a:t>&lt;#&gt;</a:t>
            </a:fld>
          </a:p>
        </p:txBody>
      </p:sp>
      <p:sp>
        <p:nvSpPr>
          <p:cNvPr id="4" name="PlaceHolder 3"/>
          <p:cNvSpPr>
            <a:spLocks noGrp="1"/>
          </p:cNvSpPr>
          <p:nvPr>
            <p:ph type="dt" idx="21"/>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3">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4" name="PlaceHolder 2"/>
          <p:cNvSpPr>
            <a:spLocks noGrp="1"/>
          </p:cNvSpPr>
          <p:nvPr>
            <p:ph type="subTitle"/>
          </p:nvPr>
        </p:nvSpPr>
        <p:spPr>
          <a:xfrm>
            <a:off x="838080" y="1825560"/>
            <a:ext cx="10514880" cy="435060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BD314A64-5780-4857-A9E9-2A2181FAB42D}" type="slidenum">
              <a:t>&lt;#&gt;</a:t>
            </a:fld>
          </a:p>
        </p:txBody>
      </p:sp>
      <p:sp>
        <p:nvSpPr>
          <p:cNvPr id="6" name="PlaceHolder 5"/>
          <p:cNvSpPr>
            <a:spLocks noGrp="1"/>
          </p:cNvSpPr>
          <p:nvPr>
            <p:ph type="dt" idx="2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4">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A131FE67-586A-4483-9643-60A06A7610F6}" type="slidenum">
              <a:t>&lt;#&gt;</a:t>
            </a:fld>
          </a:p>
        </p:txBody>
      </p:sp>
      <p:sp>
        <p:nvSpPr>
          <p:cNvPr id="4" name="PlaceHolder 3"/>
          <p:cNvSpPr>
            <a:spLocks noGrp="1"/>
          </p:cNvSpPr>
          <p:nvPr>
            <p:ph type="dt" idx="27"/>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5">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48638074-F1A0-48C1-985D-B156C7CB8405}" type="slidenum">
              <a:t>&lt;#&gt;</a:t>
            </a:fld>
          </a:p>
        </p:txBody>
      </p:sp>
      <p:sp>
        <p:nvSpPr>
          <p:cNvPr id="4" name="PlaceHolder 3"/>
          <p:cNvSpPr>
            <a:spLocks noGrp="1"/>
          </p:cNvSpPr>
          <p:nvPr>
            <p:ph type="dt" idx="30"/>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6">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67"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ftr" idx="31"/>
          </p:nvPr>
        </p:nvSpPr>
        <p:spPr/>
        <p:txBody>
          <a:bodyPr/>
          <a:p>
            <a:r>
              <a:t>Footer</a:t>
            </a:r>
          </a:p>
        </p:txBody>
      </p:sp>
      <p:sp>
        <p:nvSpPr>
          <p:cNvPr id="5" name="PlaceHolder 4"/>
          <p:cNvSpPr>
            <a:spLocks noGrp="1"/>
          </p:cNvSpPr>
          <p:nvPr>
            <p:ph type="sldNum" idx="32"/>
          </p:nvPr>
        </p:nvSpPr>
        <p:spPr/>
        <p:txBody>
          <a:bodyPr/>
          <a:p>
            <a:fld id="{A3A03181-4EF4-4902-B748-8D241F050B96}" type="slidenum">
              <a:t>&lt;#&gt;</a:t>
            </a:fld>
          </a:p>
        </p:txBody>
      </p:sp>
      <p:sp>
        <p:nvSpPr>
          <p:cNvPr id="6" name="PlaceHolder 5"/>
          <p:cNvSpPr>
            <a:spLocks noGrp="1"/>
          </p:cNvSpPr>
          <p:nvPr>
            <p:ph type="dt" idx="33"/>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7">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p>
            <a:r>
              <a:t>Footer</a:t>
            </a:r>
          </a:p>
        </p:txBody>
      </p:sp>
      <p:sp>
        <p:nvSpPr>
          <p:cNvPr id="3" name="PlaceHolder 2"/>
          <p:cNvSpPr>
            <a:spLocks noGrp="1"/>
          </p:cNvSpPr>
          <p:nvPr>
            <p:ph type="sldNum" idx="35"/>
          </p:nvPr>
        </p:nvSpPr>
        <p:spPr/>
        <p:txBody>
          <a:bodyPr/>
          <a:p>
            <a:fld id="{6B9A4DD0-0043-4DD6-84CF-53BB87E0AE51}" type="slidenum">
              <a:t>&lt;#&gt;</a:t>
            </a:fld>
          </a:p>
        </p:txBody>
      </p:sp>
      <p:sp>
        <p:nvSpPr>
          <p:cNvPr id="4" name="PlaceHolder 3"/>
          <p:cNvSpPr>
            <a:spLocks noGrp="1"/>
          </p:cNvSpPr>
          <p:nvPr>
            <p:ph type="dt" idx="3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37"/>
          </p:nvPr>
        </p:nvSpPr>
        <p:spPr/>
        <p:txBody>
          <a:bodyPr/>
          <a:p>
            <a:r>
              <a:t>Footer</a:t>
            </a:r>
          </a:p>
        </p:txBody>
      </p:sp>
      <p:sp>
        <p:nvSpPr>
          <p:cNvPr id="3" name="PlaceHolder 2"/>
          <p:cNvSpPr>
            <a:spLocks noGrp="1"/>
          </p:cNvSpPr>
          <p:nvPr>
            <p:ph type="sldNum" idx="38"/>
          </p:nvPr>
        </p:nvSpPr>
        <p:spPr/>
        <p:txBody>
          <a:bodyPr/>
          <a:p>
            <a:fld id="{6BC16FDB-EF7D-4C3F-AD28-9F2644E9B2B4}" type="slidenum">
              <a:t>&lt;#&gt;</a:t>
            </a:fld>
          </a:p>
        </p:txBody>
      </p:sp>
      <p:sp>
        <p:nvSpPr>
          <p:cNvPr id="4" name="PlaceHolder 3"/>
          <p:cNvSpPr>
            <a:spLocks noGrp="1"/>
          </p:cNvSpPr>
          <p:nvPr>
            <p:ph type="dt" idx="39"/>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3"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7254F294-4600-4D5F-AF13-AB73DA0DF5C1}"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81" name="PlaceHolder 2"/>
          <p:cNvSpPr>
            <a:spLocks noGrp="1"/>
          </p:cNvSpPr>
          <p:nvPr>
            <p:ph/>
          </p:nvPr>
        </p:nvSpPr>
        <p:spPr>
          <a:xfrm>
            <a:off x="838080" y="1825560"/>
            <a:ext cx="5131080" cy="43506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82" name="PlaceHolder 3"/>
          <p:cNvSpPr>
            <a:spLocks noGrp="1"/>
          </p:cNvSpPr>
          <p:nvPr>
            <p:ph/>
          </p:nvPr>
        </p:nvSpPr>
        <p:spPr>
          <a:xfrm>
            <a:off x="6226200" y="1825560"/>
            <a:ext cx="5131080" cy="43506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ftr" idx="40"/>
          </p:nvPr>
        </p:nvSpPr>
        <p:spPr/>
        <p:txBody>
          <a:bodyPr/>
          <a:p>
            <a:r>
              <a:t>Footer</a:t>
            </a:r>
          </a:p>
        </p:txBody>
      </p:sp>
      <p:sp>
        <p:nvSpPr>
          <p:cNvPr id="6" name="PlaceHolder 5"/>
          <p:cNvSpPr>
            <a:spLocks noGrp="1"/>
          </p:cNvSpPr>
          <p:nvPr>
            <p:ph type="sldNum" idx="41"/>
          </p:nvPr>
        </p:nvSpPr>
        <p:spPr/>
        <p:txBody>
          <a:bodyPr/>
          <a:p>
            <a:fld id="{5D1C65E3-7F3F-4EFB-A0AD-E128BDD7B443}" type="slidenum">
              <a:t>&lt;#&gt;</a:t>
            </a:fld>
          </a:p>
        </p:txBody>
      </p:sp>
      <p:sp>
        <p:nvSpPr>
          <p:cNvPr id="7" name="PlaceHolder 6"/>
          <p:cNvSpPr>
            <a:spLocks noGrp="1"/>
          </p:cNvSpPr>
          <p:nvPr>
            <p:ph type="dt" idx="42"/>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43"/>
          </p:nvPr>
        </p:nvSpPr>
        <p:spPr/>
        <p:txBody>
          <a:bodyPr/>
          <a:p>
            <a:r>
              <a:t>Footer</a:t>
            </a:r>
          </a:p>
        </p:txBody>
      </p:sp>
      <p:sp>
        <p:nvSpPr>
          <p:cNvPr id="3" name="PlaceHolder 2"/>
          <p:cNvSpPr>
            <a:spLocks noGrp="1"/>
          </p:cNvSpPr>
          <p:nvPr>
            <p:ph type="sldNum" idx="44"/>
          </p:nvPr>
        </p:nvSpPr>
        <p:spPr/>
        <p:txBody>
          <a:bodyPr/>
          <a:p>
            <a:fld id="{7F6549DF-B2D6-46DB-AB3C-0494D585D976}" type="slidenum">
              <a:t>&lt;#&gt;</a:t>
            </a:fld>
          </a:p>
        </p:txBody>
      </p:sp>
      <p:sp>
        <p:nvSpPr>
          <p:cNvPr id="4" name="PlaceHolder 3"/>
          <p:cNvSpPr>
            <a:spLocks noGrp="1"/>
          </p:cNvSpPr>
          <p:nvPr>
            <p:ph type="dt" idx="45"/>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ftr" idx="46"/>
          </p:nvPr>
        </p:nvSpPr>
        <p:spPr/>
        <p:txBody>
          <a:bodyPr/>
          <a:p>
            <a:r>
              <a:t>Footer</a:t>
            </a:r>
          </a:p>
        </p:txBody>
      </p:sp>
      <p:sp>
        <p:nvSpPr>
          <p:cNvPr id="4" name="PlaceHolder 3"/>
          <p:cNvSpPr>
            <a:spLocks noGrp="1"/>
          </p:cNvSpPr>
          <p:nvPr>
            <p:ph type="sldNum" idx="47"/>
          </p:nvPr>
        </p:nvSpPr>
        <p:spPr/>
        <p:txBody>
          <a:bodyPr/>
          <a:p>
            <a:fld id="{FF588A04-EC14-4919-B565-3927A4E07A51}" type="slidenum">
              <a:t>&lt;#&gt;</a:t>
            </a:fld>
          </a:p>
        </p:txBody>
      </p:sp>
      <p:sp>
        <p:nvSpPr>
          <p:cNvPr id="5" name="PlaceHolder 4"/>
          <p:cNvSpPr>
            <a:spLocks noGrp="1"/>
          </p:cNvSpPr>
          <p:nvPr>
            <p:ph type="dt" idx="48"/>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49"/>
          </p:nvPr>
        </p:nvSpPr>
        <p:spPr/>
        <p:txBody>
          <a:bodyPr/>
          <a:p>
            <a:r>
              <a:t>Footer</a:t>
            </a:r>
          </a:p>
        </p:txBody>
      </p:sp>
      <p:sp>
        <p:nvSpPr>
          <p:cNvPr id="3" name="PlaceHolder 2"/>
          <p:cNvSpPr>
            <a:spLocks noGrp="1"/>
          </p:cNvSpPr>
          <p:nvPr>
            <p:ph type="sldNum" idx="50"/>
          </p:nvPr>
        </p:nvSpPr>
        <p:spPr/>
        <p:txBody>
          <a:bodyPr/>
          <a:p>
            <a:fld id="{1AC04AC4-4632-4D4B-80C1-AE9B51C74FED}" type="slidenum">
              <a:t>&lt;#&gt;</a:t>
            </a:fld>
          </a:p>
        </p:txBody>
      </p:sp>
      <p:sp>
        <p:nvSpPr>
          <p:cNvPr id="4" name="PlaceHolder 3"/>
          <p:cNvSpPr>
            <a:spLocks noGrp="1"/>
          </p:cNvSpPr>
          <p:nvPr>
            <p:ph type="dt" idx="51"/>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52"/>
          </p:nvPr>
        </p:nvSpPr>
        <p:spPr/>
        <p:txBody>
          <a:bodyPr/>
          <a:p>
            <a:r>
              <a:t>Footer</a:t>
            </a:r>
          </a:p>
        </p:txBody>
      </p:sp>
      <p:sp>
        <p:nvSpPr>
          <p:cNvPr id="3" name="PlaceHolder 2"/>
          <p:cNvSpPr>
            <a:spLocks noGrp="1"/>
          </p:cNvSpPr>
          <p:nvPr>
            <p:ph type="sldNum" idx="53"/>
          </p:nvPr>
        </p:nvSpPr>
        <p:spPr/>
        <p:txBody>
          <a:bodyPr/>
          <a:p>
            <a:fld id="{4E83439A-E5D5-461F-BF35-198A5535B408}" type="slidenum">
              <a:t>&lt;#&gt;</a:t>
            </a:fld>
          </a:p>
        </p:txBody>
      </p:sp>
      <p:sp>
        <p:nvSpPr>
          <p:cNvPr id="4" name="PlaceHolder 3"/>
          <p:cNvSpPr>
            <a:spLocks noGrp="1"/>
          </p:cNvSpPr>
          <p:nvPr>
            <p:ph type="dt" idx="5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55"/>
          </p:nvPr>
        </p:nvSpPr>
        <p:spPr/>
        <p:txBody>
          <a:bodyPr/>
          <a:p>
            <a:r>
              <a:t>Footer</a:t>
            </a:r>
          </a:p>
        </p:txBody>
      </p:sp>
      <p:sp>
        <p:nvSpPr>
          <p:cNvPr id="3" name="PlaceHolder 2"/>
          <p:cNvSpPr>
            <a:spLocks noGrp="1"/>
          </p:cNvSpPr>
          <p:nvPr>
            <p:ph type="sldNum" idx="56"/>
          </p:nvPr>
        </p:nvSpPr>
        <p:spPr/>
        <p:txBody>
          <a:bodyPr/>
          <a:p>
            <a:fld id="{67067D7A-4652-4B73-9268-DB52B3CB2A0A}" type="slidenum">
              <a:t>&lt;#&gt;</a:t>
            </a:fld>
          </a:p>
        </p:txBody>
      </p:sp>
      <p:sp>
        <p:nvSpPr>
          <p:cNvPr id="4" name="PlaceHolder 3"/>
          <p:cNvSpPr>
            <a:spLocks noGrp="1"/>
          </p:cNvSpPr>
          <p:nvPr>
            <p:ph type="dt" idx="57"/>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3B08E8EA-5B3F-41EF-B403-1494D34CD5EE}"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F3072184-6DE9-4942-9734-88915BC848C7}" type="slidenum">
              <a:t>&lt;#&gt;</a:t>
            </a:fld>
          </a:p>
        </p:txBody>
      </p:sp>
      <p:sp>
        <p:nvSpPr>
          <p:cNvPr id="4" name="PlaceHolder 3"/>
          <p:cNvSpPr>
            <a:spLocks noGrp="1"/>
          </p:cNvSpPr>
          <p:nvPr>
            <p:ph type="dt" idx="1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7" name="PlaceHolder 2"/>
          <p:cNvSpPr>
            <a:spLocks noGrp="1"/>
          </p:cNvSpPr>
          <p:nvPr>
            <p:ph/>
          </p:nvPr>
        </p:nvSpPr>
        <p:spPr>
          <a:xfrm>
            <a:off x="838080" y="1825560"/>
            <a:ext cx="5131080" cy="43506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8" name="PlaceHolder 3"/>
          <p:cNvSpPr>
            <a:spLocks noGrp="1"/>
          </p:cNvSpPr>
          <p:nvPr>
            <p:ph/>
          </p:nvPr>
        </p:nvSpPr>
        <p:spPr>
          <a:xfrm>
            <a:off x="6226200" y="1825560"/>
            <a:ext cx="5131080" cy="43506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B571B487-5603-4673-9B62-C3D00F27DE98}" type="slidenum">
              <a:t>&lt;#&gt;</a:t>
            </a:fld>
          </a:p>
        </p:txBody>
      </p:sp>
      <p:sp>
        <p:nvSpPr>
          <p:cNvPr id="7" name="PlaceHolder 6"/>
          <p:cNvSpPr>
            <a:spLocks noGrp="1"/>
          </p:cNvSpPr>
          <p:nvPr>
            <p:ph type="dt" idx="15"/>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1">
    <p:spTree>
      <p:nvGrpSpPr>
        <p:cNvPr id="1" name=""/>
        <p:cNvGrpSpPr/>
        <p:nvPr/>
      </p:nvGrpSpPr>
      <p:grpSpPr>
        <a:xfrm>
          <a:off x="0" y="0"/>
          <a:ext cx="0" cy="0"/>
          <a:chOff x="0" y="0"/>
          <a:chExt cx="0" cy="0"/>
        </a:xfrm>
      </p:grpSpPr>
      <p:sp>
        <p:nvSpPr>
          <p:cNvPr id="3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44402000-6CE9-47D7-B11B-C6D9C8973A91}" type="slidenum">
              <a:t>&lt;#&gt;</a:t>
            </a:fld>
          </a:p>
        </p:txBody>
      </p:sp>
      <p:sp>
        <p:nvSpPr>
          <p:cNvPr id="5" name="PlaceHolder 4"/>
          <p:cNvSpPr>
            <a:spLocks noGrp="1"/>
          </p:cNvSpPr>
          <p:nvPr>
            <p:ph type="dt" idx="18"/>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FF8DFF25-CAA7-4CEA-978B-D22826985589}" type="slidenum">
              <a:t>&lt;#&gt;</a:t>
            </a:fld>
          </a:p>
        </p:txBody>
      </p:sp>
      <p:sp>
        <p:nvSpPr>
          <p:cNvPr id="5" name="PlaceHolder 4"/>
          <p:cNvSpPr>
            <a:spLocks noGrp="1"/>
          </p:cNvSpPr>
          <p:nvPr>
            <p:ph type="dt" idx="2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2">
    <p:spTree>
      <p:nvGrpSpPr>
        <p:cNvPr id="1" name=""/>
        <p:cNvGrpSpPr/>
        <p:nvPr/>
      </p:nvGrpSpPr>
      <p:grpSpPr>
        <a:xfrm>
          <a:off x="0" y="0"/>
          <a:ext cx="0" cy="0"/>
          <a:chOff x="0" y="0"/>
          <a:chExt cx="0" cy="0"/>
        </a:xfrm>
      </p:grpSpPr>
      <p:sp>
        <p:nvSpPr>
          <p:cNvPr id="4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1" name="PlaceHolder 2"/>
          <p:cNvSpPr>
            <a:spLocks noGrp="1"/>
          </p:cNvSpPr>
          <p:nvPr>
            <p:ph/>
          </p:nvPr>
        </p:nvSpPr>
        <p:spPr>
          <a:xfrm>
            <a:off x="838080" y="1825560"/>
            <a:ext cx="5131080" cy="43506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2" name="PlaceHolder 3"/>
          <p:cNvSpPr>
            <a:spLocks noGrp="1"/>
          </p:cNvSpPr>
          <p:nvPr>
            <p:ph/>
          </p:nvPr>
        </p:nvSpPr>
        <p:spPr>
          <a:xfrm>
            <a:off x="6226200" y="1825560"/>
            <a:ext cx="5131080" cy="43506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6998F15E-F5B9-40D6-A8CC-9712505E3865}" type="slidenum">
              <a:t>&lt;#&gt;</a:t>
            </a:fld>
          </a:p>
        </p:txBody>
      </p:sp>
      <p:sp>
        <p:nvSpPr>
          <p:cNvPr id="7" name="PlaceHolder 6"/>
          <p:cNvSpPr>
            <a:spLocks noGrp="1"/>
          </p:cNvSpPr>
          <p:nvPr>
            <p:ph type="dt" idx="2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2">
    <p:spTree>
      <p:nvGrpSpPr>
        <p:cNvPr id="1" name=""/>
        <p:cNvGrpSpPr/>
        <p:nvPr/>
      </p:nvGrpSpPr>
      <p:grpSpPr>
        <a:xfrm>
          <a:off x="0" y="0"/>
          <a:ext cx="0" cy="0"/>
          <a:chOff x="0" y="0"/>
          <a:chExt cx="0" cy="0"/>
        </a:xfrm>
      </p:grpSpPr>
      <p:sp>
        <p:nvSpPr>
          <p:cNvPr id="4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4"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6540A372-EF87-4A7A-87F3-D3EDE58CDA84}" type="slidenum">
              <a:t>&lt;#&gt;</a:t>
            </a:fld>
          </a:p>
        </p:txBody>
      </p:sp>
      <p:sp>
        <p:nvSpPr>
          <p:cNvPr id="6" name="PlaceHolder 5"/>
          <p:cNvSpPr>
            <a:spLocks noGrp="1"/>
          </p:cNvSpPr>
          <p:nvPr>
            <p:ph type="dt" idx="2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6.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7.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8.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9.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20.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21.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2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23.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24.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25.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14.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 name="PlaceHolder 2"/>
          <p:cNvSpPr>
            <a:spLocks noGrp="1"/>
          </p:cNvSpPr>
          <p:nvPr>
            <p:ph type="ftr" idx="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B4477BDB-67FC-468F-9FFE-6BFA46056F00}" type="slidenum">
              <a:rPr b="0" lang="en-IN" sz="1200" strike="noStrike" u="none">
                <a:solidFill>
                  <a:schemeClr val="dk1">
                    <a:tint val="82000"/>
                  </a:schemeClr>
                </a:solidFill>
                <a:uFillTx/>
                <a:latin typeface="Aptos"/>
              </a:rPr>
              <a:t>&lt;number&gt;</a:t>
            </a:fld>
            <a:endParaRPr b="0" lang="en-IN" sz="1200" strike="noStrike" u="none">
              <a:solidFill>
                <a:srgbClr val="000000"/>
              </a:solidFill>
              <a:uFillTx/>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trike="noStrike" u="none">
                <a:solidFill>
                  <a:srgbClr val="000000"/>
                </a:solidFill>
                <a:uFillTx/>
                <a:latin typeface="Arial"/>
              </a:rPr>
              <a:t>Click to edit the outline text format</a:t>
            </a:r>
            <a:endParaRPr b="0" lang="en-IN"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2800" strike="noStrike" u="none">
                <a:solidFill>
                  <a:srgbClr val="000000"/>
                </a:solidFill>
                <a:uFillTx/>
                <a:latin typeface="Arial"/>
              </a:rPr>
              <a:t>Second Outline Level</a:t>
            </a:r>
            <a:endParaRPr b="0" lang="en-IN"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2400" strike="noStrike" u="none">
                <a:solidFill>
                  <a:srgbClr val="000000"/>
                </a:solidFill>
                <a:uFillTx/>
                <a:latin typeface="Arial"/>
              </a:rPr>
              <a:t>Third Outline Level</a:t>
            </a:r>
            <a:endParaRPr b="0" lang="en-IN"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2000" strike="noStrike" u="none">
                <a:solidFill>
                  <a:srgbClr val="000000"/>
                </a:solidFill>
                <a:uFillTx/>
                <a:latin typeface="Arial"/>
              </a:rPr>
              <a:t>Fourth Outline Level</a:t>
            </a:r>
            <a:endParaRPr b="0" lang="en-IN"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2000" strike="noStrike" u="none">
                <a:solidFill>
                  <a:srgbClr val="000000"/>
                </a:solidFill>
                <a:uFillTx/>
                <a:latin typeface="Arial"/>
              </a:rPr>
              <a:t>Fifth Outline Level</a:t>
            </a:r>
            <a:endParaRPr b="0" lang="en-IN"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2000" strike="noStrike" u="none">
                <a:solidFill>
                  <a:srgbClr val="000000"/>
                </a:solidFill>
                <a:uFillTx/>
                <a:latin typeface="Arial"/>
              </a:rPr>
              <a:t>Sixth Outline Level</a:t>
            </a:r>
            <a:endParaRPr b="0" lang="en-IN"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2000" strike="noStrike" u="none">
                <a:solidFill>
                  <a:srgbClr val="000000"/>
                </a:solidFill>
                <a:uFillTx/>
                <a:latin typeface="Arial"/>
              </a:rPr>
              <a:t>Seventh Outline Level</a:t>
            </a:r>
            <a:endParaRPr b="0" lang="en-IN"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 name="PlaceHolder 1"/>
          <p:cNvSpPr>
            <a:spLocks noGrp="1"/>
          </p:cNvSpPr>
          <p:nvPr>
            <p:ph type="ftr" idx="28"/>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59" name="PlaceHolder 2"/>
          <p:cNvSpPr>
            <a:spLocks noGrp="1"/>
          </p:cNvSpPr>
          <p:nvPr>
            <p:ph type="sldNum" idx="29"/>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4387E8DF-D4D6-4747-B529-7C741D265D25}" type="slidenum">
              <a:rPr b="0" lang="en-IN" sz="1200" strike="noStrike" u="none">
                <a:solidFill>
                  <a:schemeClr val="dk1">
                    <a:tint val="82000"/>
                  </a:schemeClr>
                </a:solidFill>
                <a:uFillTx/>
                <a:latin typeface="Aptos"/>
              </a:rPr>
              <a:t>1</a:t>
            </a:fld>
            <a:endParaRPr b="0" lang="en-IN" sz="1200" strike="noStrike" u="none">
              <a:solidFill>
                <a:srgbClr val="000000"/>
              </a:solidFill>
              <a:uFillTx/>
              <a:latin typeface="Times New Roman"/>
            </a:endParaRPr>
          </a:p>
        </p:txBody>
      </p:sp>
      <p:sp>
        <p:nvSpPr>
          <p:cNvPr id="60" name="PlaceHolder 3"/>
          <p:cNvSpPr>
            <a:spLocks noGrp="1"/>
          </p:cNvSpPr>
          <p:nvPr>
            <p:ph type="dt" idx="30"/>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3"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62" name="PlaceHolder 2"/>
          <p:cNvSpPr>
            <a:spLocks noGrp="1"/>
          </p:cNvSpPr>
          <p:nvPr>
            <p:ph type="body"/>
          </p:nvPr>
        </p:nvSpPr>
        <p:spPr>
          <a:xfrm>
            <a:off x="838080" y="1825560"/>
            <a:ext cx="1051488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63" name="PlaceHolder 3"/>
          <p:cNvSpPr>
            <a:spLocks noGrp="1"/>
          </p:cNvSpPr>
          <p:nvPr>
            <p:ph type="ftr" idx="3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64" name="PlaceHolder 4"/>
          <p:cNvSpPr>
            <a:spLocks noGrp="1"/>
          </p:cNvSpPr>
          <p:nvPr>
            <p:ph type="sldNum" idx="3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80357CE0-72EF-41C6-ACA7-F37602E1AE35}" type="slidenum">
              <a:rPr b="0" lang="en-IN" sz="1200" strike="noStrike" u="none">
                <a:solidFill>
                  <a:schemeClr val="dk1">
                    <a:tint val="82000"/>
                  </a:schemeClr>
                </a:solidFill>
                <a:uFillTx/>
                <a:latin typeface="Aptos"/>
              </a:rPr>
              <a:t>&lt;number&gt;</a:t>
            </a:fld>
            <a:endParaRPr b="0" lang="en-IN" sz="1200" strike="noStrike" u="none">
              <a:solidFill>
                <a:srgbClr val="000000"/>
              </a:solidFill>
              <a:uFillTx/>
              <a:latin typeface="Times New Roman"/>
            </a:endParaRPr>
          </a:p>
        </p:txBody>
      </p:sp>
      <p:sp>
        <p:nvSpPr>
          <p:cNvPr id="65" name="PlaceHolder 5"/>
          <p:cNvSpPr>
            <a:spLocks noGrp="1"/>
          </p:cNvSpPr>
          <p:nvPr>
            <p:ph type="dt" idx="3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5"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8" name="PlaceHolder 1"/>
          <p:cNvSpPr>
            <a:spLocks noGrp="1"/>
          </p:cNvSpPr>
          <p:nvPr>
            <p:ph type="ftr" idx="34"/>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69" name="PlaceHolder 2"/>
          <p:cNvSpPr>
            <a:spLocks noGrp="1"/>
          </p:cNvSpPr>
          <p:nvPr>
            <p:ph type="sldNum" idx="35"/>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BC41CB5D-C5E2-461A-BF49-392020C89E4F}" type="slidenum">
              <a:rPr b="0" lang="en-IN" sz="1200" strike="noStrike" u="none">
                <a:solidFill>
                  <a:schemeClr val="dk1">
                    <a:tint val="82000"/>
                  </a:schemeClr>
                </a:solidFill>
                <a:uFillTx/>
                <a:latin typeface="Aptos"/>
              </a:rPr>
              <a:t>&lt;number&gt;</a:t>
            </a:fld>
            <a:endParaRPr b="0" lang="en-IN" sz="1200" strike="noStrike" u="none">
              <a:solidFill>
                <a:srgbClr val="000000"/>
              </a:solidFill>
              <a:uFillTx/>
              <a:latin typeface="Times New Roman"/>
            </a:endParaRPr>
          </a:p>
        </p:txBody>
      </p:sp>
      <p:sp>
        <p:nvSpPr>
          <p:cNvPr id="70" name="PlaceHolder 3"/>
          <p:cNvSpPr>
            <a:spLocks noGrp="1"/>
          </p:cNvSpPr>
          <p:nvPr>
            <p:ph type="dt" idx="36"/>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7"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1" name="PlaceHolder 1"/>
          <p:cNvSpPr>
            <a:spLocks noGrp="1"/>
          </p:cNvSpPr>
          <p:nvPr>
            <p:ph type="ftr" idx="37"/>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72" name="PlaceHolder 2"/>
          <p:cNvSpPr>
            <a:spLocks noGrp="1"/>
          </p:cNvSpPr>
          <p:nvPr>
            <p:ph type="sldNum" idx="38"/>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57DFD6DA-0337-4083-A2D8-2722EE6425A8}" type="slidenum">
              <a:rPr b="0" lang="en-IN" sz="1200" strike="noStrike" u="none">
                <a:solidFill>
                  <a:schemeClr val="dk1">
                    <a:tint val="82000"/>
                  </a:schemeClr>
                </a:solidFill>
                <a:uFillTx/>
                <a:latin typeface="Aptos"/>
              </a:rPr>
              <a:t>&lt;number&gt;</a:t>
            </a:fld>
            <a:endParaRPr b="0" lang="en-IN" sz="1200" strike="noStrike" u="none">
              <a:solidFill>
                <a:srgbClr val="000000"/>
              </a:solidFill>
              <a:uFillTx/>
              <a:latin typeface="Times New Roman"/>
            </a:endParaRPr>
          </a:p>
        </p:txBody>
      </p:sp>
      <p:sp>
        <p:nvSpPr>
          <p:cNvPr id="73" name="PlaceHolder 3"/>
          <p:cNvSpPr>
            <a:spLocks noGrp="1"/>
          </p:cNvSpPr>
          <p:nvPr>
            <p:ph type="dt" idx="39"/>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9"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75" name="PlaceHolder 2"/>
          <p:cNvSpPr>
            <a:spLocks noGrp="1"/>
          </p:cNvSpPr>
          <p:nvPr>
            <p:ph type="body"/>
          </p:nvPr>
        </p:nvSpPr>
        <p:spPr>
          <a:xfrm>
            <a:off x="838080" y="1825560"/>
            <a:ext cx="513072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76" name="PlaceHolder 3"/>
          <p:cNvSpPr>
            <a:spLocks noGrp="1"/>
          </p:cNvSpPr>
          <p:nvPr>
            <p:ph type="body"/>
          </p:nvPr>
        </p:nvSpPr>
        <p:spPr>
          <a:xfrm>
            <a:off x="6226200" y="1825560"/>
            <a:ext cx="513072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77" name="PlaceHolder 4"/>
          <p:cNvSpPr>
            <a:spLocks noGrp="1"/>
          </p:cNvSpPr>
          <p:nvPr>
            <p:ph type="ftr" idx="40"/>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78" name="PlaceHolder 5"/>
          <p:cNvSpPr>
            <a:spLocks noGrp="1"/>
          </p:cNvSpPr>
          <p:nvPr>
            <p:ph type="sldNum" idx="41"/>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83CC3A53-9F03-4AA1-A4BD-EB1F1D08E11A}" type="slidenum">
              <a:rPr b="0" lang="en-IN" sz="1200" strike="noStrike" u="none">
                <a:solidFill>
                  <a:schemeClr val="dk1">
                    <a:tint val="82000"/>
                  </a:schemeClr>
                </a:solidFill>
                <a:uFillTx/>
                <a:latin typeface="Aptos"/>
              </a:rPr>
              <a:t>&lt;number&gt;</a:t>
            </a:fld>
            <a:endParaRPr b="0" lang="en-IN" sz="1200" strike="noStrike" u="none">
              <a:solidFill>
                <a:srgbClr val="000000"/>
              </a:solidFill>
              <a:uFillTx/>
              <a:latin typeface="Times New Roman"/>
            </a:endParaRPr>
          </a:p>
        </p:txBody>
      </p:sp>
      <p:sp>
        <p:nvSpPr>
          <p:cNvPr id="79" name="PlaceHolder 6"/>
          <p:cNvSpPr>
            <a:spLocks noGrp="1"/>
          </p:cNvSpPr>
          <p:nvPr>
            <p:ph type="dt" idx="42"/>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1"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PlaceHolder 1"/>
          <p:cNvSpPr>
            <a:spLocks noGrp="1"/>
          </p:cNvSpPr>
          <p:nvPr>
            <p:ph type="ftr" idx="43"/>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84" name="PlaceHolder 2"/>
          <p:cNvSpPr>
            <a:spLocks noGrp="1"/>
          </p:cNvSpPr>
          <p:nvPr>
            <p:ph type="sldNum" idx="44"/>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50D209FC-274A-430A-BCB4-22F19AC7B21F}" type="slidenum">
              <a:rPr b="0" lang="en-IN" sz="1200" strike="noStrike" u="none">
                <a:solidFill>
                  <a:schemeClr val="dk1">
                    <a:tint val="82000"/>
                  </a:schemeClr>
                </a:solidFill>
                <a:uFillTx/>
                <a:latin typeface="Aptos"/>
              </a:rPr>
              <a:t>&lt;number&gt;</a:t>
            </a:fld>
            <a:endParaRPr b="0" lang="en-IN" sz="1200" strike="noStrike" u="none">
              <a:solidFill>
                <a:srgbClr val="000000"/>
              </a:solidFill>
              <a:uFillTx/>
              <a:latin typeface="Times New Roman"/>
            </a:endParaRPr>
          </a:p>
        </p:txBody>
      </p:sp>
      <p:sp>
        <p:nvSpPr>
          <p:cNvPr id="85" name="PlaceHolder 3"/>
          <p:cNvSpPr>
            <a:spLocks noGrp="1"/>
          </p:cNvSpPr>
          <p:nvPr>
            <p:ph type="dt" idx="45"/>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3"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87" name="PlaceHolder 2"/>
          <p:cNvSpPr>
            <a:spLocks noGrp="1"/>
          </p:cNvSpPr>
          <p:nvPr>
            <p:ph type="ftr" idx="46"/>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88" name="PlaceHolder 3"/>
          <p:cNvSpPr>
            <a:spLocks noGrp="1"/>
          </p:cNvSpPr>
          <p:nvPr>
            <p:ph type="sldNum" idx="47"/>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F1D11306-A5D5-4F4E-8234-79615D72B930}" type="slidenum">
              <a:rPr b="0" lang="en-IN" sz="1200" strike="noStrike" u="none">
                <a:solidFill>
                  <a:schemeClr val="dk1">
                    <a:tint val="82000"/>
                  </a:schemeClr>
                </a:solidFill>
                <a:uFillTx/>
                <a:latin typeface="Aptos"/>
              </a:rPr>
              <a:t>&lt;number&gt;</a:t>
            </a:fld>
            <a:endParaRPr b="0" lang="en-IN" sz="1200" strike="noStrike" u="none">
              <a:solidFill>
                <a:srgbClr val="000000"/>
              </a:solidFill>
              <a:uFillTx/>
              <a:latin typeface="Times New Roman"/>
            </a:endParaRPr>
          </a:p>
        </p:txBody>
      </p:sp>
      <p:sp>
        <p:nvSpPr>
          <p:cNvPr id="89" name="PlaceHolder 4"/>
          <p:cNvSpPr>
            <a:spLocks noGrp="1"/>
          </p:cNvSpPr>
          <p:nvPr>
            <p:ph type="dt" idx="48"/>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5"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PlaceHolder 1"/>
          <p:cNvSpPr>
            <a:spLocks noGrp="1"/>
          </p:cNvSpPr>
          <p:nvPr>
            <p:ph type="ftr" idx="49"/>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92" name="PlaceHolder 2"/>
          <p:cNvSpPr>
            <a:spLocks noGrp="1"/>
          </p:cNvSpPr>
          <p:nvPr>
            <p:ph type="sldNum" idx="50"/>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D63BA4C9-494C-4F53-B932-A5E7146083AB}" type="slidenum">
              <a:rPr b="0" lang="en-IN" sz="1200" strike="noStrike" u="none">
                <a:solidFill>
                  <a:schemeClr val="dk1">
                    <a:tint val="82000"/>
                  </a:schemeClr>
                </a:solidFill>
                <a:uFillTx/>
                <a:latin typeface="Aptos"/>
              </a:rPr>
              <a:t>&lt;number&gt;</a:t>
            </a:fld>
            <a:endParaRPr b="0" lang="en-IN" sz="1200" strike="noStrike" u="none">
              <a:solidFill>
                <a:srgbClr val="000000"/>
              </a:solidFill>
              <a:uFillTx/>
              <a:latin typeface="Times New Roman"/>
            </a:endParaRPr>
          </a:p>
        </p:txBody>
      </p:sp>
      <p:sp>
        <p:nvSpPr>
          <p:cNvPr id="93" name="PlaceHolder 3"/>
          <p:cNvSpPr>
            <a:spLocks noGrp="1"/>
          </p:cNvSpPr>
          <p:nvPr>
            <p:ph type="dt" idx="51"/>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7"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4" name="PlaceHolder 1"/>
          <p:cNvSpPr>
            <a:spLocks noGrp="1"/>
          </p:cNvSpPr>
          <p:nvPr>
            <p:ph type="ftr" idx="52"/>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95" name="PlaceHolder 2"/>
          <p:cNvSpPr>
            <a:spLocks noGrp="1"/>
          </p:cNvSpPr>
          <p:nvPr>
            <p:ph type="sldNum" idx="53"/>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7C0791FD-B44D-46CE-9186-123688220792}" type="slidenum">
              <a:rPr b="0" lang="en-IN" sz="1200" strike="noStrike" u="none">
                <a:solidFill>
                  <a:schemeClr val="dk1">
                    <a:tint val="82000"/>
                  </a:schemeClr>
                </a:solidFill>
                <a:uFillTx/>
                <a:latin typeface="Aptos"/>
              </a:rPr>
              <a:t>&lt;number&gt;</a:t>
            </a:fld>
            <a:endParaRPr b="0" lang="en-IN" sz="1200" strike="noStrike" u="none">
              <a:solidFill>
                <a:srgbClr val="000000"/>
              </a:solidFill>
              <a:uFillTx/>
              <a:latin typeface="Times New Roman"/>
            </a:endParaRPr>
          </a:p>
        </p:txBody>
      </p:sp>
      <p:sp>
        <p:nvSpPr>
          <p:cNvPr id="96" name="PlaceHolder 3"/>
          <p:cNvSpPr>
            <a:spLocks noGrp="1"/>
          </p:cNvSpPr>
          <p:nvPr>
            <p:ph type="dt" idx="54"/>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9"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7" name="PlaceHolder 1"/>
          <p:cNvSpPr>
            <a:spLocks noGrp="1"/>
          </p:cNvSpPr>
          <p:nvPr>
            <p:ph type="ftr" idx="55"/>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98" name="PlaceHolder 2"/>
          <p:cNvSpPr>
            <a:spLocks noGrp="1"/>
          </p:cNvSpPr>
          <p:nvPr>
            <p:ph type="sldNum" idx="56"/>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C904C88F-A4B1-4140-8037-508F741E54D0}" type="slidenum">
              <a:rPr b="0" lang="en-IN" sz="1200" strike="noStrike" u="none">
                <a:solidFill>
                  <a:schemeClr val="dk1">
                    <a:tint val="82000"/>
                  </a:schemeClr>
                </a:solidFill>
                <a:uFillTx/>
                <a:latin typeface="Aptos"/>
              </a:rPr>
              <a:t>&lt;number&gt;</a:t>
            </a:fld>
            <a:endParaRPr b="0" lang="en-IN" sz="1200" strike="noStrike" u="none">
              <a:solidFill>
                <a:srgbClr val="000000"/>
              </a:solidFill>
              <a:uFillTx/>
              <a:latin typeface="Times New Roman"/>
            </a:endParaRPr>
          </a:p>
        </p:txBody>
      </p:sp>
      <p:sp>
        <p:nvSpPr>
          <p:cNvPr id="99" name="PlaceHolder 3"/>
          <p:cNvSpPr>
            <a:spLocks noGrp="1"/>
          </p:cNvSpPr>
          <p:nvPr>
            <p:ph type="dt" idx="57"/>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8" name="PlaceHolder 2"/>
          <p:cNvSpPr>
            <a:spLocks noGrp="1"/>
          </p:cNvSpPr>
          <p:nvPr>
            <p:ph type="body"/>
          </p:nvPr>
        </p:nvSpPr>
        <p:spPr>
          <a:xfrm>
            <a:off x="838080" y="1825560"/>
            <a:ext cx="1051488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9" name="PlaceHolder 3"/>
          <p:cNvSpPr>
            <a:spLocks noGrp="1"/>
          </p:cNvSpPr>
          <p:nvPr>
            <p:ph type="ftr" idx="4"/>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0" name="PlaceHolder 4"/>
          <p:cNvSpPr>
            <a:spLocks noGrp="1"/>
          </p:cNvSpPr>
          <p:nvPr>
            <p:ph type="sldNum" idx="5"/>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A916B606-7B86-4AFB-AE40-579BB11DBCFA}" type="slidenum">
              <a:rPr b="0" lang="en-IN" sz="1200" strike="noStrike" u="none">
                <a:solidFill>
                  <a:schemeClr val="dk1">
                    <a:tint val="82000"/>
                  </a:schemeClr>
                </a:solidFill>
                <a:uFillTx/>
                <a:latin typeface="Aptos"/>
              </a:rPr>
              <a:t>&lt;number&gt;</a:t>
            </a:fld>
            <a:endParaRPr b="0" lang="en-IN" sz="1200" strike="noStrike" u="none">
              <a:solidFill>
                <a:srgbClr val="000000"/>
              </a:solidFill>
              <a:uFillTx/>
              <a:latin typeface="Times New Roman"/>
            </a:endParaRPr>
          </a:p>
        </p:txBody>
      </p:sp>
      <p:sp>
        <p:nvSpPr>
          <p:cNvPr id="11" name="PlaceHolder 5"/>
          <p:cNvSpPr>
            <a:spLocks noGrp="1"/>
          </p:cNvSpPr>
          <p:nvPr>
            <p:ph type="dt" idx="6"/>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 name="PlaceHolder 1"/>
          <p:cNvSpPr>
            <a:spLocks noGrp="1"/>
          </p:cNvSpPr>
          <p:nvPr>
            <p:ph type="ftr" idx="7"/>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5" name="PlaceHolder 2"/>
          <p:cNvSpPr>
            <a:spLocks noGrp="1"/>
          </p:cNvSpPr>
          <p:nvPr>
            <p:ph type="sldNum" idx="8"/>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5329A23B-4523-4545-9F42-A76FE59F2A1F}" type="slidenum">
              <a:rPr b="0" lang="en-IN" sz="1200" strike="noStrike" u="none">
                <a:solidFill>
                  <a:schemeClr val="dk1">
                    <a:tint val="82000"/>
                  </a:schemeClr>
                </a:solidFill>
                <a:uFillTx/>
                <a:latin typeface="Aptos"/>
              </a:rPr>
              <a:t>1</a:t>
            </a:fld>
            <a:endParaRPr b="0" lang="en-IN" sz="1200" strike="noStrike" u="none">
              <a:solidFill>
                <a:srgbClr val="000000"/>
              </a:solidFill>
              <a:uFillTx/>
              <a:latin typeface="Times New Roman"/>
            </a:endParaRPr>
          </a:p>
        </p:txBody>
      </p:sp>
      <p:sp>
        <p:nvSpPr>
          <p:cNvPr id="16" name="PlaceHolder 3"/>
          <p:cNvSpPr>
            <a:spLocks noGrp="1"/>
          </p:cNvSpPr>
          <p:nvPr>
            <p:ph type="dt" idx="9"/>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ftr" idx="10"/>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8" name="PlaceHolder 2"/>
          <p:cNvSpPr>
            <a:spLocks noGrp="1"/>
          </p:cNvSpPr>
          <p:nvPr>
            <p:ph type="sldNum" idx="11"/>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4DD73E89-7E2B-4328-BD96-70E77B13EF5A}" type="slidenum">
              <a:rPr b="0" lang="en-IN" sz="1200" strike="noStrike" u="none">
                <a:solidFill>
                  <a:schemeClr val="dk1">
                    <a:tint val="82000"/>
                  </a:schemeClr>
                </a:solidFill>
                <a:uFillTx/>
                <a:latin typeface="Aptos"/>
              </a:rPr>
              <a:t>1</a:t>
            </a:fld>
            <a:endParaRPr b="0" lang="en-IN" sz="1200" strike="noStrike" u="none">
              <a:solidFill>
                <a:srgbClr val="000000"/>
              </a:solidFill>
              <a:uFillTx/>
              <a:latin typeface="Times New Roman"/>
            </a:endParaRPr>
          </a:p>
        </p:txBody>
      </p:sp>
      <p:sp>
        <p:nvSpPr>
          <p:cNvPr id="19" name="PlaceHolder 3"/>
          <p:cNvSpPr>
            <a:spLocks noGrp="1"/>
          </p:cNvSpPr>
          <p:nvPr>
            <p:ph type="dt" idx="12"/>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1" name="PlaceHolder 2"/>
          <p:cNvSpPr>
            <a:spLocks noGrp="1"/>
          </p:cNvSpPr>
          <p:nvPr>
            <p:ph type="body"/>
          </p:nvPr>
        </p:nvSpPr>
        <p:spPr>
          <a:xfrm>
            <a:off x="838080" y="1825560"/>
            <a:ext cx="513072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2" name="PlaceHolder 3"/>
          <p:cNvSpPr>
            <a:spLocks noGrp="1"/>
          </p:cNvSpPr>
          <p:nvPr>
            <p:ph type="body"/>
          </p:nvPr>
        </p:nvSpPr>
        <p:spPr>
          <a:xfrm>
            <a:off x="6226200" y="1825560"/>
            <a:ext cx="513072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3" name="PlaceHolder 4"/>
          <p:cNvSpPr>
            <a:spLocks noGrp="1"/>
          </p:cNvSpPr>
          <p:nvPr>
            <p:ph type="ftr" idx="13"/>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24" name="PlaceHolder 5"/>
          <p:cNvSpPr>
            <a:spLocks noGrp="1"/>
          </p:cNvSpPr>
          <p:nvPr>
            <p:ph type="sldNum" idx="14"/>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808C653B-1A03-4CA6-8900-0D94F997545A}" type="slidenum">
              <a:rPr b="0" lang="en-IN" sz="1200" strike="noStrike" u="none">
                <a:solidFill>
                  <a:schemeClr val="dk1">
                    <a:tint val="82000"/>
                  </a:schemeClr>
                </a:solidFill>
                <a:uFillTx/>
                <a:latin typeface="Aptos"/>
              </a:rPr>
              <a:t>&lt;number&gt;</a:t>
            </a:fld>
            <a:endParaRPr b="0" lang="en-IN" sz="1200" strike="noStrike" u="none">
              <a:solidFill>
                <a:srgbClr val="000000"/>
              </a:solidFill>
              <a:uFillTx/>
              <a:latin typeface="Times New Roman"/>
            </a:endParaRPr>
          </a:p>
        </p:txBody>
      </p:sp>
      <p:sp>
        <p:nvSpPr>
          <p:cNvPr id="25" name="PlaceHolder 6"/>
          <p:cNvSpPr>
            <a:spLocks noGrp="1"/>
          </p:cNvSpPr>
          <p:nvPr>
            <p:ph type="dt" idx="15"/>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0" name="PlaceHolder 2"/>
          <p:cNvSpPr>
            <a:spLocks noGrp="1"/>
          </p:cNvSpPr>
          <p:nvPr>
            <p:ph type="ftr" idx="16"/>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31" name="PlaceHolder 3"/>
          <p:cNvSpPr>
            <a:spLocks noGrp="1"/>
          </p:cNvSpPr>
          <p:nvPr>
            <p:ph type="sldNum" idx="17"/>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714E616E-22BA-406E-AB77-DBA6D02DDFC8}" type="slidenum">
              <a:rPr b="0" lang="en-IN" sz="1200" strike="noStrike" u="none">
                <a:solidFill>
                  <a:schemeClr val="dk1">
                    <a:tint val="82000"/>
                  </a:schemeClr>
                </a:solidFill>
                <a:uFillTx/>
                <a:latin typeface="Aptos"/>
              </a:rPr>
              <a:t>&lt;number&gt;</a:t>
            </a:fld>
            <a:endParaRPr b="0" lang="en-IN" sz="1200" strike="noStrike" u="none">
              <a:solidFill>
                <a:srgbClr val="000000"/>
              </a:solidFill>
              <a:uFillTx/>
              <a:latin typeface="Times New Roman"/>
            </a:endParaRPr>
          </a:p>
        </p:txBody>
      </p:sp>
      <p:sp>
        <p:nvSpPr>
          <p:cNvPr id="32" name="PlaceHolder 4"/>
          <p:cNvSpPr>
            <a:spLocks noGrp="1"/>
          </p:cNvSpPr>
          <p:nvPr>
            <p:ph type="dt" idx="18"/>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5" name="PlaceHolder 2"/>
          <p:cNvSpPr>
            <a:spLocks noGrp="1"/>
          </p:cNvSpPr>
          <p:nvPr>
            <p:ph type="body"/>
          </p:nvPr>
        </p:nvSpPr>
        <p:spPr>
          <a:xfrm>
            <a:off x="838080" y="1825560"/>
            <a:ext cx="1051488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36" name="PlaceHolder 3"/>
          <p:cNvSpPr>
            <a:spLocks noGrp="1"/>
          </p:cNvSpPr>
          <p:nvPr>
            <p:ph type="ftr" idx="19"/>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37" name="PlaceHolder 4"/>
          <p:cNvSpPr>
            <a:spLocks noGrp="1"/>
          </p:cNvSpPr>
          <p:nvPr>
            <p:ph type="sldNum" idx="20"/>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70423448-B023-4D18-B3BC-509844902A27}" type="slidenum">
              <a:rPr b="0" lang="en-IN" sz="1200" strike="noStrike" u="none">
                <a:solidFill>
                  <a:schemeClr val="dk1">
                    <a:tint val="82000"/>
                  </a:schemeClr>
                </a:solidFill>
                <a:uFillTx/>
                <a:latin typeface="Aptos"/>
              </a:rPr>
              <a:t>&lt;number&gt;</a:t>
            </a:fld>
            <a:endParaRPr b="0" lang="en-IN" sz="1200" strike="noStrike" u="none">
              <a:solidFill>
                <a:srgbClr val="000000"/>
              </a:solidFill>
              <a:uFillTx/>
              <a:latin typeface="Times New Roman"/>
            </a:endParaRPr>
          </a:p>
        </p:txBody>
      </p:sp>
      <p:sp>
        <p:nvSpPr>
          <p:cNvPr id="38" name="PlaceHolder 5"/>
          <p:cNvSpPr>
            <a:spLocks noGrp="1"/>
          </p:cNvSpPr>
          <p:nvPr>
            <p:ph type="dt" idx="21"/>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2"/>
    <p:sldLayoutId id="2147483662" r:id="rId3"/>
    <p:sldLayoutId id="2147483663" r:id="rId4"/>
    <p:sldLayoutId id="2147483664" r:id="rId5"/>
    <p:sldLayoutId id="2147483665" r:id="rId6"/>
    <p:sldLayoutId id="2147483666" r:id="rId7"/>
    <p:sldLayoutId id="2147483667" r:id="rId8"/>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50" name="PlaceHolder 2"/>
          <p:cNvSpPr>
            <a:spLocks noGrp="1"/>
          </p:cNvSpPr>
          <p:nvPr>
            <p:ph type="ftr" idx="22"/>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51" name="PlaceHolder 3"/>
          <p:cNvSpPr>
            <a:spLocks noGrp="1"/>
          </p:cNvSpPr>
          <p:nvPr>
            <p:ph type="sldNum" idx="23"/>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E0CBAD6F-0ECE-45D4-93E6-21F7136A72E5}" type="slidenum">
              <a:rPr b="0" lang="en-IN" sz="1200" strike="noStrike" u="none">
                <a:solidFill>
                  <a:schemeClr val="dk1">
                    <a:tint val="82000"/>
                  </a:schemeClr>
                </a:solidFill>
                <a:uFillTx/>
                <a:latin typeface="Aptos"/>
              </a:rPr>
              <a:t>1</a:t>
            </a:fld>
            <a:endParaRPr b="0" lang="en-IN" sz="1200" strike="noStrike" u="none">
              <a:solidFill>
                <a:srgbClr val="000000"/>
              </a:solidFill>
              <a:uFillTx/>
              <a:latin typeface="Times New Roman"/>
            </a:endParaRPr>
          </a:p>
        </p:txBody>
      </p:sp>
      <p:sp>
        <p:nvSpPr>
          <p:cNvPr id="52" name="PlaceHolder 4"/>
          <p:cNvSpPr>
            <a:spLocks noGrp="1"/>
          </p:cNvSpPr>
          <p:nvPr>
            <p:ph type="dt" idx="24"/>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9"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5" name="PlaceHolder 1"/>
          <p:cNvSpPr>
            <a:spLocks noGrp="1"/>
          </p:cNvSpPr>
          <p:nvPr>
            <p:ph type="ftr" idx="25"/>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56" name="PlaceHolder 2"/>
          <p:cNvSpPr>
            <a:spLocks noGrp="1"/>
          </p:cNvSpPr>
          <p:nvPr>
            <p:ph type="sldNum" idx="26"/>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90600B68-9354-4DF9-9212-6952553826B7}" type="slidenum">
              <a:rPr b="0" lang="en-IN" sz="1200" strike="noStrike" u="none">
                <a:solidFill>
                  <a:schemeClr val="dk1">
                    <a:tint val="82000"/>
                  </a:schemeClr>
                </a:solidFill>
                <a:uFillTx/>
                <a:latin typeface="Aptos"/>
              </a:rPr>
              <a:t>1</a:t>
            </a:fld>
            <a:endParaRPr b="0" lang="en-IN" sz="1200" strike="noStrike" u="none">
              <a:solidFill>
                <a:srgbClr val="000000"/>
              </a:solidFill>
              <a:uFillTx/>
              <a:latin typeface="Times New Roman"/>
            </a:endParaRPr>
          </a:p>
        </p:txBody>
      </p:sp>
      <p:sp>
        <p:nvSpPr>
          <p:cNvPr id="57" name="PlaceHolder 3"/>
          <p:cNvSpPr>
            <a:spLocks noGrp="1"/>
          </p:cNvSpPr>
          <p:nvPr>
            <p:ph type="dt" idx="27"/>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1"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0" name="" descr=""/>
          <p:cNvPicPr/>
          <p:nvPr/>
        </p:nvPicPr>
        <p:blipFill>
          <a:blip r:embed="rId1"/>
          <a:stretch/>
        </p:blipFill>
        <p:spPr>
          <a:xfrm>
            <a:off x="1372680" y="1080360"/>
            <a:ext cx="9427320" cy="3779640"/>
          </a:xfrm>
          <a:prstGeom prst="rect">
            <a:avLst/>
          </a:prstGeom>
          <a:noFill/>
          <a:ln w="0">
            <a:noFill/>
          </a:ln>
        </p:spPr>
      </p:pic>
      <p:pic>
        <p:nvPicPr>
          <p:cNvPr id="101" name="" descr=""/>
          <p:cNvPicPr/>
          <p:nvPr/>
        </p:nvPicPr>
        <p:blipFill>
          <a:blip r:embed="rId2"/>
          <a:stretch/>
        </p:blipFill>
        <p:spPr>
          <a:xfrm>
            <a:off x="10260000" y="0"/>
            <a:ext cx="1951920" cy="942120"/>
          </a:xfrm>
          <a:prstGeom prst="rect">
            <a:avLst/>
          </a:prstGeom>
          <a:noFill/>
          <a:ln w="0">
            <a:noFill/>
          </a:ln>
        </p:spPr>
      </p:pic>
      <p:sp>
        <p:nvSpPr>
          <p:cNvPr id="102" name=""/>
          <p:cNvSpPr txBox="1"/>
          <p:nvPr/>
        </p:nvSpPr>
        <p:spPr>
          <a:xfrm>
            <a:off x="3240000" y="4860000"/>
            <a:ext cx="6840000" cy="1260000"/>
          </a:xfrm>
          <a:prstGeom prst="rect">
            <a:avLst/>
          </a:prstGeom>
          <a:noFill/>
          <a:ln w="0">
            <a:noFill/>
          </a:ln>
        </p:spPr>
        <p:txBody>
          <a:bodyPr lIns="90000" rIns="90000" tIns="45000" bIns="45000" anchor="t">
            <a:noAutofit/>
          </a:bodyPr>
          <a:p>
            <a:pPr algn="ctr"/>
            <a:r>
              <a:rPr b="1" lang="en-IN" sz="4200" strike="noStrike" u="none">
                <a:solidFill>
                  <a:srgbClr val="000000"/>
                </a:solidFill>
                <a:uFillTx/>
                <a:latin typeface="Arial"/>
              </a:rPr>
              <a:t>SIL PROJECT</a:t>
            </a:r>
            <a:endParaRPr b="1" lang="en-IN" sz="4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1476360" y="360000"/>
            <a:ext cx="8783280" cy="1079640"/>
          </a:xfrm>
          <a:prstGeom prst="rect">
            <a:avLst/>
          </a:prstGeom>
          <a:noFill/>
          <a:ln w="0">
            <a:noFill/>
          </a:ln>
        </p:spPr>
        <p:txBody>
          <a:bodyPr lIns="0" rIns="0" tIns="0" bIns="0" anchor="ctr">
            <a:noAutofit/>
          </a:bodyPr>
          <a:p>
            <a:pPr indent="0" algn="ctr">
              <a:lnSpc>
                <a:spcPct val="100000"/>
              </a:lnSpc>
              <a:buNone/>
              <a:tabLst>
                <a:tab algn="l" pos="0"/>
              </a:tabLst>
            </a:pPr>
            <a:r>
              <a:rPr b="0" lang="en-US" sz="5400" strike="noStrike" u="none">
                <a:solidFill>
                  <a:schemeClr val="dk1"/>
                </a:solidFill>
                <a:uFillTx/>
                <a:latin typeface="Aptos"/>
              </a:rPr>
              <a:t>TEAM MEMBERS </a:t>
            </a:r>
            <a:endParaRPr b="0" lang="en-IN" sz="5400" strike="noStrike" u="none">
              <a:solidFill>
                <a:srgbClr val="000000"/>
              </a:solidFill>
              <a:uFillTx/>
              <a:latin typeface="Arial"/>
            </a:endParaRPr>
          </a:p>
        </p:txBody>
      </p:sp>
      <p:sp>
        <p:nvSpPr>
          <p:cNvPr id="104"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uFillTx/>
                <a:latin typeface="Aptos"/>
              </a:rPr>
              <a:t>2310040095 – SAYOOJ S</a:t>
            </a:r>
            <a:endParaRPr b="0" lang="en-IN" sz="2800" strike="noStrike" u="none">
              <a:solidFill>
                <a:srgbClr val="000000"/>
              </a:solidFill>
              <a:uFillTx/>
              <a:latin typeface="Arial"/>
            </a:endParaRPr>
          </a:p>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uFillTx/>
                <a:latin typeface="Aptos"/>
              </a:rPr>
              <a:t>2310040097 – ANIKET PANDA </a:t>
            </a:r>
            <a:endParaRPr b="0" lang="en-IN" sz="2800" strike="noStrike" u="none">
              <a:solidFill>
                <a:srgbClr val="000000"/>
              </a:solidFill>
              <a:uFillTx/>
              <a:latin typeface="Arial"/>
            </a:endParaRPr>
          </a:p>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uFillTx/>
                <a:latin typeface="Aptos"/>
              </a:rPr>
              <a:t>2310040079 – VENKAT PRASAD</a:t>
            </a:r>
            <a:endParaRPr b="0" lang="en-IN" sz="2800" strike="noStrike" u="none">
              <a:solidFill>
                <a:srgbClr val="000000"/>
              </a:solidFill>
              <a:uFillTx/>
              <a:latin typeface="Arial"/>
            </a:endParaRPr>
          </a:p>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uFillTx/>
                <a:latin typeface="Aptos"/>
              </a:rPr>
              <a:t>2310040043 – PRANAV BAGAVATH</a:t>
            </a:r>
            <a:endParaRPr b="0" lang="en-IN"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p:nvPr>
        </p:nvSpPr>
        <p:spPr>
          <a:xfrm>
            <a:off x="838080" y="309240"/>
            <a:ext cx="10514880" cy="631944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1" lang="en-IN" sz="3200" strike="noStrike" u="none">
                <a:solidFill>
                  <a:schemeClr val="dk1"/>
                </a:solidFill>
                <a:uFillTx/>
                <a:latin typeface="Aptos"/>
              </a:rPr>
              <a:t>PROBLEM STATEMENT:</a:t>
            </a:r>
            <a:endParaRPr b="0" lang="en-IN" sz="3200" strike="noStrike" u="none">
              <a:solidFill>
                <a:srgbClr val="000000"/>
              </a:solidFill>
              <a:uFillTx/>
              <a:latin typeface="Arial"/>
            </a:endParaRPr>
          </a:p>
          <a:p>
            <a:pPr indent="0" defTabSz="914400">
              <a:lnSpc>
                <a:spcPct val="90000"/>
              </a:lnSpc>
              <a:spcBef>
                <a:spcPts val="1001"/>
              </a:spcBef>
              <a:buNone/>
              <a:tabLst>
                <a:tab algn="l" pos="0"/>
              </a:tabLst>
            </a:pPr>
            <a:r>
              <a:rPr b="0" lang="en-US" sz="2400" strike="noStrike" u="none">
                <a:solidFill>
                  <a:schemeClr val="dk1"/>
                </a:solidFill>
                <a:uFillTx/>
                <a:latin typeface="Times New Roman"/>
              </a:rPr>
              <a:t>Manhole Monitor For Manhole Cover Gas and temperature sensing</a:t>
            </a:r>
            <a:endParaRPr b="0" lang="en-IN" sz="2400" strike="noStrike" u="none">
              <a:solidFill>
                <a:srgbClr val="000000"/>
              </a:solidFill>
              <a:uFillTx/>
              <a:latin typeface="Arial"/>
            </a:endParaRPr>
          </a:p>
          <a:p>
            <a:pPr indent="0" defTabSz="914400">
              <a:lnSpc>
                <a:spcPct val="90000"/>
              </a:lnSpc>
              <a:spcBef>
                <a:spcPts val="1001"/>
              </a:spcBef>
              <a:buNone/>
              <a:tabLst>
                <a:tab algn="l" pos="0"/>
              </a:tabLst>
            </a:pPr>
            <a:endParaRPr b="0" lang="en-IN" sz="2400" strike="noStrike" u="none">
              <a:solidFill>
                <a:srgbClr val="000000"/>
              </a:solidFill>
              <a:uFillTx/>
              <a:latin typeface="Arial"/>
            </a:endParaRPr>
          </a:p>
          <a:p>
            <a:pPr indent="0" defTabSz="914400">
              <a:lnSpc>
                <a:spcPct val="90000"/>
              </a:lnSpc>
              <a:spcBef>
                <a:spcPts val="1001"/>
              </a:spcBef>
              <a:buNone/>
              <a:tabLst>
                <a:tab algn="l" pos="0"/>
              </a:tabLst>
            </a:pPr>
            <a:r>
              <a:rPr b="1" lang="en-IN" sz="3200" strike="noStrike" u="none">
                <a:solidFill>
                  <a:schemeClr val="dk1"/>
                </a:solidFill>
                <a:uFillTx/>
                <a:latin typeface="Aptos Display"/>
              </a:rPr>
              <a:t>OBJECTIVE:</a:t>
            </a:r>
            <a:endParaRPr b="0" lang="en-IN" sz="3200" strike="noStrike" u="none">
              <a:solidFill>
                <a:srgbClr val="000000"/>
              </a:solidFill>
              <a:uFillTx/>
              <a:latin typeface="Arial"/>
            </a:endParaRPr>
          </a:p>
          <a:p>
            <a:pPr indent="0" defTabSz="914400">
              <a:lnSpc>
                <a:spcPct val="90000"/>
              </a:lnSpc>
              <a:spcBef>
                <a:spcPts val="1001"/>
              </a:spcBef>
              <a:buNone/>
              <a:tabLst>
                <a:tab algn="l" pos="0"/>
              </a:tabLst>
            </a:pPr>
            <a:r>
              <a:rPr b="0" lang="en-US" sz="2400" strike="noStrike" u="none">
                <a:solidFill>
                  <a:schemeClr val="dk1"/>
                </a:solidFill>
                <a:uFillTx/>
                <a:latin typeface="Times New Roman"/>
              </a:rPr>
              <a:t>The objective of this project is to develop a real-time Manhole Monitoring System that continuously measures gas concentrations and temperature levels inside manholes. By integrating IoT-based sensors and wireless communication, the system will provide early warnings to prevent accidents, ensure worker safety, and enable timely maintenance, thereby improving overall urban infrastructure management.</a:t>
            </a:r>
            <a:endParaRPr b="0" lang="en-IN"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p:nvPr>
        </p:nvSpPr>
        <p:spPr>
          <a:xfrm>
            <a:off x="838080" y="403560"/>
            <a:ext cx="10514880" cy="577296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1" lang="en-IN" sz="3200" strike="noStrike" u="none">
                <a:solidFill>
                  <a:schemeClr val="dk1"/>
                </a:solidFill>
                <a:uFillTx/>
                <a:latin typeface="Aptos Display"/>
              </a:rPr>
              <a:t>COMPONENTS USED:                         </a:t>
            </a:r>
            <a:endParaRPr b="0" lang="en-IN" sz="3200" strike="noStrike" u="none">
              <a:solidFill>
                <a:srgbClr val="000000"/>
              </a:solidFill>
              <a:uFillTx/>
              <a:latin typeface="Arial"/>
            </a:endParaRPr>
          </a:p>
          <a:p>
            <a:pPr marL="228600" indent="-228600" defTabSz="914400">
              <a:lnSpc>
                <a:spcPct val="90000"/>
              </a:lnSpc>
              <a:spcBef>
                <a:spcPts val="1001"/>
              </a:spcBef>
              <a:spcAft>
                <a:spcPts val="862"/>
              </a:spcAft>
              <a:buClr>
                <a:srgbClr val="000000"/>
              </a:buClr>
              <a:buFont typeface="Arial"/>
              <a:buChar char="•"/>
              <a:tabLst>
                <a:tab algn="l" pos="0"/>
              </a:tabLst>
            </a:pPr>
            <a:r>
              <a:rPr b="0" lang="en-IN" sz="2000" strike="noStrike" u="none">
                <a:solidFill>
                  <a:srgbClr val="000000"/>
                </a:solidFill>
                <a:uFillTx/>
                <a:latin typeface="Times New Roman"/>
              </a:rPr>
              <a:t>NodeMCU</a:t>
            </a:r>
            <a:endParaRPr b="0" lang="en-IN" sz="2000" strike="noStrike" u="none">
              <a:solidFill>
                <a:srgbClr val="000000"/>
              </a:solidFill>
              <a:uFillTx/>
              <a:latin typeface="Arial"/>
            </a:endParaRPr>
          </a:p>
          <a:p>
            <a:pPr marL="228600" indent="-228600" defTabSz="914400">
              <a:lnSpc>
                <a:spcPct val="90000"/>
              </a:lnSpc>
              <a:spcBef>
                <a:spcPts val="1001"/>
              </a:spcBef>
              <a:spcAft>
                <a:spcPts val="862"/>
              </a:spcAft>
              <a:buClr>
                <a:srgbClr val="000000"/>
              </a:buClr>
              <a:buFont typeface="Arial"/>
              <a:buChar char="•"/>
              <a:tabLst>
                <a:tab algn="l" pos="0"/>
              </a:tabLst>
            </a:pPr>
            <a:r>
              <a:rPr b="0" lang="en-IN" sz="2000" strike="noStrike" u="none">
                <a:solidFill>
                  <a:srgbClr val="000000"/>
                </a:solidFill>
                <a:uFillTx/>
                <a:latin typeface="Times New Roman"/>
              </a:rPr>
              <a:t>SIM800L GSM Module</a:t>
            </a:r>
            <a:endParaRPr b="0" lang="en-IN" sz="2000" strike="noStrike" u="none">
              <a:solidFill>
                <a:srgbClr val="000000"/>
              </a:solidFill>
              <a:uFillTx/>
              <a:latin typeface="Arial"/>
            </a:endParaRPr>
          </a:p>
          <a:p>
            <a:pPr marL="228600" indent="-228600" defTabSz="914400">
              <a:lnSpc>
                <a:spcPct val="90000"/>
              </a:lnSpc>
              <a:spcBef>
                <a:spcPts val="1001"/>
              </a:spcBef>
              <a:spcAft>
                <a:spcPts val="862"/>
              </a:spcAft>
              <a:buClr>
                <a:srgbClr val="000000"/>
              </a:buClr>
              <a:buFont typeface="Arial"/>
              <a:buChar char="•"/>
              <a:tabLst>
                <a:tab algn="l" pos="0"/>
              </a:tabLst>
            </a:pPr>
            <a:r>
              <a:rPr b="0" lang="en-IN" sz="2000" strike="noStrike" u="none">
                <a:solidFill>
                  <a:srgbClr val="000000"/>
                </a:solidFill>
                <a:uFillTx/>
                <a:latin typeface="Times New Roman"/>
              </a:rPr>
              <a:t>MQ Gas Sensor</a:t>
            </a:r>
            <a:endParaRPr b="0" lang="en-IN" sz="2000" strike="noStrike" u="none">
              <a:solidFill>
                <a:srgbClr val="000000"/>
              </a:solidFill>
              <a:uFillTx/>
              <a:latin typeface="Arial"/>
            </a:endParaRPr>
          </a:p>
          <a:p>
            <a:pPr marL="228600" indent="-228600" defTabSz="914400">
              <a:lnSpc>
                <a:spcPct val="90000"/>
              </a:lnSpc>
              <a:spcBef>
                <a:spcPts val="1001"/>
              </a:spcBef>
              <a:spcAft>
                <a:spcPts val="862"/>
              </a:spcAft>
              <a:buClr>
                <a:srgbClr val="000000"/>
              </a:buClr>
              <a:buFont typeface="Arial"/>
              <a:buChar char="•"/>
              <a:tabLst>
                <a:tab algn="l" pos="0"/>
              </a:tabLst>
            </a:pPr>
            <a:r>
              <a:rPr b="0" lang="en-IN" sz="2000" strike="noStrike" u="none">
                <a:solidFill>
                  <a:srgbClr val="000000"/>
                </a:solidFill>
                <a:uFillTx/>
                <a:latin typeface="Times New Roman"/>
              </a:rPr>
              <a:t>KY-017 Mercury Tilt Switch Module</a:t>
            </a:r>
            <a:endParaRPr b="0" lang="en-IN" sz="2000" strike="noStrike" u="none">
              <a:solidFill>
                <a:srgbClr val="000000"/>
              </a:solidFill>
              <a:uFillTx/>
              <a:latin typeface="Arial"/>
            </a:endParaRPr>
          </a:p>
          <a:p>
            <a:pPr marL="228600" indent="-228600" defTabSz="914400">
              <a:lnSpc>
                <a:spcPct val="90000"/>
              </a:lnSpc>
              <a:spcBef>
                <a:spcPts val="1001"/>
              </a:spcBef>
              <a:spcAft>
                <a:spcPts val="862"/>
              </a:spcAft>
              <a:buClr>
                <a:srgbClr val="000000"/>
              </a:buClr>
              <a:buFont typeface="Arial"/>
              <a:buChar char="•"/>
              <a:tabLst>
                <a:tab algn="l" pos="0"/>
              </a:tabLst>
            </a:pPr>
            <a:r>
              <a:rPr b="0" lang="en-IN" sz="2000" strike="noStrike" u="none">
                <a:solidFill>
                  <a:srgbClr val="000000"/>
                </a:solidFill>
                <a:uFillTx/>
                <a:latin typeface="Times New Roman"/>
              </a:rPr>
              <a:t>JSN SR-04T Waterproof Ultrasonic Sensor</a:t>
            </a:r>
            <a:endParaRPr b="0" lang="en-IN" sz="2000" strike="noStrike" u="none">
              <a:solidFill>
                <a:srgbClr val="000000"/>
              </a:solidFill>
              <a:uFillTx/>
              <a:latin typeface="Arial"/>
            </a:endParaRPr>
          </a:p>
          <a:p>
            <a:pPr marL="228600" indent="-228600" defTabSz="914400">
              <a:lnSpc>
                <a:spcPct val="90000"/>
              </a:lnSpc>
              <a:spcBef>
                <a:spcPts val="1001"/>
              </a:spcBef>
              <a:spcAft>
                <a:spcPts val="862"/>
              </a:spcAft>
              <a:buClr>
                <a:srgbClr val="000000"/>
              </a:buClr>
              <a:buFont typeface="Arial"/>
              <a:buChar char="•"/>
              <a:tabLst>
                <a:tab algn="l" pos="0"/>
              </a:tabLst>
            </a:pPr>
            <a:r>
              <a:rPr b="0" lang="en-IN" sz="2000" strike="noStrike" u="none">
                <a:solidFill>
                  <a:srgbClr val="000000"/>
                </a:solidFill>
                <a:uFillTx/>
                <a:latin typeface="Times New Roman"/>
              </a:rPr>
              <a:t>18650 Cell &amp; Cell Holder</a:t>
            </a:r>
            <a:endParaRPr b="0" lang="en-IN" sz="2000" strike="noStrike" u="none">
              <a:solidFill>
                <a:srgbClr val="000000"/>
              </a:solidFill>
              <a:uFillTx/>
              <a:latin typeface="Arial"/>
            </a:endParaRPr>
          </a:p>
          <a:p>
            <a:pPr indent="0" defTabSz="914400">
              <a:lnSpc>
                <a:spcPct val="90000"/>
              </a:lnSpc>
              <a:spcBef>
                <a:spcPts val="1001"/>
              </a:spcBef>
              <a:buNone/>
              <a:tabLst>
                <a:tab algn="l" pos="0"/>
              </a:tabLst>
            </a:pPr>
            <a:endParaRPr b="0" lang="en-IN" sz="2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p:nvPr>
        </p:nvSpPr>
        <p:spPr>
          <a:xfrm>
            <a:off x="838080" y="349560"/>
            <a:ext cx="10514880" cy="582660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1" lang="en-IN" sz="3200" strike="noStrike" u="none">
                <a:solidFill>
                  <a:schemeClr val="dk1"/>
                </a:solidFill>
                <a:uFillTx/>
                <a:latin typeface="Times New Roman"/>
              </a:rPr>
              <a:t>PROJECT OUTCOME:</a:t>
            </a:r>
            <a:endParaRPr b="0" lang="en-IN" sz="3200" strike="noStrike" u="none">
              <a:solidFill>
                <a:srgbClr val="000000"/>
              </a:solidFill>
              <a:uFillTx/>
              <a:latin typeface="Arial"/>
            </a:endParaRPr>
          </a:p>
          <a:p>
            <a:pPr indent="0" defTabSz="914400">
              <a:lnSpc>
                <a:spcPct val="90000"/>
              </a:lnSpc>
              <a:spcBef>
                <a:spcPts val="1001"/>
              </a:spcBef>
              <a:buNone/>
              <a:tabLst>
                <a:tab algn="l" pos="0"/>
              </a:tabLst>
            </a:pPr>
            <a:r>
              <a:rPr b="0" lang="en-US" sz="2400" strike="noStrike" u="none">
                <a:solidFill>
                  <a:schemeClr val="dk1"/>
                </a:solidFill>
                <a:uFillTx/>
                <a:latin typeface="Times New Roman"/>
              </a:rPr>
              <a:t>The Manhole Monitoring System will provide real-time data on gas concentration and temperature levels, ensuring early detection of hazardous conditions. The system will enhance worker safety by reducing exposure to toxic gases and overheating risks, while also preventing accidents such as explosions or infrastructure failures. With IoT-based alerts and remote monitoring, authorities can take timely action, improving maintenance efficiency. This solution will contribute to smarter urban management by ensuring safer and more reliable underground utility access. Ultimately, it will minimize manual inspections, reduce operational costs, and enhance public safety.</a:t>
            </a:r>
            <a:endParaRPr b="0" lang="en-IN"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35</TotalTime>
  <Application>LibreOffice/24.8.4.2$Windows_X86_64 LibreOffice_project/bb3cfa12c7b1bf994ecc5649a80400d06cd71002</Application>
  <AppVersion>15.0000</AppVersion>
  <Words>270</Words>
  <Paragraphs>14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2025-02-07T14:00:37Z</dcterms:created>
  <dc:creator>Aniket Panda</dc:creator>
  <dc:description/>
  <dc:language>en-IN</dc:language>
  <cp:lastModifiedBy/>
  <dcterms:modified xsi:type="dcterms:W3CDTF">2025-02-07T20:55:44Z</dcterms:modified>
  <cp:revision>5</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4</vt:i4>
  </property>
</Properties>
</file>