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3" r:id="rId11"/>
    <p:sldMasterId id="2147483675" r:id="rId12"/>
    <p:sldMasterId id="2147483677" r:id="rId13"/>
    <p:sldMasterId id="2147483679" r:id="rId14"/>
    <p:sldMasterId id="2147483681" r:id="rId15"/>
    <p:sldMasterId id="2147483683" r:id="rId16"/>
    <p:sldMasterId id="2147483685" r:id="rId17"/>
    <p:sldMasterId id="2147483687" r:id="rId18"/>
    <p:sldMasterId id="2147483689" r:id="rId19"/>
    <p:sldMasterId id="2147483691" r:id="rId20"/>
    <p:sldMasterId id="2147483693" r:id="rId21"/>
    <p:sldMasterId id="2147483695" r:id="rId22"/>
    <p:sldMasterId id="2147483697" r:id="rId23"/>
    <p:sldMasterId id="2147483699" r:id="rId24"/>
    <p:sldMasterId id="2147483701" r:id="rId25"/>
    <p:sldMasterId id="2147483703" r:id="rId26"/>
  </p:sldMasterIdLst>
  <p:sldIdLst>
    <p:sldId id="256" r:id="rId27"/>
    <p:sldId id="257" r:id="rId28"/>
    <p:sldId id="258" r:id="rId29"/>
    <p:sldId id="259" r:id="rId30"/>
    <p:sldId id="260" r:id="rId31"/>
    <p:sldId id="261" r:id="rId3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 Target="slides/slide1.xml"/><Relationship Id="rId28" Type="http://schemas.openxmlformats.org/officeDocument/2006/relationships/slide" Target="slides/slide2.xml"/><Relationship Id="rId29" Type="http://schemas.openxmlformats.org/officeDocument/2006/relationships/slide" Target="slides/slide3.xml"/><Relationship Id="rId30" Type="http://schemas.openxmlformats.org/officeDocument/2006/relationships/slide" Target="slides/slide4.xml"/><Relationship Id="rId31" Type="http://schemas.openxmlformats.org/officeDocument/2006/relationships/slide" Target="slides/slide5.xml"/><Relationship Id="rId32" Type="http://schemas.openxmlformats.org/officeDocument/2006/relationships/slide" Target="slides/slide6.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769E6B0-F82C-4F05-ADDD-FC38A5EC44B5}"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5"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6"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67D38171-256B-4657-999D-ABCC8B8FE3AF}" type="slidenum">
              <a:t>&lt;#&gt;</a:t>
            </a:fld>
          </a:p>
        </p:txBody>
      </p:sp>
      <p:sp>
        <p:nvSpPr>
          <p:cNvPr id="7" name="PlaceHolder 6"/>
          <p:cNvSpPr>
            <a:spLocks noGrp="1"/>
          </p:cNvSpPr>
          <p:nvPr>
            <p:ph type="dt" idx="27"/>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4">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58"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BDF91E54-998B-4363-A384-88A63379000D}" type="slidenum">
              <a:t>&lt;#&gt;</a:t>
            </a:fld>
          </a:p>
        </p:txBody>
      </p:sp>
      <p:sp>
        <p:nvSpPr>
          <p:cNvPr id="6" name="PlaceHolder 5"/>
          <p:cNvSpPr>
            <a:spLocks noGrp="1"/>
          </p:cNvSpPr>
          <p:nvPr>
            <p:ph type="dt" idx="27"/>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4">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0"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7CE9A83D-0D88-4119-A842-D769CA66F04E}" type="slidenum">
              <a:t>&lt;#&gt;</a:t>
            </a:fld>
          </a:p>
        </p:txBody>
      </p:sp>
      <p:sp>
        <p:nvSpPr>
          <p:cNvPr id="6" name="PlaceHolder 5"/>
          <p:cNvSpPr>
            <a:spLocks noGrp="1"/>
          </p:cNvSpPr>
          <p:nvPr>
            <p:ph type="dt" idx="27"/>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2"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A576416D-105A-4B45-AE92-85CA1FB0D228}" type="slidenum">
              <a:t>&lt;#&gt;</a:t>
            </a:fld>
          </a:p>
        </p:txBody>
      </p:sp>
      <p:sp>
        <p:nvSpPr>
          <p:cNvPr id="6" name="PlaceHolder 5"/>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554842E9-5701-4723-AFF2-349D7CE78EDC}" type="slidenum">
              <a:t>&lt;#&gt;</a:t>
            </a:fld>
          </a:p>
        </p:txBody>
      </p:sp>
      <p:sp>
        <p:nvSpPr>
          <p:cNvPr id="4" name="PlaceHolder 3"/>
          <p:cNvSpPr>
            <a:spLocks noGrp="1"/>
          </p:cNvSpPr>
          <p:nvPr>
            <p:ph type="dt" idx="27"/>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B47C764F-6F53-4635-B20A-5B7583F431C7}" type="slidenum">
              <a:t>&lt;#&gt;</a:t>
            </a:fld>
          </a:p>
        </p:txBody>
      </p:sp>
      <p:sp>
        <p:nvSpPr>
          <p:cNvPr id="4" name="PlaceHolder 3"/>
          <p:cNvSpPr>
            <a:spLocks noGrp="1"/>
          </p:cNvSpPr>
          <p:nvPr>
            <p:ph type="dt" idx="27"/>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ECF152C2-B2AB-4161-B41F-1FB2D74DE3D1}" type="slidenum">
              <a:t>&lt;#&gt;</a:t>
            </a:fld>
          </a:p>
        </p:txBody>
      </p:sp>
      <p:sp>
        <p:nvSpPr>
          <p:cNvPr id="4" name="PlaceHolder 3"/>
          <p:cNvSpPr>
            <a:spLocks noGrp="1"/>
          </p:cNvSpPr>
          <p:nvPr>
            <p:ph type="dt" idx="27"/>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5">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8"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96EA87B9-D0FD-4330-B2E8-CB3461DED430}" type="slidenum">
              <a:t>&lt;#&gt;</a:t>
            </a:fld>
          </a:p>
        </p:txBody>
      </p:sp>
      <p:sp>
        <p:nvSpPr>
          <p:cNvPr id="6" name="PlaceHolder 5"/>
          <p:cNvSpPr>
            <a:spLocks noGrp="1"/>
          </p:cNvSpPr>
          <p:nvPr>
            <p:ph type="dt" idx="30"/>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75"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C83EAB79-0B57-4E3B-9D1B-2EE0C7A1C0C5}" type="slidenum">
              <a:t>&lt;#&gt;</a:t>
            </a:fld>
          </a:p>
        </p:txBody>
      </p:sp>
      <p:sp>
        <p:nvSpPr>
          <p:cNvPr id="6" name="PlaceHolder 5"/>
          <p:cNvSpPr>
            <a:spLocks noGrp="1"/>
          </p:cNvSpPr>
          <p:nvPr>
            <p:ph type="dt" idx="33"/>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7">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FC336A98-54F0-4DFD-A456-170C12334910}" type="slidenum">
              <a:t>&lt;#&gt;</a:t>
            </a:fld>
          </a:p>
        </p:txBody>
      </p:sp>
      <p:sp>
        <p:nvSpPr>
          <p:cNvPr id="4" name="PlaceHolder 3"/>
          <p:cNvSpPr>
            <a:spLocks noGrp="1"/>
          </p:cNvSpPr>
          <p:nvPr>
            <p:ph type="dt" idx="3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3"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30EDCBA-15EA-4E7A-9353-68A16ADC0851}"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8">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D41E2632-E03C-4B1B-BFDB-09635FC6EC50}" type="slidenum">
              <a:t>&lt;#&gt;</a:t>
            </a:fld>
          </a:p>
        </p:txBody>
      </p:sp>
      <p:sp>
        <p:nvSpPr>
          <p:cNvPr id="4" name="PlaceHolder 3"/>
          <p:cNvSpPr>
            <a:spLocks noGrp="1"/>
          </p:cNvSpPr>
          <p:nvPr>
            <p:ph type="dt" idx="39"/>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9">
    <p:spTree>
      <p:nvGrpSpPr>
        <p:cNvPr id="1" name=""/>
        <p:cNvGrpSpPr/>
        <p:nvPr/>
      </p:nvGrpSpPr>
      <p:grpSpPr>
        <a:xfrm>
          <a:off x="0" y="0"/>
          <a:ext cx="0" cy="0"/>
          <a:chOff x="0" y="0"/>
          <a:chExt cx="0" cy="0"/>
        </a:xfrm>
      </p:grpSpPr>
      <p:sp>
        <p:nvSpPr>
          <p:cNvPr id="86"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7" name="PlaceHolder 2"/>
          <p:cNvSpPr>
            <a:spLocks noGrp="1"/>
          </p:cNvSpPr>
          <p:nvPr>
            <p:ph type="subTitle"/>
          </p:nvPr>
        </p:nvSpPr>
        <p:spPr>
          <a:xfrm>
            <a:off x="838080" y="1825560"/>
            <a:ext cx="10514520" cy="43502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D1FD5116-A43B-403A-8E50-D2A8670F3F3F}"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0">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5DFD2141-AEC3-4A15-BE6C-556823BE3FFF}" type="slidenum">
              <a:t>&lt;#&gt;</a:t>
            </a:fld>
          </a:p>
        </p:txBody>
      </p:sp>
      <p:sp>
        <p:nvSpPr>
          <p:cNvPr id="4" name="PlaceHolder 3"/>
          <p:cNvSpPr>
            <a:spLocks noGrp="1"/>
          </p:cNvSpPr>
          <p:nvPr>
            <p:ph type="dt" idx="45"/>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11">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49D5119F-0446-4662-B56E-755D699E29E8}" type="slidenum">
              <a:t>&lt;#&gt;</a:t>
            </a:fld>
          </a:p>
        </p:txBody>
      </p:sp>
      <p:sp>
        <p:nvSpPr>
          <p:cNvPr id="4" name="PlaceHolder 3"/>
          <p:cNvSpPr>
            <a:spLocks noGrp="1"/>
          </p:cNvSpPr>
          <p:nvPr>
            <p:ph type="dt" idx="48"/>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2">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00" name="PlaceHolder 2"/>
          <p:cNvSpPr>
            <a:spLocks noGrp="1"/>
          </p:cNvSpPr>
          <p:nvPr>
            <p:ph/>
          </p:nvPr>
        </p:nvSpPr>
        <p:spPr>
          <a:xfrm>
            <a:off x="838080" y="1825560"/>
            <a:ext cx="1051452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 name="PlaceHolder 3"/>
          <p:cNvSpPr>
            <a:spLocks noGrp="1"/>
          </p:cNvSpPr>
          <p:nvPr>
            <p:ph type="ftr" idx="49"/>
          </p:nvPr>
        </p:nvSpPr>
        <p:spPr/>
        <p:txBody>
          <a:bodyPr/>
          <a:p>
            <a:r>
              <a:t>Footer</a:t>
            </a:r>
          </a:p>
        </p:txBody>
      </p:sp>
      <p:sp>
        <p:nvSpPr>
          <p:cNvPr id="5" name="PlaceHolder 4"/>
          <p:cNvSpPr>
            <a:spLocks noGrp="1"/>
          </p:cNvSpPr>
          <p:nvPr>
            <p:ph type="sldNum" idx="50"/>
          </p:nvPr>
        </p:nvSpPr>
        <p:spPr/>
        <p:txBody>
          <a:bodyPr/>
          <a:p>
            <a:fld id="{7403E516-3FC6-4E8F-ADF4-951FE5A5FDAB}" type="slidenum">
              <a:t>&lt;#&gt;</a:t>
            </a:fld>
          </a:p>
        </p:txBody>
      </p:sp>
      <p:sp>
        <p:nvSpPr>
          <p:cNvPr id="6" name="PlaceHolder 5"/>
          <p:cNvSpPr>
            <a:spLocks noGrp="1"/>
          </p:cNvSpPr>
          <p:nvPr>
            <p:ph type="dt" idx="51"/>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3">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2C958526-238C-442B-841C-DE19BA2BF77E}" type="slidenum">
              <a:t>&lt;#&gt;</a:t>
            </a:fld>
          </a:p>
        </p:txBody>
      </p:sp>
      <p:sp>
        <p:nvSpPr>
          <p:cNvPr id="4" name="PlaceHolder 3"/>
          <p:cNvSpPr>
            <a:spLocks noGrp="1"/>
          </p:cNvSpPr>
          <p:nvPr>
            <p:ph type="dt" idx="54"/>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55"/>
          </p:nvPr>
        </p:nvSpPr>
        <p:spPr/>
        <p:txBody>
          <a:bodyPr/>
          <a:p>
            <a:r>
              <a:t>Footer</a:t>
            </a:r>
          </a:p>
        </p:txBody>
      </p:sp>
      <p:sp>
        <p:nvSpPr>
          <p:cNvPr id="3" name="PlaceHolder 2"/>
          <p:cNvSpPr>
            <a:spLocks noGrp="1"/>
          </p:cNvSpPr>
          <p:nvPr>
            <p:ph type="sldNum" idx="56"/>
          </p:nvPr>
        </p:nvSpPr>
        <p:spPr/>
        <p:txBody>
          <a:bodyPr/>
          <a:p>
            <a:fld id="{81286C92-20A0-4C9F-B8C1-61B64CC136FA}" type="slidenum">
              <a:t>&lt;#&gt;</a:t>
            </a:fld>
          </a:p>
        </p:txBody>
      </p:sp>
      <p:sp>
        <p:nvSpPr>
          <p:cNvPr id="4" name="PlaceHolder 3"/>
          <p:cNvSpPr>
            <a:spLocks noGrp="1"/>
          </p:cNvSpPr>
          <p:nvPr>
            <p:ph type="dt" idx="57"/>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114"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115"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58"/>
          </p:nvPr>
        </p:nvSpPr>
        <p:spPr/>
        <p:txBody>
          <a:bodyPr/>
          <a:p>
            <a:r>
              <a:t>Footer</a:t>
            </a:r>
          </a:p>
        </p:txBody>
      </p:sp>
      <p:sp>
        <p:nvSpPr>
          <p:cNvPr id="6" name="PlaceHolder 5"/>
          <p:cNvSpPr>
            <a:spLocks noGrp="1"/>
          </p:cNvSpPr>
          <p:nvPr>
            <p:ph type="sldNum" idx="59"/>
          </p:nvPr>
        </p:nvSpPr>
        <p:spPr/>
        <p:txBody>
          <a:bodyPr/>
          <a:p>
            <a:fld id="{6D39AF13-4056-4F75-B0F2-35C14208E57B}" type="slidenum">
              <a:t>&lt;#&gt;</a:t>
            </a:fld>
          </a:p>
        </p:txBody>
      </p:sp>
      <p:sp>
        <p:nvSpPr>
          <p:cNvPr id="7" name="PlaceHolder 6"/>
          <p:cNvSpPr>
            <a:spLocks noGrp="1"/>
          </p:cNvSpPr>
          <p:nvPr>
            <p:ph type="dt" idx="60"/>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p>
            <a:r>
              <a:t>Footer</a:t>
            </a:r>
          </a:p>
        </p:txBody>
      </p:sp>
      <p:sp>
        <p:nvSpPr>
          <p:cNvPr id="3" name="PlaceHolder 2"/>
          <p:cNvSpPr>
            <a:spLocks noGrp="1"/>
          </p:cNvSpPr>
          <p:nvPr>
            <p:ph type="sldNum" idx="62"/>
          </p:nvPr>
        </p:nvSpPr>
        <p:spPr/>
        <p:txBody>
          <a:bodyPr/>
          <a:p>
            <a:fld id="{C8993466-A65B-4B85-9E75-BB8516D38DAB}" type="slidenum">
              <a:t>&lt;#&gt;</a:t>
            </a:fld>
          </a:p>
        </p:txBody>
      </p:sp>
      <p:sp>
        <p:nvSpPr>
          <p:cNvPr id="4" name="PlaceHolder 3"/>
          <p:cNvSpPr>
            <a:spLocks noGrp="1"/>
          </p:cNvSpPr>
          <p:nvPr>
            <p:ph type="dt" idx="63"/>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64"/>
          </p:nvPr>
        </p:nvSpPr>
        <p:spPr/>
        <p:txBody>
          <a:bodyPr/>
          <a:p>
            <a:r>
              <a:t>Footer</a:t>
            </a:r>
          </a:p>
        </p:txBody>
      </p:sp>
      <p:sp>
        <p:nvSpPr>
          <p:cNvPr id="4" name="PlaceHolder 3"/>
          <p:cNvSpPr>
            <a:spLocks noGrp="1"/>
          </p:cNvSpPr>
          <p:nvPr>
            <p:ph type="sldNum" idx="65"/>
          </p:nvPr>
        </p:nvSpPr>
        <p:spPr/>
        <p:txBody>
          <a:bodyPr/>
          <a:p>
            <a:fld id="{6C053A66-D47C-43D2-8444-68FF318EA024}" type="slidenum">
              <a:t>&lt;#&gt;</a:t>
            </a:fld>
          </a:p>
        </p:txBody>
      </p:sp>
      <p:sp>
        <p:nvSpPr>
          <p:cNvPr id="5" name="PlaceHolder 4"/>
          <p:cNvSpPr>
            <a:spLocks noGrp="1"/>
          </p:cNvSpPr>
          <p:nvPr>
            <p:ph type="dt" idx="66"/>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E448B335-DCEF-4B63-8FBE-89CDBAFB17A2}"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67"/>
          </p:nvPr>
        </p:nvSpPr>
        <p:spPr/>
        <p:txBody>
          <a:bodyPr/>
          <a:p>
            <a:r>
              <a:t>Footer</a:t>
            </a:r>
          </a:p>
        </p:txBody>
      </p:sp>
      <p:sp>
        <p:nvSpPr>
          <p:cNvPr id="3" name="PlaceHolder 2"/>
          <p:cNvSpPr>
            <a:spLocks noGrp="1"/>
          </p:cNvSpPr>
          <p:nvPr>
            <p:ph type="sldNum" idx="68"/>
          </p:nvPr>
        </p:nvSpPr>
        <p:spPr/>
        <p:txBody>
          <a:bodyPr/>
          <a:p>
            <a:fld id="{8738742F-D0EE-4EA0-9A4E-5CA43C19B6BD}" type="slidenum">
              <a:t>&lt;#&gt;</a:t>
            </a:fld>
          </a:p>
        </p:txBody>
      </p:sp>
      <p:sp>
        <p:nvSpPr>
          <p:cNvPr id="4" name="PlaceHolder 3"/>
          <p:cNvSpPr>
            <a:spLocks noGrp="1"/>
          </p:cNvSpPr>
          <p:nvPr>
            <p:ph type="dt" idx="6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6193064D-3DFF-44B5-ACDF-1A283421A416}" type="slidenum">
              <a:t>&lt;#&gt;</a:t>
            </a:fld>
          </a:p>
        </p:txBody>
      </p:sp>
      <p:sp>
        <p:nvSpPr>
          <p:cNvPr id="4" name="PlaceHolder 3"/>
          <p:cNvSpPr>
            <a:spLocks noGrp="1"/>
          </p:cNvSpPr>
          <p:nvPr>
            <p:ph type="dt" idx="72"/>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73"/>
          </p:nvPr>
        </p:nvSpPr>
        <p:spPr/>
        <p:txBody>
          <a:bodyPr/>
          <a:p>
            <a:r>
              <a:t>Footer</a:t>
            </a:r>
          </a:p>
        </p:txBody>
      </p:sp>
      <p:sp>
        <p:nvSpPr>
          <p:cNvPr id="3" name="PlaceHolder 2"/>
          <p:cNvSpPr>
            <a:spLocks noGrp="1"/>
          </p:cNvSpPr>
          <p:nvPr>
            <p:ph type="sldNum" idx="74"/>
          </p:nvPr>
        </p:nvSpPr>
        <p:spPr/>
        <p:txBody>
          <a:bodyPr/>
          <a:p>
            <a:fld id="{F5D691A2-8FC5-46E3-9000-EA72DE959F82}" type="slidenum">
              <a:t>&lt;#&gt;</a:t>
            </a:fld>
          </a:p>
        </p:txBody>
      </p:sp>
      <p:sp>
        <p:nvSpPr>
          <p:cNvPr id="4" name="PlaceHolder 3"/>
          <p:cNvSpPr>
            <a:spLocks noGrp="1"/>
          </p:cNvSpPr>
          <p:nvPr>
            <p:ph type="dt" idx="7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82751216-B95F-48B6-A011-54E8E2B800F1}" type="slidenum">
              <a:t>&lt;#&gt;</a:t>
            </a:fld>
          </a:p>
        </p:txBody>
      </p:sp>
      <p:sp>
        <p:nvSpPr>
          <p:cNvPr id="4" name="PlaceHolder 3"/>
          <p:cNvSpPr>
            <a:spLocks noGrp="1"/>
          </p:cNvSpPr>
          <p:nvPr>
            <p:ph type="dt" idx="12"/>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27"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28"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89F21F88-8A09-4A4C-9DC1-1A6567B4F5AD}" type="slidenum">
              <a:t>&lt;#&gt;</a:t>
            </a:fld>
          </a:p>
        </p:txBody>
      </p:sp>
      <p:sp>
        <p:nvSpPr>
          <p:cNvPr id="7" name="PlaceHolder 6"/>
          <p:cNvSpPr>
            <a:spLocks noGrp="1"/>
          </p:cNvSpPr>
          <p:nvPr>
            <p:ph type="dt" idx="15"/>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
    <p:spTree>
      <p:nvGrpSpPr>
        <p:cNvPr id="1" name=""/>
        <p:cNvGrpSpPr/>
        <p:nvPr/>
      </p:nvGrpSpPr>
      <p:grpSpPr>
        <a:xfrm>
          <a:off x="0" y="0"/>
          <a:ext cx="0" cy="0"/>
          <a:chOff x="0" y="0"/>
          <a:chExt cx="0" cy="0"/>
        </a:xfrm>
      </p:grpSpPr>
      <p:sp>
        <p:nvSpPr>
          <p:cNvPr id="3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74C41621-14B7-49AC-8B7C-4C35C1F5A734}" type="slidenum">
              <a:t>&lt;#&gt;</a:t>
            </a:fld>
          </a:p>
        </p:txBody>
      </p:sp>
      <p:sp>
        <p:nvSpPr>
          <p:cNvPr id="5" name="PlaceHolder 4"/>
          <p:cNvSpPr>
            <a:spLocks noGrp="1"/>
          </p:cNvSpPr>
          <p:nvPr>
            <p:ph type="dt" idx="18"/>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F498B894-F2AA-4883-AE41-B6CB37E24808}" type="slidenum">
              <a:t>&lt;#&gt;</a:t>
            </a:fld>
          </a:p>
        </p:txBody>
      </p:sp>
      <p:sp>
        <p:nvSpPr>
          <p:cNvPr id="5" name="PlaceHolder 4"/>
          <p:cNvSpPr>
            <a:spLocks noGrp="1"/>
          </p:cNvSpPr>
          <p:nvPr>
            <p:ph type="dt" idx="2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45"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46" name="PlaceHolder 2"/>
          <p:cNvSpPr>
            <a:spLocks noGrp="1"/>
          </p:cNvSpPr>
          <p:nvPr>
            <p:ph/>
          </p:nvPr>
        </p:nvSpPr>
        <p:spPr>
          <a:xfrm>
            <a:off x="838080" y="1825560"/>
            <a:ext cx="513108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47" name="PlaceHolder 3"/>
          <p:cNvSpPr>
            <a:spLocks noGrp="1"/>
          </p:cNvSpPr>
          <p:nvPr>
            <p:ph/>
          </p:nvPr>
        </p:nvSpPr>
        <p:spPr>
          <a:xfrm>
            <a:off x="6226200" y="1825560"/>
            <a:ext cx="5131080" cy="4350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18973C07-37CA-4553-B1F1-B8F727338EDD}" type="slidenum">
              <a:t>&lt;#&gt;</a:t>
            </a:fld>
          </a:p>
        </p:txBody>
      </p:sp>
      <p:sp>
        <p:nvSpPr>
          <p:cNvPr id="7" name="PlaceHolder 6"/>
          <p:cNvSpPr>
            <a:spLocks noGrp="1"/>
          </p:cNvSpPr>
          <p:nvPr>
            <p:ph type="dt" idx="24"/>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4">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4D626EA0-DE03-4053-AE71-D46102396989}" type="slidenum">
              <a:t>&lt;#&gt;</a:t>
            </a:fld>
          </a:p>
        </p:txBody>
      </p:sp>
      <p:sp>
        <p:nvSpPr>
          <p:cNvPr id="5" name="PlaceHolder 4"/>
          <p:cNvSpPr>
            <a:spLocks noGrp="1"/>
          </p:cNvSpPr>
          <p:nvPr>
            <p:ph type="dt" idx="27"/>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7.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8.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9.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20.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21.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22.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3.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2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5.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7.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8.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9.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30.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31.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3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66F9FE9B-3D42-4AA9-9152-5E5C6EEE943B}"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64" name="PlaceHolder 2"/>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5" name="PlaceHolder 3"/>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2CF20189-FF13-4AE4-85CC-E15ACFC1B206}"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66" name="PlaceHolder 4"/>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70"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71" name="PlaceHolder 3"/>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72" name="PlaceHolder 4"/>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E24009A7-B8E2-4508-B818-431621C39538}"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73" name="PlaceHolder 5"/>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ftr" idx="3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77" name="PlaceHolder 2"/>
          <p:cNvSpPr>
            <a:spLocks noGrp="1"/>
          </p:cNvSpPr>
          <p:nvPr>
            <p:ph type="sldNum" idx="3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C217C56F-43A3-41B8-8F93-8751B663FEC9}"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78" name="PlaceHolder 3"/>
          <p:cNvSpPr>
            <a:spLocks noGrp="1"/>
          </p:cNvSpPr>
          <p:nvPr>
            <p:ph type="dt" idx="3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8"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ftr" idx="3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80" name="PlaceHolder 2"/>
          <p:cNvSpPr>
            <a:spLocks noGrp="1"/>
          </p:cNvSpPr>
          <p:nvPr>
            <p:ph type="sldNum" idx="3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666717CE-83D0-457B-9707-4D6B048726EE}"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81" name="PlaceHolder 3"/>
          <p:cNvSpPr>
            <a:spLocks noGrp="1"/>
          </p:cNvSpPr>
          <p:nvPr>
            <p:ph type="dt" idx="3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0"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3" name="PlaceHolder 2"/>
          <p:cNvSpPr>
            <a:spLocks noGrp="1"/>
          </p:cNvSpPr>
          <p:nvPr>
            <p:ph type="ftr" idx="4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84" name="PlaceHolder 3"/>
          <p:cNvSpPr>
            <a:spLocks noGrp="1"/>
          </p:cNvSpPr>
          <p:nvPr>
            <p:ph type="sldNum" idx="4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F97960C9-7905-4A46-8FF5-6CB38D3F27E5}"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85" name="PlaceHolder 4"/>
          <p:cNvSpPr>
            <a:spLocks noGrp="1"/>
          </p:cNvSpPr>
          <p:nvPr>
            <p:ph type="dt" idx="4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2"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PlaceHolder 1"/>
          <p:cNvSpPr>
            <a:spLocks noGrp="1"/>
          </p:cNvSpPr>
          <p:nvPr>
            <p:ph type="ftr" idx="4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89" name="PlaceHolder 2"/>
          <p:cNvSpPr>
            <a:spLocks noGrp="1"/>
          </p:cNvSpPr>
          <p:nvPr>
            <p:ph type="sldNum" idx="4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F118D86D-5603-4EA4-9907-AB1B2F04E626}"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90" name="PlaceHolder 3"/>
          <p:cNvSpPr>
            <a:spLocks noGrp="1"/>
          </p:cNvSpPr>
          <p:nvPr>
            <p:ph type="dt" idx="4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4"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PlaceHolder 1"/>
          <p:cNvSpPr>
            <a:spLocks noGrp="1"/>
          </p:cNvSpPr>
          <p:nvPr>
            <p:ph type="ftr" idx="4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92" name="PlaceHolder 2"/>
          <p:cNvSpPr>
            <a:spLocks noGrp="1"/>
          </p:cNvSpPr>
          <p:nvPr>
            <p:ph type="sldNum" idx="4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BF98F299-C7CE-480C-850D-51475BBE3C93}"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93" name="PlaceHolder 3"/>
          <p:cNvSpPr>
            <a:spLocks noGrp="1"/>
          </p:cNvSpPr>
          <p:nvPr>
            <p:ph type="dt" idx="4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6"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95"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6" name="PlaceHolder 3"/>
          <p:cNvSpPr>
            <a:spLocks noGrp="1"/>
          </p:cNvSpPr>
          <p:nvPr>
            <p:ph type="ftr" idx="4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97" name="PlaceHolder 4"/>
          <p:cNvSpPr>
            <a:spLocks noGrp="1"/>
          </p:cNvSpPr>
          <p:nvPr>
            <p:ph type="sldNum" idx="5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2BE4A3DA-DF8D-47DA-921B-5F75AD232C0D}"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98" name="PlaceHolder 5"/>
          <p:cNvSpPr>
            <a:spLocks noGrp="1"/>
          </p:cNvSpPr>
          <p:nvPr>
            <p:ph type="dt" idx="5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8"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1" name="PlaceHolder 1"/>
          <p:cNvSpPr>
            <a:spLocks noGrp="1"/>
          </p:cNvSpPr>
          <p:nvPr>
            <p:ph type="ftr" idx="5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2" name="PlaceHolder 2"/>
          <p:cNvSpPr>
            <a:spLocks noGrp="1"/>
          </p:cNvSpPr>
          <p:nvPr>
            <p:ph type="sldNum" idx="5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D791392B-8A60-492D-9491-156150520C0D}"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103" name="PlaceHolder 3"/>
          <p:cNvSpPr>
            <a:spLocks noGrp="1"/>
          </p:cNvSpPr>
          <p:nvPr>
            <p:ph type="dt" idx="5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0"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4" name="PlaceHolder 1"/>
          <p:cNvSpPr>
            <a:spLocks noGrp="1"/>
          </p:cNvSpPr>
          <p:nvPr>
            <p:ph type="ftr" idx="5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5" name="PlaceHolder 2"/>
          <p:cNvSpPr>
            <a:spLocks noGrp="1"/>
          </p:cNvSpPr>
          <p:nvPr>
            <p:ph type="sldNum" idx="5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03C8303A-2A78-44EF-B6D0-D348499567A4}"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106" name="PlaceHolder 3"/>
          <p:cNvSpPr>
            <a:spLocks noGrp="1"/>
          </p:cNvSpPr>
          <p:nvPr>
            <p:ph type="dt" idx="5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2"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8"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9" name="PlaceHolder 3"/>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0" name="PlaceHolder 4"/>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686CF10B-32B1-45BE-8B80-E48ABC6B31FE}"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11" name="PlaceHolder 5"/>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08"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09"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110" name="PlaceHolder 4"/>
          <p:cNvSpPr>
            <a:spLocks noGrp="1"/>
          </p:cNvSpPr>
          <p:nvPr>
            <p:ph type="ftr" idx="5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11" name="PlaceHolder 5"/>
          <p:cNvSpPr>
            <a:spLocks noGrp="1"/>
          </p:cNvSpPr>
          <p:nvPr>
            <p:ph type="sldNum" idx="5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E63D7504-B57B-468B-9370-E7DD01CEC876}"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112" name="PlaceHolder 6"/>
          <p:cNvSpPr>
            <a:spLocks noGrp="1"/>
          </p:cNvSpPr>
          <p:nvPr>
            <p:ph type="dt" idx="6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4"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ftr" idx="6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17" name="PlaceHolder 2"/>
          <p:cNvSpPr>
            <a:spLocks noGrp="1"/>
          </p:cNvSpPr>
          <p:nvPr>
            <p:ph type="sldNum" idx="6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3CA74320-BDFC-4881-94CE-3F9ACFFF8C1F}"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118" name="PlaceHolder 3"/>
          <p:cNvSpPr>
            <a:spLocks noGrp="1"/>
          </p:cNvSpPr>
          <p:nvPr>
            <p:ph type="dt" idx="6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6"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120" name="PlaceHolder 2"/>
          <p:cNvSpPr>
            <a:spLocks noGrp="1"/>
          </p:cNvSpPr>
          <p:nvPr>
            <p:ph type="ftr" idx="6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21" name="PlaceHolder 3"/>
          <p:cNvSpPr>
            <a:spLocks noGrp="1"/>
          </p:cNvSpPr>
          <p:nvPr>
            <p:ph type="sldNum" idx="6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B58BAB14-289B-469C-900D-D411B522CFF0}"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122" name="PlaceHolder 4"/>
          <p:cNvSpPr>
            <a:spLocks noGrp="1"/>
          </p:cNvSpPr>
          <p:nvPr>
            <p:ph type="dt" idx="6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8"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ftr" idx="6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25" name="PlaceHolder 2"/>
          <p:cNvSpPr>
            <a:spLocks noGrp="1"/>
          </p:cNvSpPr>
          <p:nvPr>
            <p:ph type="sldNum" idx="6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39868B2B-94EB-4C19-B1D1-DE592096BC78}"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126" name="PlaceHolder 3"/>
          <p:cNvSpPr>
            <a:spLocks noGrp="1"/>
          </p:cNvSpPr>
          <p:nvPr>
            <p:ph type="dt" idx="6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0"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7" name="PlaceHolder 1"/>
          <p:cNvSpPr>
            <a:spLocks noGrp="1"/>
          </p:cNvSpPr>
          <p:nvPr>
            <p:ph type="ftr" idx="7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28" name="PlaceHolder 2"/>
          <p:cNvSpPr>
            <a:spLocks noGrp="1"/>
          </p:cNvSpPr>
          <p:nvPr>
            <p:ph type="sldNum" idx="7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F666EC28-6178-4CB0-86D7-61FB69CABA59}"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129" name="PlaceHolder 3"/>
          <p:cNvSpPr>
            <a:spLocks noGrp="1"/>
          </p:cNvSpPr>
          <p:nvPr>
            <p:ph type="dt" idx="7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2"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PlaceHolder 1"/>
          <p:cNvSpPr>
            <a:spLocks noGrp="1"/>
          </p:cNvSpPr>
          <p:nvPr>
            <p:ph type="ftr" idx="7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31" name="PlaceHolder 2"/>
          <p:cNvSpPr>
            <a:spLocks noGrp="1"/>
          </p:cNvSpPr>
          <p:nvPr>
            <p:ph type="sldNum" idx="7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8F4CBC88-D54C-48E4-B9DB-640B31CB789F}"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132" name="PlaceHolder 3"/>
          <p:cNvSpPr>
            <a:spLocks noGrp="1"/>
          </p:cNvSpPr>
          <p:nvPr>
            <p:ph type="dt" idx="7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4"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5"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1CBE29E6-1DCE-4BAB-923E-EC98A474BB3C}"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16"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8" name="PlaceHolder 2"/>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35D3E2C6-8C0D-4906-81BF-5350308411CA}"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19" name="PlaceHolder 3"/>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21"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2"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23" name="PlaceHolder 4"/>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24" name="PlaceHolder 5"/>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4A09F7ED-7C07-458A-AE15-4284214F786E}"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25" name="PlaceHolder 6"/>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0" name="PlaceHolder 2"/>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1" name="PlaceHolder 3"/>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4C1D0C4E-136C-451D-9FE4-F2C944C735BE}"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32" name="PlaceHolder 4"/>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35" name="PlaceHolder 2"/>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6" name="PlaceHolder 3"/>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2BEEBF16-EB00-4B38-81BE-8C89F5FF5A40}" type="slidenum">
              <a:rPr b="0" lang="en-IN" sz="1200" strike="noStrike" u="none">
                <a:solidFill>
                  <a:schemeClr val="dk1">
                    <a:tint val="82000"/>
                  </a:schemeClr>
                </a:solidFill>
                <a:uFillTx/>
                <a:latin typeface="Aptos"/>
              </a:rPr>
              <a:t>1</a:t>
            </a:fld>
            <a:endParaRPr b="0" lang="en-IN" sz="1200" strike="noStrike" u="none">
              <a:solidFill>
                <a:srgbClr val="000000"/>
              </a:solidFill>
              <a:uFillTx/>
              <a:latin typeface="Times New Roman"/>
            </a:endParaRPr>
          </a:p>
        </p:txBody>
      </p:sp>
      <p:sp>
        <p:nvSpPr>
          <p:cNvPr id="37" name="PlaceHolder 4"/>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0" name="PlaceHolder 2"/>
          <p:cNvSpPr>
            <a:spLocks noGrp="1"/>
          </p:cNvSpPr>
          <p:nvPr>
            <p:ph type="body"/>
          </p:nvPr>
        </p:nvSpPr>
        <p:spPr>
          <a:xfrm>
            <a:off x="83808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1" name="PlaceHolder 3"/>
          <p:cNvSpPr>
            <a:spLocks noGrp="1"/>
          </p:cNvSpPr>
          <p:nvPr>
            <p:ph type="body"/>
          </p:nvPr>
        </p:nvSpPr>
        <p:spPr>
          <a:xfrm>
            <a:off x="6226200" y="1825560"/>
            <a:ext cx="51307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42" name="PlaceHolder 4"/>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3" name="PlaceHolder 5"/>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8A4F0D39-EDB0-41BF-9B05-0052FB596346}"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44" name="PlaceHolder 6"/>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4520" cy="1324440"/>
          </a:xfrm>
          <a:prstGeom prst="rect">
            <a:avLst/>
          </a:prstGeom>
          <a:noFill/>
          <a:ln w="0">
            <a:noFill/>
          </a:ln>
        </p:spPr>
        <p:txBody>
          <a:bodyPr lIns="0" rIns="0" tIns="0" bIns="0" anchor="ctr">
            <a:noAutofit/>
          </a:bodyPr>
          <a:p>
            <a:pPr indent="0">
              <a:buNone/>
            </a:pPr>
            <a:r>
              <a:rPr b="0" lang="en-IN" sz="1800" strike="noStrike" u="none">
                <a:solidFill>
                  <a:srgbClr val="000000"/>
                </a:solidFill>
                <a:uFillTx/>
                <a:latin typeface="Arial"/>
              </a:rPr>
              <a:t>Click to edit the title text format</a:t>
            </a:r>
            <a:endParaRPr b="0" lang="en-IN" sz="1800" strike="noStrike" u="none">
              <a:solidFill>
                <a:srgbClr val="000000"/>
              </a:solidFill>
              <a:uFillTx/>
              <a:latin typeface="Arial"/>
            </a:endParaRPr>
          </a:p>
        </p:txBody>
      </p:sp>
      <p:sp>
        <p:nvSpPr>
          <p:cNvPr id="49" name="PlaceHolder 2"/>
          <p:cNvSpPr>
            <a:spLocks noGrp="1"/>
          </p:cNvSpPr>
          <p:nvPr>
            <p:ph type="body"/>
          </p:nvPr>
        </p:nvSpPr>
        <p:spPr>
          <a:xfrm>
            <a:off x="838080" y="1825560"/>
            <a:ext cx="10514520" cy="4350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uFillTx/>
                <a:latin typeface="Arial"/>
              </a:rPr>
              <a:t>Click to edit the outline text format</a:t>
            </a:r>
            <a:endParaRPr b="0" lang="en-IN"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uFillTx/>
                <a:latin typeface="Arial"/>
              </a:rPr>
              <a:t>Second Outline Level</a:t>
            </a:r>
            <a:endParaRPr b="0" lang="en-IN"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uFillTx/>
                <a:latin typeface="Arial"/>
              </a:rPr>
              <a:t>Third Outline Level</a:t>
            </a:r>
            <a:endParaRPr b="0" lang="en-IN"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uFillTx/>
                <a:latin typeface="Arial"/>
              </a:rPr>
              <a:t>Fourth Outline Level</a:t>
            </a:r>
            <a:endParaRPr b="0" lang="en-IN"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uFillTx/>
                <a:latin typeface="Arial"/>
              </a:rPr>
              <a:t>Fifth Outline Level</a:t>
            </a:r>
            <a:endParaRPr b="0" lang="en-IN"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uFillTx/>
                <a:latin typeface="Arial"/>
              </a:rPr>
              <a:t>Sixth Outline Level</a:t>
            </a:r>
            <a:endParaRPr b="0" lang="en-IN"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uFillTx/>
                <a:latin typeface="Arial"/>
              </a:rPr>
              <a:t>Seventh Outline Level</a:t>
            </a:r>
            <a:endParaRPr b="0" lang="en-IN" sz="1800" strike="noStrike" u="none">
              <a:solidFill>
                <a:srgbClr val="000000"/>
              </a:solidFill>
              <a:uFillTx/>
              <a:latin typeface="Arial"/>
            </a:endParaRPr>
          </a:p>
        </p:txBody>
      </p:sp>
      <p:sp>
        <p:nvSpPr>
          <p:cNvPr id="50" name="PlaceHolder 3"/>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trike="noStrike" u="none">
                <a:solidFill>
                  <a:srgbClr val="000000"/>
                </a:solidFill>
                <a:uFillTx/>
                <a:latin typeface="Times New Roman"/>
              </a:defRPr>
            </a:lvl1pPr>
          </a:lstStyle>
          <a:p>
            <a:pPr indent="0" algn="ctr">
              <a:lnSpc>
                <a:spcPct val="100000"/>
              </a:lnSpc>
              <a:buNone/>
              <a:tabLst>
                <a:tab algn="l" pos="0"/>
              </a:tabLst>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51" name="PlaceHolder 4"/>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IN" sz="1200" strike="noStrike" u="none">
                <a:solidFill>
                  <a:schemeClr val="dk1">
                    <a:tint val="82000"/>
                  </a:schemeClr>
                </a:solidFill>
                <a:uFillTx/>
                <a:latin typeface="Aptos"/>
              </a:defRPr>
            </a:lvl1pPr>
          </a:lstStyle>
          <a:p>
            <a:pPr indent="0" algn="r" defTabSz="914400">
              <a:lnSpc>
                <a:spcPct val="100000"/>
              </a:lnSpc>
              <a:buNone/>
              <a:tabLst>
                <a:tab algn="l" pos="0"/>
              </a:tabLst>
            </a:pPr>
            <a:fld id="{8CA44901-7706-4D21-8316-7421B1507FB8}" type="slidenum">
              <a:rPr b="0" lang="en-IN" sz="1200" strike="noStrike" u="none">
                <a:solidFill>
                  <a:schemeClr val="dk1">
                    <a:tint val="82000"/>
                  </a:schemeClr>
                </a:solidFill>
                <a:uFillTx/>
                <a:latin typeface="Aptos"/>
              </a:rPr>
              <a:t>&lt;number&gt;</a:t>
            </a:fld>
            <a:endParaRPr b="0" lang="en-IN" sz="1200" strike="noStrike" u="none">
              <a:solidFill>
                <a:srgbClr val="000000"/>
              </a:solidFill>
              <a:uFillTx/>
              <a:latin typeface="Times New Roman"/>
            </a:endParaRPr>
          </a:p>
        </p:txBody>
      </p:sp>
      <p:sp>
        <p:nvSpPr>
          <p:cNvPr id="52" name="PlaceHolder 5"/>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 descr=""/>
          <p:cNvPicPr/>
          <p:nvPr/>
        </p:nvPicPr>
        <p:blipFill>
          <a:blip r:embed="rId1"/>
          <a:stretch/>
        </p:blipFill>
        <p:spPr>
          <a:xfrm>
            <a:off x="1372680" y="1080360"/>
            <a:ext cx="9426960" cy="3779280"/>
          </a:xfrm>
          <a:prstGeom prst="rect">
            <a:avLst/>
          </a:prstGeom>
          <a:noFill/>
          <a:ln w="0">
            <a:noFill/>
          </a:ln>
        </p:spPr>
      </p:pic>
      <p:pic>
        <p:nvPicPr>
          <p:cNvPr id="134" name="" descr=""/>
          <p:cNvPicPr/>
          <p:nvPr/>
        </p:nvPicPr>
        <p:blipFill>
          <a:blip r:embed="rId2"/>
          <a:stretch/>
        </p:blipFill>
        <p:spPr>
          <a:xfrm>
            <a:off x="10260000" y="0"/>
            <a:ext cx="1951560" cy="941760"/>
          </a:xfrm>
          <a:prstGeom prst="rect">
            <a:avLst/>
          </a:prstGeom>
          <a:noFill/>
          <a:ln w="0">
            <a:noFill/>
          </a:ln>
        </p:spPr>
      </p:pic>
      <p:sp>
        <p:nvSpPr>
          <p:cNvPr id="135" name=""/>
          <p:cNvSpPr/>
          <p:nvPr/>
        </p:nvSpPr>
        <p:spPr>
          <a:xfrm>
            <a:off x="3240000" y="4860000"/>
            <a:ext cx="6839640" cy="12596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IN" sz="4200" strike="noStrike" u="none">
                <a:solidFill>
                  <a:srgbClr val="000000"/>
                </a:solidFill>
                <a:uFillTx/>
                <a:latin typeface="Arial"/>
              </a:rPr>
              <a:t>SIL PROJECT</a:t>
            </a:r>
            <a:endParaRPr b="0" lang="en-IN" sz="4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476360" y="360000"/>
            <a:ext cx="8782920" cy="1079280"/>
          </a:xfrm>
          <a:prstGeom prst="rect">
            <a:avLst/>
          </a:prstGeom>
          <a:noFill/>
          <a:ln w="0">
            <a:noFill/>
          </a:ln>
        </p:spPr>
        <p:txBody>
          <a:bodyPr lIns="0" rIns="0" tIns="0" bIns="0" anchor="ctr">
            <a:noAutofit/>
          </a:bodyPr>
          <a:p>
            <a:pPr indent="0" algn="ctr">
              <a:lnSpc>
                <a:spcPct val="100000"/>
              </a:lnSpc>
              <a:buNone/>
              <a:tabLst>
                <a:tab algn="l" pos="0"/>
              </a:tabLst>
            </a:pPr>
            <a:r>
              <a:rPr b="0" lang="en-US" sz="5400" strike="noStrike" u="none">
                <a:solidFill>
                  <a:schemeClr val="dk1"/>
                </a:solidFill>
                <a:uFillTx/>
                <a:latin typeface="Aptos"/>
              </a:rPr>
              <a:t>TEAM MEMBERS </a:t>
            </a:r>
            <a:endParaRPr b="0" lang="en-IN" sz="5400" strike="noStrike" u="none">
              <a:solidFill>
                <a:srgbClr val="000000"/>
              </a:solidFill>
              <a:uFillTx/>
              <a:latin typeface="Arial"/>
            </a:endParaRPr>
          </a:p>
        </p:txBody>
      </p:sp>
      <p:sp>
        <p:nvSpPr>
          <p:cNvPr id="137" name="PlaceHolder 2"/>
          <p:cNvSpPr>
            <a:spLocks noGrp="1"/>
          </p:cNvSpPr>
          <p:nvPr>
            <p:ph/>
          </p:nvPr>
        </p:nvSpPr>
        <p:spPr>
          <a:xfrm>
            <a:off x="609480" y="1604520"/>
            <a:ext cx="10971720" cy="397656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ptos"/>
              </a:rPr>
              <a:t>2310040095 – SAYOOJ S</a:t>
            </a:r>
            <a:endParaRPr b="0" lang="en-IN" sz="2800" strike="noStrike" u="none">
              <a:solidFill>
                <a:srgbClr val="000000"/>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ptos"/>
              </a:rPr>
              <a:t>2310040097 – ANIKET PANDA </a:t>
            </a:r>
            <a:endParaRPr b="0" lang="en-IN" sz="2800" strike="noStrike" u="none">
              <a:solidFill>
                <a:srgbClr val="000000"/>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ptos"/>
              </a:rPr>
              <a:t>2310040079 – VENKAT PRASAD</a:t>
            </a:r>
            <a:endParaRPr b="0" lang="en-IN" sz="2800" strike="noStrike" u="none">
              <a:solidFill>
                <a:srgbClr val="000000"/>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ptos"/>
              </a:rPr>
              <a:t>2310040043 – PRANAV BAGAVATH</a:t>
            </a:r>
            <a:endParaRPr b="0" lang="en-IN"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838080" y="309240"/>
            <a:ext cx="10514520" cy="6319080"/>
          </a:xfrm>
          <a:prstGeom prst="rect">
            <a:avLst/>
          </a:prstGeom>
          <a:noFill/>
          <a:ln w="0">
            <a:noFill/>
          </a:ln>
        </p:spPr>
        <p:txBody>
          <a:bodyPr lIns="91440" rIns="91440" tIns="45720" bIns="45720" anchor="t">
            <a:noAutofit/>
          </a:bodyPr>
          <a:p>
            <a:pPr indent="0" defTabSz="914400">
              <a:lnSpc>
                <a:spcPct val="90000"/>
              </a:lnSpc>
              <a:spcBef>
                <a:spcPts val="1191"/>
              </a:spcBef>
              <a:spcAft>
                <a:spcPts val="992"/>
              </a:spcAft>
              <a:buNone/>
              <a:tabLst>
                <a:tab algn="l" pos="0"/>
              </a:tabLst>
            </a:pPr>
            <a:r>
              <a:rPr b="1" lang="en-IN" sz="2800" strike="noStrike" u="none">
                <a:solidFill>
                  <a:schemeClr val="dk1"/>
                </a:solidFill>
                <a:uFillTx/>
                <a:latin typeface="Times New Roman"/>
              </a:rPr>
              <a:t>Problem Statement</a:t>
            </a:r>
            <a:endParaRPr b="0" lang="en-IN" sz="2800" strike="noStrike" u="none">
              <a:solidFill>
                <a:srgbClr val="000000"/>
              </a:solidFill>
              <a:uFillTx/>
              <a:latin typeface="Times New Roman"/>
            </a:endParaRPr>
          </a:p>
          <a:p>
            <a:pPr indent="0" defTabSz="914400">
              <a:lnSpc>
                <a:spcPct val="90000"/>
              </a:lnSpc>
              <a:spcBef>
                <a:spcPts val="1191"/>
              </a:spcBef>
              <a:spcAft>
                <a:spcPts val="992"/>
              </a:spcAft>
              <a:buNone/>
              <a:tabLst>
                <a:tab algn="l" pos="0"/>
              </a:tabLst>
            </a:pPr>
            <a:r>
              <a:rPr b="0" lang="en-IN" sz="2000" strike="noStrike" u="none">
                <a:solidFill>
                  <a:schemeClr val="dk1"/>
                </a:solidFill>
                <a:uFillTx/>
                <a:latin typeface="Times New Roman"/>
              </a:rPr>
              <a:t>Manholes pose significant safety risks due to the accumulation of toxic gases and temperature fluctuations, which can lead to hazardous conditions for maintenance workers and surrounding areas. Traditional inspection methods are manual, inefficient, and often fail to detect dangers in real-time, increasing the risk of accidents, explosions, and environmental hazards. There is a need for an automated, real-time monitoring system that can detect gas levels and temperature variations inside manholes, providing timely alerts to authorities and workers to prevent potential disasters.</a:t>
            </a:r>
            <a:endParaRPr b="0" lang="en-IN" sz="2000" strike="noStrike" u="none">
              <a:solidFill>
                <a:srgbClr val="000000"/>
              </a:solidFill>
              <a:uFillTx/>
              <a:latin typeface="Times New Roman"/>
            </a:endParaRPr>
          </a:p>
          <a:p>
            <a:pPr indent="0" defTabSz="914400">
              <a:lnSpc>
                <a:spcPct val="90000"/>
              </a:lnSpc>
              <a:spcBef>
                <a:spcPts val="1191"/>
              </a:spcBef>
              <a:spcAft>
                <a:spcPts val="992"/>
              </a:spcAft>
              <a:buNone/>
              <a:tabLst>
                <a:tab algn="l" pos="0"/>
              </a:tabLst>
            </a:pPr>
            <a:endParaRPr b="0" lang="en-IN" sz="26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p:nvPr>
        </p:nvSpPr>
        <p:spPr>
          <a:xfrm>
            <a:off x="838080" y="309240"/>
            <a:ext cx="10514520" cy="6319080"/>
          </a:xfrm>
          <a:prstGeom prst="rect">
            <a:avLst/>
          </a:prstGeom>
          <a:noFill/>
          <a:ln w="0">
            <a:noFill/>
          </a:ln>
        </p:spPr>
        <p:txBody>
          <a:bodyPr lIns="91440" rIns="91440" tIns="45720" bIns="45720" anchor="t">
            <a:noAutofit/>
          </a:bodyPr>
          <a:p>
            <a:pPr indent="0" defTabSz="914400">
              <a:lnSpc>
                <a:spcPct val="90000"/>
              </a:lnSpc>
              <a:spcBef>
                <a:spcPts val="1191"/>
              </a:spcBef>
              <a:spcAft>
                <a:spcPts val="992"/>
              </a:spcAft>
              <a:buNone/>
              <a:tabLst>
                <a:tab algn="l" pos="0"/>
              </a:tabLst>
            </a:pPr>
            <a:r>
              <a:rPr b="1" lang="en-IN" sz="2800" strike="noStrike" u="none">
                <a:solidFill>
                  <a:schemeClr val="dk1"/>
                </a:solidFill>
                <a:uFillTx/>
                <a:latin typeface="Times New Roman"/>
              </a:rPr>
              <a:t>OBJECTIVE</a:t>
            </a:r>
            <a:endParaRPr b="0" lang="en-IN" sz="2800" strike="noStrike" u="none">
              <a:solidFill>
                <a:srgbClr val="000000"/>
              </a:solidFill>
              <a:uFillTx/>
              <a:latin typeface="Times New Roman"/>
            </a:endParaRPr>
          </a:p>
          <a:p>
            <a:pPr indent="0" defTabSz="914400">
              <a:lnSpc>
                <a:spcPct val="90000"/>
              </a:lnSpc>
              <a:spcBef>
                <a:spcPts val="1191"/>
              </a:spcBef>
              <a:spcAft>
                <a:spcPts val="992"/>
              </a:spcAft>
              <a:buNone/>
              <a:tabLst>
                <a:tab algn="l" pos="0"/>
              </a:tabLst>
            </a:pPr>
            <a:r>
              <a:rPr b="0" lang="en-IN" sz="2600" strike="noStrike" u="none">
                <a:solidFill>
                  <a:schemeClr val="dk1"/>
                </a:solidFill>
                <a:uFillTx/>
                <a:latin typeface="Times New Roman"/>
              </a:rPr>
              <a:t>The objective of this project is to develop a real-time Manhole Monitoring System that continuously measures gas concentrations and temperature levels inside manholes. By integrating IoT-based sensors and wireless communication, the system will provide early warnings to prevent accidents, ensure worker safety, and enable timely maintenance, thereby improving overall urban infrastructure management </a:t>
            </a:r>
            <a:endParaRPr b="0" lang="en-IN" sz="2600" strike="noStrike" u="none">
              <a:solidFill>
                <a:srgbClr val="000000"/>
              </a:solidFill>
              <a:uFillTx/>
              <a:latin typeface="Times New Roman"/>
            </a:endParaRPr>
          </a:p>
          <a:p>
            <a:pPr indent="0" defTabSz="914400">
              <a:lnSpc>
                <a:spcPct val="90000"/>
              </a:lnSpc>
              <a:spcBef>
                <a:spcPts val="1191"/>
              </a:spcBef>
              <a:spcAft>
                <a:spcPts val="992"/>
              </a:spcAft>
              <a:buNone/>
              <a:tabLst>
                <a:tab algn="l" pos="0"/>
              </a:tabLst>
            </a:pPr>
            <a:endParaRPr b="0" lang="en-IN" sz="28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p:nvPr>
        </p:nvSpPr>
        <p:spPr>
          <a:xfrm>
            <a:off x="838080" y="403560"/>
            <a:ext cx="10514520" cy="577260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IN" sz="3200" strike="noStrike" u="none">
                <a:solidFill>
                  <a:schemeClr val="dk1"/>
                </a:solidFill>
                <a:uFillTx/>
                <a:latin typeface="Aptos Display"/>
              </a:rPr>
              <a:t>COMPONENTS USED:                         </a:t>
            </a:r>
            <a:endParaRPr b="0" lang="en-IN" sz="32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NodeMCU</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SIM800L GSM Module</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MQ Gas Sensor</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KY-017 Mercury Tilt Switch Module</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JSN SR-04T Waterproof Ultrasonic Sensor</a:t>
            </a:r>
            <a:endParaRPr b="0" lang="en-IN" sz="2000" strike="noStrike" u="none">
              <a:solidFill>
                <a:srgbClr val="000000"/>
              </a:solidFill>
              <a:uFillTx/>
              <a:latin typeface="Arial"/>
            </a:endParaRPr>
          </a:p>
          <a:p>
            <a:pPr marL="228600" indent="-228600" defTabSz="914400">
              <a:lnSpc>
                <a:spcPct val="90000"/>
              </a:lnSpc>
              <a:spcBef>
                <a:spcPts val="1001"/>
              </a:spcBef>
              <a:spcAft>
                <a:spcPts val="862"/>
              </a:spcAft>
              <a:buClr>
                <a:srgbClr val="000000"/>
              </a:buClr>
              <a:buFont typeface="Arial"/>
              <a:buChar char="•"/>
              <a:tabLst>
                <a:tab algn="l" pos="0"/>
              </a:tabLst>
            </a:pPr>
            <a:r>
              <a:rPr b="0" lang="en-IN" sz="2000" strike="noStrike" u="none">
                <a:solidFill>
                  <a:srgbClr val="000000"/>
                </a:solidFill>
                <a:uFillTx/>
                <a:latin typeface="Times New Roman"/>
              </a:rPr>
              <a:t>18650 Cell &amp; Cell Holder</a:t>
            </a:r>
            <a:endParaRPr b="0" lang="en-IN" sz="2000" strike="noStrike" u="none">
              <a:solidFill>
                <a:srgbClr val="000000"/>
              </a:solidFill>
              <a:uFillTx/>
              <a:latin typeface="Arial"/>
            </a:endParaRPr>
          </a:p>
          <a:p>
            <a:pPr indent="0" defTabSz="914400">
              <a:lnSpc>
                <a:spcPct val="90000"/>
              </a:lnSpc>
              <a:spcBef>
                <a:spcPts val="1001"/>
              </a:spcBef>
              <a:buNone/>
              <a:tabLst>
                <a:tab algn="l" pos="0"/>
              </a:tabLst>
            </a:pPr>
            <a:endParaRPr b="0" lang="en-IN"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p:nvPr>
        </p:nvSpPr>
        <p:spPr>
          <a:xfrm>
            <a:off x="838080" y="349560"/>
            <a:ext cx="10514520" cy="582624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IN" sz="3200" strike="noStrike" u="none">
                <a:solidFill>
                  <a:schemeClr val="dk1"/>
                </a:solidFill>
                <a:uFillTx/>
                <a:latin typeface="Times New Roman"/>
              </a:rPr>
              <a:t>PROJECT OUTCOME:</a:t>
            </a:r>
            <a:endParaRPr b="0" lang="en-IN" sz="3200" strike="noStrike" u="none">
              <a:solidFill>
                <a:srgbClr val="000000"/>
              </a:solidFill>
              <a:uFillTx/>
              <a:latin typeface="Arial"/>
            </a:endParaRPr>
          </a:p>
          <a:p>
            <a:pPr indent="0" defTabSz="914400">
              <a:lnSpc>
                <a:spcPct val="90000"/>
              </a:lnSpc>
              <a:spcBef>
                <a:spcPts val="1001"/>
              </a:spcBef>
              <a:buNone/>
              <a:tabLst>
                <a:tab algn="l" pos="0"/>
              </a:tabLst>
            </a:pPr>
            <a:r>
              <a:rPr b="0" lang="en-US" sz="2400" strike="noStrike" u="none">
                <a:solidFill>
                  <a:schemeClr val="dk1"/>
                </a:solidFill>
                <a:uFillTx/>
                <a:latin typeface="Times New Roman"/>
              </a:rPr>
              <a:t>The Manhole Monitoring System will provide real-time data on gas concentration and temperature levels, ensuring early detection of hazardous conditions. The system will enhance worker safety by reducing exposure to toxic gases and overheating risks, while also preventing accidents such as explosions or infrastructure failures. With IoT-based alerts and remote monitoring, authorities can take timely action, improving maintenance efficiency. This solution will contribute to smarter urban management by ensuring safer and more reliable underground utility access. Ultimately, it will minimize manual inspections, reduce operational costs, and enhance public safety.</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pitchFamily="0" charset="1"/>
        <a:ea typeface=""/>
        <a:cs typeface=""/>
      </a:majorFont>
      <a:minorFont>
        <a:latin typeface="Aptos" panose="0211000402020202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LibreOffice/24.8.4.2$Windows_X86_64 LibreOffice_project/bb3cfa12c7b1bf994ecc5649a80400d06cd71002</Application>
  <AppVersion>15.0000</AppVersion>
  <Words>270</Words>
  <Paragraphs>14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2025-02-07T14:00:37Z</dcterms:created>
  <dc:creator>Aniket Panda</dc:creator>
  <dc:description/>
  <dc:language>en-IN</dc:language>
  <cp:lastModifiedBy/>
  <dcterms:modified xsi:type="dcterms:W3CDTF">2025-02-08T13:48:05Z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4</vt:i4>
  </property>
</Properties>
</file>