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09314-5BE3-48B8-88CF-A0AB2DFA6C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26D819-4AF7-4A7B-AB86-B0C8E6D6BF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F72DEC-8EFA-44DC-9412-C97B578A38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0172AE-A7AA-4876-B170-E8AB79D223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81BE53-0F54-4628-AA28-46249BF5C1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C66DDA1-A038-420C-8A9E-97C989F3FD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6E8B89-E176-4B61-9780-728BE4B6BC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2FC9B4-05B7-4E99-BAB7-5117AD0FA6EC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B3F3A0-6D22-4C52-9C5D-363D93C8CC0A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7"/>
          </p:nvPr>
        </p:nvSpPr>
        <p:spPr>
          <a:xfrm>
            <a:off x="3338640" y="5255280"/>
            <a:ext cx="3400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8"/>
          </p:nvPr>
        </p:nvSpPr>
        <p:spPr>
          <a:xfrm>
            <a:off x="7118640" y="5255280"/>
            <a:ext cx="2266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1F6B39-3A43-4DAA-B04C-17CC9B506D6A}" type="slidenum">
              <a: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9"/>
          </p:nvPr>
        </p:nvSpPr>
        <p:spPr>
          <a:xfrm>
            <a:off x="692640" y="5255280"/>
            <a:ext cx="2266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3338640" y="5255280"/>
            <a:ext cx="3400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7118640" y="5255280"/>
            <a:ext cx="2266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F266D7-3968-4E79-8619-F4B8106F2F20}" type="slidenum">
              <a: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692640" y="5255280"/>
            <a:ext cx="2266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256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256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3338640" y="5255280"/>
            <a:ext cx="3400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7118640" y="5255280"/>
            <a:ext cx="2266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5B7BB3-94E5-4EE8-8512-D330A555C272}" type="slidenum">
              <a: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692640" y="5255280"/>
            <a:ext cx="2266560" cy="3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34720" y="778320"/>
            <a:ext cx="7793640" cy="312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482320" y="0"/>
            <a:ext cx="1613160" cy="77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2678760" y="4017960"/>
            <a:ext cx="5654520" cy="10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Low Power, High-performance sense amplifier using FinFET technology.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20400" y="297360"/>
            <a:ext cx="7261200" cy="8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trike="noStrike" u="none">
                <a:solidFill>
                  <a:schemeClr val="dk1"/>
                </a:solidFill>
                <a:uFillTx/>
                <a:latin typeface="Aptos"/>
              </a:rPr>
              <a:t>TEAM MEMBERS </a:t>
            </a:r>
            <a:endParaRPr b="0" lang="en-IN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2310040095 – SAYOOJ S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2310040004 – MD SAMEER 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2310040079 – VENKAT PRASAD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692640" y="255600"/>
            <a:ext cx="8692560" cy="522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3200" strike="noStrike" u="none">
                <a:solidFill>
                  <a:schemeClr val="dk1"/>
                </a:solidFill>
                <a:uFillTx/>
                <a:latin typeface="Aptos"/>
              </a:rPr>
              <a:t>PROBLEM STATEMENT: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Low Power, High-performance sense amplifier using FinFET technology.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692640" y="255600"/>
            <a:ext cx="4887360" cy="522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chemeClr val="dk1"/>
                </a:solidFill>
                <a:uFillTx/>
                <a:latin typeface="Aptos"/>
              </a:rPr>
              <a:t>Sense Amplifier:</a:t>
            </a:r>
            <a:r>
              <a:rPr b="0" lang="en-IN" sz="24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uFillTx/>
                <a:latin typeface="Aptos"/>
              </a:rPr>
              <a:t>A circuit used in memory cells to detect and amplify small voltage differences on bit lines for reliable data reading.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chemeClr val="dk1"/>
                </a:solidFill>
                <a:uFillTx/>
                <a:latin typeface="Aptos"/>
              </a:rPr>
              <a:t>FinFET: 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uFillTx/>
                <a:latin typeface="Aptos"/>
              </a:rPr>
              <a:t>A multi-gate transistor with a 3D fin-like structure that improves electrostatic control, reducing leakage and enhancing performance in modern semiconductor devices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452640" y="360000"/>
            <a:ext cx="2907360" cy="4925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60000" y="373320"/>
            <a:ext cx="9631800" cy="21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trike="noStrike" u="none">
                <a:solidFill>
                  <a:schemeClr val="dk1"/>
                </a:solidFill>
                <a:uFillTx/>
                <a:latin typeface="Aptos Display"/>
              </a:rPr>
              <a:t>OBJECTIVE: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Develop a FinFET-based sense amplifier by optimizing architecture, and latch design to achieve superior speed, lower power.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692640" y="288720"/>
            <a:ext cx="8692560" cy="481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3200" strike="noStrike" u="none">
                <a:solidFill>
                  <a:schemeClr val="dk1"/>
                </a:solidFill>
                <a:uFillTx/>
                <a:latin typeface="Times New Roman"/>
              </a:rPr>
              <a:t>PROJECT OUTCOME: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Enhanced Data Sensing: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Power Efficiency: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Performance Improvement: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2025-02-07T21:23:44Z</dcterms:created>
  <dc:creator/>
  <dc:description/>
  <dc:language>en-IN</dc:language>
  <cp:lastModifiedBy/>
  <dcterms:modified xsi:type="dcterms:W3CDTF">2025-02-08T10:02:24Z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