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2C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125" d="100"/>
          <a:sy n="125" d="100"/>
        </p:scale>
        <p:origin x="125" y="-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nce kumar" userId="b26702e3d26c786b" providerId="LiveId" clId="{24CCE3EF-C3A7-4CE6-ACDD-54C05BBF32F6}"/>
    <pc:docChg chg="modSld">
      <pc:chgData name="prince kumar" userId="b26702e3d26c786b" providerId="LiveId" clId="{24CCE3EF-C3A7-4CE6-ACDD-54C05BBF32F6}" dt="2024-01-25T20:13:50.667" v="4" actId="1076"/>
      <pc:docMkLst>
        <pc:docMk/>
      </pc:docMkLst>
      <pc:sldChg chg="modSp mod">
        <pc:chgData name="prince kumar" userId="b26702e3d26c786b" providerId="LiveId" clId="{24CCE3EF-C3A7-4CE6-ACDD-54C05BBF32F6}" dt="2024-01-25T20:13:50.667" v="4" actId="1076"/>
        <pc:sldMkLst>
          <pc:docMk/>
          <pc:sldMk cId="4056233973" sldId="257"/>
        </pc:sldMkLst>
        <pc:spChg chg="mod">
          <ac:chgData name="prince kumar" userId="b26702e3d26c786b" providerId="LiveId" clId="{24CCE3EF-C3A7-4CE6-ACDD-54C05BBF32F6}" dt="2024-01-25T20:13:50.667" v="4" actId="1076"/>
          <ac:spMkLst>
            <pc:docMk/>
            <pc:sldMk cId="4056233973" sldId="257"/>
            <ac:spMk id="11" creationId="{946A4653-13E1-2720-2A04-9303D2EA08F3}"/>
          </ac:spMkLst>
        </pc:spChg>
        <pc:spChg chg="mod">
          <ac:chgData name="prince kumar" userId="b26702e3d26c786b" providerId="LiveId" clId="{24CCE3EF-C3A7-4CE6-ACDD-54C05BBF32F6}" dt="2024-01-25T20:13:12.468" v="1" actId="1076"/>
          <ac:spMkLst>
            <pc:docMk/>
            <pc:sldMk cId="4056233973" sldId="257"/>
            <ac:spMk id="16" creationId="{59CF1678-A526-F949-E4FA-29C769A89F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526E-2337-DC55-D96B-D3E6306C4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D2D6D-99CC-0738-6F06-E1415AD64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DF937-DBF2-9DCB-668A-85D2A0EF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A3D0-F1B8-422C-99D8-20BC6E2DB1D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4ED96-C5D4-8758-0D09-83AC320A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4893D-1AFA-B6B4-CDD4-4C8C8C54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3A9A-E5B0-484F-A2A3-B95F97BDB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58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9ABD-6411-B67C-19B7-F04FC790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CDBC1-D4E9-266D-C5C8-F200C612D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DBAFA-7244-70E1-9747-B65C3C0B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A3D0-F1B8-422C-99D8-20BC6E2DB1D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CB3B2-7E93-47C6-7C67-902C6258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1E161-5F2E-7FC4-38A7-77400CC0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3A9A-E5B0-484F-A2A3-B95F97BDB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84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E3074E-26A8-FB56-50AA-B5DD22D1B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4630B-7D1F-9EBF-7F66-6B50FF73C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81D86-4992-7D6F-59DA-C8D0C937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A3D0-F1B8-422C-99D8-20BC6E2DB1D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BECB9-B8A8-B237-0645-3DE67292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0B5C0-9179-4DAC-8D7B-4FA3F744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3A9A-E5B0-484F-A2A3-B95F97BDB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00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6612-58C4-525E-CB71-76461E84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73A18-7065-CCFC-C6CC-66B3C9DC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AA8D-742F-CDA2-E578-79C6D4FC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A3D0-F1B8-422C-99D8-20BC6E2DB1D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ABD02-2440-8145-9A85-5590039A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D8479-429E-B8FD-4A14-523E4D56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3A9A-E5B0-484F-A2A3-B95F97BDB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1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58BE-F3BE-3B31-FA38-4679C683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7CDBB-6594-8164-2E9C-2D035F08C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5AE4-5076-335B-E2F4-913E5341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A3D0-F1B8-422C-99D8-20BC6E2DB1D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3E13D-80F7-43A1-4F61-77BA3798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0C5E5-77D4-40BC-2F91-5AC6003B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3A9A-E5B0-484F-A2A3-B95F97BDB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01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551B-348C-12A3-E384-74161F08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E027-7924-9424-DEAC-02966DE7B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D29D4-D447-DF9B-7625-26572EDD8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8B49B-7947-D09E-3CAF-DB047E89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A3D0-F1B8-422C-99D8-20BC6E2DB1D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D563F-163D-9CE5-08DC-E3BC1051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F31F5-25AC-54B2-F69B-898860E9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3A9A-E5B0-484F-A2A3-B95F97BDB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93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3593-0FB2-E333-F7C8-C7EF55EB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32EE9-9768-89A6-4EFD-8610B3F43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9B478-B753-B802-56BD-51C01C450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BC72B-8EC8-B91B-FE3C-FD4E79ED1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8B0C1-F9D7-D94F-9ACD-B68A8E793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791562-4ABC-6AA2-7C8E-7A2E0821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A3D0-F1B8-422C-99D8-20BC6E2DB1D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7149C-9F7D-1510-9DB3-2C0E9B84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45765-C030-0CE9-FF8B-B1289E9A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3A9A-E5B0-484F-A2A3-B95F97BDB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99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5FC1-D168-3532-15EB-3802A7FE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5B1D9-FDDF-4E73-D8D6-82AB65EC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A3D0-F1B8-422C-99D8-20BC6E2DB1D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9CD1C-A8AC-F2E9-3DB9-D8987091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14514-5598-C71E-7D8D-26B717DE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3A9A-E5B0-484F-A2A3-B95F97BDB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50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D13C8-F9E8-2D54-E6A6-DB255EFF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A3D0-F1B8-422C-99D8-20BC6E2DB1D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2DCC8-D349-4E77-E9C6-ECC3FC14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F6538-AD89-5745-6F76-27A49642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3A9A-E5B0-484F-A2A3-B95F97BDB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0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853E-60F9-2FF8-0019-74077874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6FEA4-FE53-AFA1-ADF4-6783A21FD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3F815-5B40-5038-362B-18A608792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F11B1-4646-B0BC-2843-702B992C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A3D0-F1B8-422C-99D8-20BC6E2DB1D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CCFD1-D7D1-4262-87A8-87BF8868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B6ABF-32E0-D910-AD45-8021F6F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3A9A-E5B0-484F-A2A3-B95F97BDB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17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C604-4E57-0CE9-466F-42345209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1D01-737C-BA8E-387E-3F59F7DCA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48831-5231-1FC6-0B52-63DB2FBE2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E6430-82CB-9F38-DE95-48EF04FE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A3D0-F1B8-422C-99D8-20BC6E2DB1D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1B199-3327-79E5-7742-F3E6BF30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3637D-A899-EA63-0D84-360E9F05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3A9A-E5B0-484F-A2A3-B95F97BDB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66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88CD1-BEBB-A342-9576-E6602BCEA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4DA9D-B4E6-509F-931C-C1B25BDC7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A971F-7410-5C67-A523-EBF0B0DE9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9A3D0-F1B8-422C-99D8-20BC6E2DB1D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26B87-608A-8C66-E022-0F1442BE9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61380-6AEE-23B5-7C00-8E0C97CAF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C3A9A-E5B0-484F-A2A3-B95F97BDB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42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0092E7-032A-0025-EB6B-678A6B277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82" y="1"/>
            <a:ext cx="12223882" cy="68579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DEB33F-0F39-6A34-699E-B17B8F3D5C85}"/>
              </a:ext>
            </a:extLst>
          </p:cNvPr>
          <p:cNvSpPr/>
          <p:nvPr/>
        </p:nvSpPr>
        <p:spPr>
          <a:xfrm>
            <a:off x="-61900" y="727588"/>
            <a:ext cx="12285784" cy="553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40C4AD-FB89-FC72-26FC-B303CCCBCAC2}"/>
              </a:ext>
            </a:extLst>
          </p:cNvPr>
          <p:cNvSpPr/>
          <p:nvPr/>
        </p:nvSpPr>
        <p:spPr>
          <a:xfrm>
            <a:off x="-20164" y="-27698"/>
            <a:ext cx="12223882" cy="1273402"/>
          </a:xfrm>
          <a:prstGeom prst="rect">
            <a:avLst/>
          </a:prstGeom>
          <a:solidFill>
            <a:srgbClr val="432C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CF1678-A526-F949-E4FA-29C769A89F18}"/>
              </a:ext>
            </a:extLst>
          </p:cNvPr>
          <p:cNvSpPr/>
          <p:nvPr/>
        </p:nvSpPr>
        <p:spPr>
          <a:xfrm>
            <a:off x="-61901" y="4014075"/>
            <a:ext cx="5814644" cy="609600"/>
          </a:xfrm>
          <a:prstGeom prst="rect">
            <a:avLst/>
          </a:prstGeom>
          <a:solidFill>
            <a:srgbClr val="FF0000">
              <a:alpha val="8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6A4653-13E1-2720-2A04-9303D2EA08F3}"/>
              </a:ext>
            </a:extLst>
          </p:cNvPr>
          <p:cNvSpPr/>
          <p:nvPr/>
        </p:nvSpPr>
        <p:spPr>
          <a:xfrm>
            <a:off x="-31882" y="3994355"/>
            <a:ext cx="5823082" cy="609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E9D7F8-0B2B-92DE-C39C-B9D1BC315D02}"/>
              </a:ext>
            </a:extLst>
          </p:cNvPr>
          <p:cNvSpPr/>
          <p:nvPr/>
        </p:nvSpPr>
        <p:spPr>
          <a:xfrm>
            <a:off x="5923439" y="4017221"/>
            <a:ext cx="6025661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A806E8-98E8-6C49-6003-1360D12CD32E}"/>
              </a:ext>
            </a:extLst>
          </p:cNvPr>
          <p:cNvSpPr/>
          <p:nvPr/>
        </p:nvSpPr>
        <p:spPr>
          <a:xfrm>
            <a:off x="5955322" y="3994355"/>
            <a:ext cx="6025661" cy="609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8B553E-B75F-DDC3-53C2-46E3BFA9D15C}"/>
              </a:ext>
            </a:extLst>
          </p:cNvPr>
          <p:cNvSpPr/>
          <p:nvPr/>
        </p:nvSpPr>
        <p:spPr>
          <a:xfrm>
            <a:off x="4381144" y="6409682"/>
            <a:ext cx="2379784" cy="3868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5B99CE-ECC1-2E66-718B-F658B450FA8D}"/>
              </a:ext>
            </a:extLst>
          </p:cNvPr>
          <p:cNvSpPr/>
          <p:nvPr/>
        </p:nvSpPr>
        <p:spPr>
          <a:xfrm>
            <a:off x="4405119" y="6374693"/>
            <a:ext cx="2379784" cy="3868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215635-3381-A0FC-A45C-0996DB198710}"/>
              </a:ext>
            </a:extLst>
          </p:cNvPr>
          <p:cNvSpPr/>
          <p:nvPr/>
        </p:nvSpPr>
        <p:spPr>
          <a:xfrm>
            <a:off x="6995794" y="6388543"/>
            <a:ext cx="2611111" cy="386862"/>
          </a:xfrm>
          <a:prstGeom prst="rect">
            <a:avLst/>
          </a:prstGeom>
          <a:solidFill>
            <a:srgbClr val="432C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579A0-C5DA-111D-F338-0402A80737BE}"/>
              </a:ext>
            </a:extLst>
          </p:cNvPr>
          <p:cNvSpPr/>
          <p:nvPr/>
        </p:nvSpPr>
        <p:spPr>
          <a:xfrm>
            <a:off x="9668530" y="6397559"/>
            <a:ext cx="2461845" cy="3868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9D35F9-DB01-A6BD-EB1D-A0CE1D313B14}"/>
              </a:ext>
            </a:extLst>
          </p:cNvPr>
          <p:cNvSpPr/>
          <p:nvPr/>
        </p:nvSpPr>
        <p:spPr>
          <a:xfrm>
            <a:off x="7011453" y="6374693"/>
            <a:ext cx="5132597" cy="3868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B71A50-6D58-AF0E-C4BD-3B71C319DD2D}"/>
              </a:ext>
            </a:extLst>
          </p:cNvPr>
          <p:cNvSpPr/>
          <p:nvPr/>
        </p:nvSpPr>
        <p:spPr>
          <a:xfrm>
            <a:off x="14483" y="4740887"/>
            <a:ext cx="4125627" cy="2089413"/>
          </a:xfrm>
          <a:prstGeom prst="rect">
            <a:avLst/>
          </a:prstGeom>
          <a:solidFill>
            <a:srgbClr val="432C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0ADBF3-662D-39B0-5E8D-793199964315}"/>
              </a:ext>
            </a:extLst>
          </p:cNvPr>
          <p:cNvSpPr/>
          <p:nvPr/>
        </p:nvSpPr>
        <p:spPr>
          <a:xfrm>
            <a:off x="-23974" y="4760607"/>
            <a:ext cx="4140109" cy="2125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91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DEB33F-0F39-6A34-699E-B17B8F3D5C85}"/>
              </a:ext>
            </a:extLst>
          </p:cNvPr>
          <p:cNvSpPr/>
          <p:nvPr/>
        </p:nvSpPr>
        <p:spPr>
          <a:xfrm>
            <a:off x="-61900" y="727588"/>
            <a:ext cx="12285784" cy="553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40C4AD-FB89-FC72-26FC-B303CCCBCAC2}"/>
              </a:ext>
            </a:extLst>
          </p:cNvPr>
          <p:cNvSpPr/>
          <p:nvPr/>
        </p:nvSpPr>
        <p:spPr>
          <a:xfrm>
            <a:off x="-20164" y="-27698"/>
            <a:ext cx="12223882" cy="1273402"/>
          </a:xfrm>
          <a:prstGeom prst="rect">
            <a:avLst/>
          </a:prstGeom>
          <a:solidFill>
            <a:srgbClr val="432C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CF1678-A526-F949-E4FA-29C769A89F18}"/>
              </a:ext>
            </a:extLst>
          </p:cNvPr>
          <p:cNvSpPr/>
          <p:nvPr/>
        </p:nvSpPr>
        <p:spPr>
          <a:xfrm>
            <a:off x="-932" y="4006786"/>
            <a:ext cx="5814644" cy="609600"/>
          </a:xfrm>
          <a:prstGeom prst="rect">
            <a:avLst/>
          </a:prstGeom>
          <a:solidFill>
            <a:srgbClr val="FF0000">
              <a:alpha val="8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6A4653-13E1-2720-2A04-9303D2EA08F3}"/>
              </a:ext>
            </a:extLst>
          </p:cNvPr>
          <p:cNvSpPr/>
          <p:nvPr/>
        </p:nvSpPr>
        <p:spPr>
          <a:xfrm>
            <a:off x="45494" y="3971797"/>
            <a:ext cx="5784160" cy="609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E9D7F8-0B2B-92DE-C39C-B9D1BC315D02}"/>
              </a:ext>
            </a:extLst>
          </p:cNvPr>
          <p:cNvSpPr/>
          <p:nvPr/>
        </p:nvSpPr>
        <p:spPr>
          <a:xfrm>
            <a:off x="5923439" y="4017221"/>
            <a:ext cx="6025661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A806E8-98E8-6C49-6003-1360D12CD32E}"/>
              </a:ext>
            </a:extLst>
          </p:cNvPr>
          <p:cNvSpPr/>
          <p:nvPr/>
        </p:nvSpPr>
        <p:spPr>
          <a:xfrm>
            <a:off x="5955322" y="3994355"/>
            <a:ext cx="6025661" cy="609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8B553E-B75F-DDC3-53C2-46E3BFA9D15C}"/>
              </a:ext>
            </a:extLst>
          </p:cNvPr>
          <p:cNvSpPr/>
          <p:nvPr/>
        </p:nvSpPr>
        <p:spPr>
          <a:xfrm>
            <a:off x="4381144" y="6409682"/>
            <a:ext cx="2379784" cy="3868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5B99CE-ECC1-2E66-718B-F658B450FA8D}"/>
              </a:ext>
            </a:extLst>
          </p:cNvPr>
          <p:cNvSpPr/>
          <p:nvPr/>
        </p:nvSpPr>
        <p:spPr>
          <a:xfrm>
            <a:off x="4405119" y="6374693"/>
            <a:ext cx="2379784" cy="3868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215635-3381-A0FC-A45C-0996DB198710}"/>
              </a:ext>
            </a:extLst>
          </p:cNvPr>
          <p:cNvSpPr/>
          <p:nvPr/>
        </p:nvSpPr>
        <p:spPr>
          <a:xfrm>
            <a:off x="6995794" y="6388543"/>
            <a:ext cx="2611111" cy="386862"/>
          </a:xfrm>
          <a:prstGeom prst="rect">
            <a:avLst/>
          </a:prstGeom>
          <a:solidFill>
            <a:srgbClr val="432C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579A0-C5DA-111D-F338-0402A80737BE}"/>
              </a:ext>
            </a:extLst>
          </p:cNvPr>
          <p:cNvSpPr/>
          <p:nvPr/>
        </p:nvSpPr>
        <p:spPr>
          <a:xfrm>
            <a:off x="9668530" y="6397559"/>
            <a:ext cx="2461845" cy="3868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9D35F9-DB01-A6BD-EB1D-A0CE1D313B14}"/>
              </a:ext>
            </a:extLst>
          </p:cNvPr>
          <p:cNvSpPr/>
          <p:nvPr/>
        </p:nvSpPr>
        <p:spPr>
          <a:xfrm>
            <a:off x="7011453" y="6374693"/>
            <a:ext cx="5132597" cy="3868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B71A50-6D58-AF0E-C4BD-3B71C319DD2D}"/>
              </a:ext>
            </a:extLst>
          </p:cNvPr>
          <p:cNvSpPr/>
          <p:nvPr/>
        </p:nvSpPr>
        <p:spPr>
          <a:xfrm>
            <a:off x="14483" y="4740887"/>
            <a:ext cx="4125627" cy="2089413"/>
          </a:xfrm>
          <a:prstGeom prst="rect">
            <a:avLst/>
          </a:prstGeom>
          <a:solidFill>
            <a:srgbClr val="432C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0ADBF3-662D-39B0-5E8D-793199964315}"/>
              </a:ext>
            </a:extLst>
          </p:cNvPr>
          <p:cNvSpPr/>
          <p:nvPr/>
        </p:nvSpPr>
        <p:spPr>
          <a:xfrm>
            <a:off x="-23974" y="4760607"/>
            <a:ext cx="4140109" cy="2125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23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kumar</dc:creator>
  <cp:lastModifiedBy>prince kumar</cp:lastModifiedBy>
  <cp:revision>1</cp:revision>
  <dcterms:created xsi:type="dcterms:W3CDTF">2024-01-25T20:00:42Z</dcterms:created>
  <dcterms:modified xsi:type="dcterms:W3CDTF">2024-01-25T20:15:38Z</dcterms:modified>
</cp:coreProperties>
</file>