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13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9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7929-E9E2-43D2-ADAB-C3152B6F65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31283-36BB-4079-B02B-D5B89A04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javascript_syntax.htm" TargetMode="External"/><Relationship Id="rId2" Type="http://schemas.openxmlformats.org/officeDocument/2006/relationships/hyperlink" Target="https://www.w3schools.com/js/js_htmldom_elemen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ml_online_training/index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2F95-F1EB-4AAB-8ED1-460CC67C0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HTML &amp;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4C55-F289-4E52-8755-32DED40F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0E2B-CFE7-4D87-89B3-B4C32406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3B59-C421-4E17-BA41-8D2928B0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be implemented using JavaScript statements that are placed within the </a:t>
            </a:r>
            <a:r>
              <a:rPr lang="en-US" b="1" dirty="0"/>
              <a:t>&lt;script&gt;... &lt;/script&gt;</a:t>
            </a:r>
            <a:r>
              <a:rPr lang="en-US" dirty="0"/>
              <a:t>.</a:t>
            </a:r>
          </a:p>
          <a:p>
            <a:r>
              <a:rPr lang="en-US" dirty="0"/>
              <a:t>You can place the </a:t>
            </a:r>
            <a:r>
              <a:rPr lang="en-US" b="1" dirty="0"/>
              <a:t>&lt;script&gt;</a:t>
            </a:r>
            <a:r>
              <a:rPr lang="en-US" dirty="0"/>
              <a:t> tags, containing your JavaScript, anywhere within your web page, but it is normally recommended that you should keep it within the </a:t>
            </a:r>
            <a:r>
              <a:rPr lang="en-US" b="1" dirty="0"/>
              <a:t>&lt;head&gt;</a:t>
            </a:r>
            <a:r>
              <a:rPr lang="en-US" dirty="0"/>
              <a:t> tags.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5BD0F-1958-402C-A1AA-4FA5BDE0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21658"/>
            <a:ext cx="9401049" cy="14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45D4-F214-4001-B397-99976E01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5435-1D31-40E9-AD6A-FD4930FE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https://www.w3schools.com/js/js_htmldom_elements.asp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https://www.tutorialspoint.com/javascript/javascript_syntax.htm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170-1157-4762-99CD-7AD73FC4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25C4-7528-41C2-B17D-EBFFF041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tags</a:t>
            </a:r>
          </a:p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8527-8F65-4332-B9CE-15C8B534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A Simple HTML Document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0270A-9703-4518-8632-32CE8CB7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79" y="1215292"/>
            <a:ext cx="4706747" cy="4427415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F63DC60-3E2A-4E2D-B498-423F2AEF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&lt;!DOCTYPE html&gt; </a:t>
            </a:r>
          </a:p>
          <a:p>
            <a:pPr marL="0" indent="0">
              <a:buNone/>
            </a:pPr>
            <a:r>
              <a:rPr lang="en-US" dirty="0"/>
              <a:t>declaration defines this document to be HTML5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</a:t>
            </a:r>
          </a:p>
          <a:p>
            <a:pPr marL="0" indent="0">
              <a:buNone/>
            </a:pPr>
            <a:r>
              <a:rPr lang="en-US" dirty="0"/>
              <a:t>	meta information about the document</a:t>
            </a:r>
          </a:p>
          <a:p>
            <a:r>
              <a:rPr lang="en-US" dirty="0"/>
              <a:t>The &lt;title&gt; element specifies a title for the document</a:t>
            </a:r>
          </a:p>
          <a:p>
            <a:r>
              <a:rPr lang="en-US" dirty="0"/>
              <a:t>The &lt;body&gt; element contains the visible page content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39090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5F2-F926-4BE1-BC2D-1DC26DAE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E1A7-80D6-4A38-8F20-5B60070A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are element names surrounded by angle brackets: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tagname</a:t>
            </a:r>
            <a:r>
              <a:rPr lang="en-US" dirty="0">
                <a:highlight>
                  <a:srgbClr val="FFFF00"/>
                </a:highlight>
              </a:rPr>
              <a:t>&gt;content goes here...&lt;/</a:t>
            </a:r>
            <a:r>
              <a:rPr lang="en-US" dirty="0" err="1">
                <a:highlight>
                  <a:srgbClr val="FFFF00"/>
                </a:highlight>
              </a:rPr>
              <a:t>tagname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HTML tags normally come in pairs like &lt;p&gt; and &lt;/p&gt;</a:t>
            </a:r>
          </a:p>
          <a:p>
            <a:pPr marL="0" indent="0">
              <a:buNone/>
            </a:pPr>
            <a:r>
              <a:rPr lang="en-US" dirty="0"/>
              <a:t>The first tag in a pair is the start tag, the second tag is the end tag</a:t>
            </a:r>
          </a:p>
          <a:p>
            <a:pPr marL="0" indent="0">
              <a:buNone/>
            </a:pPr>
            <a:r>
              <a:rPr lang="en-US" dirty="0"/>
              <a:t>The end tag is written like the start tag, but with a forward slash inserted before the tag name</a:t>
            </a:r>
          </a:p>
        </p:txBody>
      </p:sp>
    </p:spTree>
    <p:extLst>
      <p:ext uri="{BB962C8B-B14F-4D97-AF65-F5344CB8AC3E}">
        <p14:creationId xmlns:p14="http://schemas.microsoft.com/office/powerpoint/2010/main" val="10717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539-379F-4CDB-B434-F74D654F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5DE2C-8E12-47A9-B2E4-57872FDC7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82" y="1577010"/>
            <a:ext cx="7698303" cy="44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E763-5BA2-4429-A835-31B237E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016D-B987-472F-ADB0-C7AA4416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https://www.w3schools.com/html/default.asp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https://www.tutorialspoint.com/html_online_training/index.asp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0F9-B92A-420C-AC8B-E326B14A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7214-E099-47DC-999C-0E10BF69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a dynamic computer programming language. It is lightweight and most commonly used as a part of web pages, whose implementations allow client-side script to interact with the user and make dynamic pages. It is an interpreted programming language with object-oriented capabilities.</a:t>
            </a:r>
          </a:p>
          <a:p>
            <a:r>
              <a:rPr lang="en-US" dirty="0"/>
              <a:t>JavaScript was first known as </a:t>
            </a:r>
            <a:r>
              <a:rPr lang="en-US" b="1" dirty="0" err="1"/>
              <a:t>LiveScript</a:t>
            </a:r>
            <a:r>
              <a:rPr lang="en-US" b="1" dirty="0"/>
              <a:t>,</a:t>
            </a:r>
            <a:r>
              <a:rPr lang="en-US" dirty="0"/>
              <a:t> but Netscape changed its name to JavaScript, possibly because of the excitement being generated by Java. JavaScript made its first appearance in Netscape 2.0 in 1995 with the name </a:t>
            </a:r>
            <a:r>
              <a:rPr lang="en-US" b="1" dirty="0" err="1"/>
              <a:t>LiveScript</a:t>
            </a:r>
            <a:r>
              <a:rPr lang="en-US" dirty="0"/>
              <a:t>. The general-purpose core of the language has been embedded in Netscape, Internet Explorer, and other web browsers.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F653-F4CF-4BFB-818D-E1A6AE7E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CD2D-88C8-4875-8630-8FA05A42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Less server interaction</a:t>
            </a:r>
            <a:r>
              <a:rPr lang="en-US" dirty="0"/>
              <a:t> − You can validate user input before sending the page off to the server. This saves server traffic, which means less load on your server.</a:t>
            </a:r>
          </a:p>
          <a:p>
            <a:r>
              <a:rPr lang="en-US" b="1" dirty="0"/>
              <a:t>Immediate feedback to the visitors</a:t>
            </a:r>
            <a:r>
              <a:rPr lang="en-US" dirty="0"/>
              <a:t> − They don't have to wait for a page reload to see if they have forgotten to enter something.</a:t>
            </a:r>
          </a:p>
          <a:p>
            <a:r>
              <a:rPr lang="en-US" b="1" dirty="0"/>
              <a:t>Increased interactivity</a:t>
            </a:r>
            <a:r>
              <a:rPr lang="en-US" dirty="0"/>
              <a:t> − You can create interfaces that react when the user hovers over them with a mouse or activates them via the keyboard.</a:t>
            </a:r>
          </a:p>
          <a:p>
            <a:r>
              <a:rPr lang="en-US" b="1" dirty="0"/>
              <a:t>Richer interfaces</a:t>
            </a:r>
            <a:r>
              <a:rPr lang="en-US" dirty="0"/>
              <a:t> − You can use JavaScript to include such items as drag-and-drop components and sliders to give a Rich Interface to your site visitors.</a:t>
            </a:r>
          </a:p>
        </p:txBody>
      </p:sp>
    </p:spTree>
    <p:extLst>
      <p:ext uri="{BB962C8B-B14F-4D97-AF65-F5344CB8AC3E}">
        <p14:creationId xmlns:p14="http://schemas.microsoft.com/office/powerpoint/2010/main" val="36674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FD47-6502-405D-88AF-51D58ADC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508A-4B76-424C-98E6-3A7C82F2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JavaScript does not allow the reading or writing of files. This has been kept for security reason.</a:t>
            </a:r>
          </a:p>
          <a:p>
            <a:r>
              <a:rPr lang="en-US" dirty="0"/>
              <a:t>JavaScript cannot be used for networking applications because there is no such support available.</a:t>
            </a:r>
          </a:p>
          <a:p>
            <a:r>
              <a:rPr lang="en-US" dirty="0"/>
              <a:t>JavaScript doesn't have any multithreading or multiprocessor capabilities.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8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383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INTRODUCTION  HTML &amp; JAVASCRIPT</vt:lpstr>
      <vt:lpstr>What is HTML?</vt:lpstr>
      <vt:lpstr>A Simple HTML Document</vt:lpstr>
      <vt:lpstr>HTML Tags</vt:lpstr>
      <vt:lpstr>HTML Page Structure </vt:lpstr>
      <vt:lpstr>REFERENCE</vt:lpstr>
      <vt:lpstr>What is JavaScript ?</vt:lpstr>
      <vt:lpstr>Advantages of JavaScript</vt:lpstr>
      <vt:lpstr>Limitations of JavaScript</vt:lpstr>
      <vt:lpstr>JavaScript Syntax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JAVASCRIPT</dc:title>
  <dc:creator>Rahmat Sayfuddin</dc:creator>
  <cp:lastModifiedBy>Rahmat Sayfuddin</cp:lastModifiedBy>
  <cp:revision>9</cp:revision>
  <dcterms:created xsi:type="dcterms:W3CDTF">2018-09-27T15:45:31Z</dcterms:created>
  <dcterms:modified xsi:type="dcterms:W3CDTF">2018-09-28T04:17:14Z</dcterms:modified>
</cp:coreProperties>
</file>