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6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1f78347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1f78347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214737f2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214737f2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214737f2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b214737f2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214737f2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214737f2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214737f2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214737f2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214737f2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214737f2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f8348f79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ef8348f79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214737f2d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b214737f2d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1f78347b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1f78347b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1f78347b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1f78347b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214737f2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214737f2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214737f2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214737f2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214737f2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214737f2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214737f2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214737f2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214737f2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214737f2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214737f2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214737f2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8950" y="69900"/>
            <a:ext cx="8966100" cy="5003700"/>
          </a:xfrm>
          <a:prstGeom prst="rect">
            <a:avLst/>
          </a:prstGeom>
          <a:solidFill>
            <a:srgbClr val="85200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59800" y="237000"/>
            <a:ext cx="8624400" cy="466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91500" y="1923000"/>
            <a:ext cx="76530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85200C"/>
                </a:solidFill>
                <a:highlight>
                  <a:srgbClr val="85200C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 </a:t>
            </a:r>
            <a:r>
              <a:rPr b="1" lang="en-GB" sz="2400">
                <a:solidFill>
                  <a:schemeClr val="lt1"/>
                </a:solidFill>
                <a:highlight>
                  <a:srgbClr val="85200C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Maze Solving Robot </a:t>
            </a:r>
            <a:r>
              <a:rPr b="1" lang="en-GB" sz="2400">
                <a:solidFill>
                  <a:srgbClr val="85200C"/>
                </a:solidFill>
                <a:highlight>
                  <a:srgbClr val="85200C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 </a:t>
            </a:r>
            <a:endParaRPr b="1" sz="2400">
              <a:solidFill>
                <a:srgbClr val="85200C"/>
              </a:solidFill>
              <a:highlight>
                <a:srgbClr val="85200C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Ladybug Bot</a:t>
            </a:r>
            <a:endParaRPr b="1" i="1"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4624" y="4266820"/>
            <a:ext cx="810388" cy="546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535" y="4266820"/>
            <a:ext cx="810388" cy="546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580" y="4266820"/>
            <a:ext cx="810388" cy="546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7618" y="4266820"/>
            <a:ext cx="810388" cy="546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440" y="4266820"/>
            <a:ext cx="810388" cy="546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00" y="4266820"/>
            <a:ext cx="810388" cy="546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446" y="4266820"/>
            <a:ext cx="810388" cy="546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371" y="4266820"/>
            <a:ext cx="810388" cy="546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1636" y="4266820"/>
            <a:ext cx="810388" cy="546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/>
        </p:nvSpPr>
        <p:spPr>
          <a:xfrm>
            <a:off x="0" y="0"/>
            <a:ext cx="9144000" cy="4632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Maze Solutions</a:t>
            </a:r>
            <a:r>
              <a:rPr b="1" lang="en-GB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Occupancy Grids</a:t>
            </a:r>
            <a:endParaRPr b="1"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0" y="463200"/>
            <a:ext cx="9144000" cy="3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Ladybug creates an occupancy grid of the map that gets updated with obstacles as it moves.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“cell” in the grid is 17cm x 17cm, and this creates a coordinate system.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occupancy grid is </a:t>
            </a: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printed with (in testing):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○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 (S)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○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 (G)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○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Path cells (*)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○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Obstacle (#)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○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Regular cells (.)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for simplicity is printed with 1s and 2s.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b="39709" l="24530" r="25883" t="25049"/>
          <a:stretch/>
        </p:blipFill>
        <p:spPr>
          <a:xfrm>
            <a:off x="8492224" y="0"/>
            <a:ext cx="651775" cy="4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39709" l="24530" r="25883" t="25049"/>
          <a:stretch/>
        </p:blipFill>
        <p:spPr>
          <a:xfrm>
            <a:off x="7188674" y="0"/>
            <a:ext cx="651775" cy="4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39709" l="24530" r="25883" t="25049"/>
          <a:stretch/>
        </p:blipFill>
        <p:spPr>
          <a:xfrm>
            <a:off x="7840449" y="0"/>
            <a:ext cx="651775" cy="4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9350" y="1854325"/>
            <a:ext cx="3365775" cy="315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/>
        </p:nvSpPr>
        <p:spPr>
          <a:xfrm>
            <a:off x="0" y="0"/>
            <a:ext cx="9144000" cy="4632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Maze Solutions - Dijkstra’s Algorithm</a:t>
            </a:r>
            <a:endParaRPr b="1"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0" y="463200"/>
            <a:ext cx="9144000" cy="4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Ladybug uses Dijkstra’s algorithm to compute the shortest path to the goal from the current point.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obstacles are mapped out, the new path is computed considering the obstacles.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the end, the Ladybug receives the shortest path to the goal as an array of coordinates.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also receives the length of the shortest path (in steps).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testing, the dijkstra() function can: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○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Print out a small map with the shortest path marked;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○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Print out the route as steps of coordinates.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Once the ladybug receives the path: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○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will attempt to follow each coordinate step by step.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○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Once the new coordinate is reached: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■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Obstacles are sensed and added onto the map.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■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Dijkstra runs again and returns a new path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■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repeats until goal is reached!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 b="39709" l="24530" r="25883" t="25049"/>
          <a:stretch/>
        </p:blipFill>
        <p:spPr>
          <a:xfrm>
            <a:off x="8492224" y="0"/>
            <a:ext cx="651775" cy="4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 b="39709" l="24530" r="25883" t="25049"/>
          <a:stretch/>
        </p:blipFill>
        <p:spPr>
          <a:xfrm>
            <a:off x="7188674" y="0"/>
            <a:ext cx="651775" cy="4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 rotWithShape="1">
          <a:blip r:embed="rId3">
            <a:alphaModFix/>
          </a:blip>
          <a:srcRect b="39709" l="24530" r="25883" t="25049"/>
          <a:stretch/>
        </p:blipFill>
        <p:spPr>
          <a:xfrm>
            <a:off x="7840449" y="0"/>
            <a:ext cx="651775" cy="4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2425" y="1853925"/>
            <a:ext cx="3904200" cy="335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/>
        </p:nvSpPr>
        <p:spPr>
          <a:xfrm>
            <a:off x="0" y="0"/>
            <a:ext cx="9144000" cy="4632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Maze Solutions - Backtracking</a:t>
            </a:r>
            <a:endParaRPr b="1"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0" y="463200"/>
            <a:ext cx="9144000" cy="4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Once the goal is met, the Ladybug will reset its goal back to (0,0) - the start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will rerun the algorithms until it reaches its new goal - the start!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maze is then solved via Dijkstra’s!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39709" l="24530" r="25883" t="25049"/>
          <a:stretch/>
        </p:blipFill>
        <p:spPr>
          <a:xfrm>
            <a:off x="8492224" y="0"/>
            <a:ext cx="651775" cy="4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39709" l="24530" r="25883" t="25049"/>
          <a:stretch/>
        </p:blipFill>
        <p:spPr>
          <a:xfrm>
            <a:off x="7188674" y="0"/>
            <a:ext cx="651775" cy="4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 b="39709" l="24530" r="25883" t="25049"/>
          <a:stretch/>
        </p:blipFill>
        <p:spPr>
          <a:xfrm>
            <a:off x="7840449" y="0"/>
            <a:ext cx="651775" cy="4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71350" y="2289650"/>
            <a:ext cx="4482224" cy="271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5200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 txBox="1"/>
          <p:nvPr/>
        </p:nvSpPr>
        <p:spPr>
          <a:xfrm>
            <a:off x="713675" y="2418925"/>
            <a:ext cx="76530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1" lang="en-GB" sz="2400">
                <a:solidFill>
                  <a:srgbClr val="85200C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-GB" sz="2400">
                <a:solidFill>
                  <a:srgbClr val="85200C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Bugsquashing</a:t>
            </a:r>
            <a:r>
              <a:rPr b="1" lang="en-GB" sz="2400">
                <a:solidFill>
                  <a:srgbClr val="85200C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-GB" sz="2400">
                <a:solidFill>
                  <a:schemeClr val="lt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  </a:t>
            </a:r>
            <a:endParaRPr b="1" sz="2400">
              <a:solidFill>
                <a:schemeClr val="lt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85200C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lt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 </a:t>
            </a:r>
            <a:r>
              <a:rPr b="1" i="1" lang="en-GB">
                <a:solidFill>
                  <a:srgbClr val="85200C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Problem Troubleshooting</a:t>
            </a:r>
            <a:r>
              <a:rPr b="1" i="1" lang="en-GB">
                <a:solidFill>
                  <a:srgbClr val="85200C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1" lang="en-GB">
                <a:solidFill>
                  <a:schemeClr val="lt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 b="1" i="1">
              <a:solidFill>
                <a:schemeClr val="lt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 b="39709" l="24530" r="25883" t="25049"/>
          <a:stretch/>
        </p:blipFill>
        <p:spPr>
          <a:xfrm>
            <a:off x="3668414" y="1427075"/>
            <a:ext cx="1743525" cy="12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/>
        </p:nvSpPr>
        <p:spPr>
          <a:xfrm>
            <a:off x="0" y="0"/>
            <a:ext cx="9144000" cy="4632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Bug-squashing</a:t>
            </a:r>
            <a:endParaRPr b="1"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0" y="463200"/>
            <a:ext cx="9144000" cy="4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Bugs were fixed via repeated trial and error, and lots of print() statements!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Threading was used to optimise angle &amp; distance calculations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○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They depended on the encoders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○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Running them in tandem with everything else increased efficiency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 initial submission, the Ladybug was able to find a path and update the map with obstacles, but struggled to follow the path properly.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○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was (hopefully) fixed for the final presentation to ensure a smooth demonstration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4" name="Google Shape;184;p26"/>
          <p:cNvPicPr preferRelativeResize="0"/>
          <p:nvPr/>
        </p:nvPicPr>
        <p:blipFill rotWithShape="1">
          <a:blip r:embed="rId3">
            <a:alphaModFix/>
          </a:blip>
          <a:srcRect b="39709" l="24530" r="25883" t="25049"/>
          <a:stretch/>
        </p:blipFill>
        <p:spPr>
          <a:xfrm>
            <a:off x="8492224" y="0"/>
            <a:ext cx="651775" cy="4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 rotWithShape="1">
          <a:blip r:embed="rId3">
            <a:alphaModFix/>
          </a:blip>
          <a:srcRect b="39709" l="24530" r="25883" t="25049"/>
          <a:stretch/>
        </p:blipFill>
        <p:spPr>
          <a:xfrm>
            <a:off x="7188674" y="0"/>
            <a:ext cx="651775" cy="4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 rotWithShape="1">
          <a:blip r:embed="rId3">
            <a:alphaModFix/>
          </a:blip>
          <a:srcRect b="39709" l="24530" r="25883" t="25049"/>
          <a:stretch/>
        </p:blipFill>
        <p:spPr>
          <a:xfrm>
            <a:off x="7840449" y="0"/>
            <a:ext cx="651775" cy="4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125" y="2571748"/>
            <a:ext cx="4241899" cy="22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5200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7"/>
          <p:cNvSpPr txBox="1"/>
          <p:nvPr/>
        </p:nvSpPr>
        <p:spPr>
          <a:xfrm>
            <a:off x="713675" y="2418925"/>
            <a:ext cx="76530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1" lang="en-GB" sz="2400">
                <a:solidFill>
                  <a:srgbClr val="85200C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Improvements &amp; Evaluation </a:t>
            </a:r>
            <a:r>
              <a:rPr b="1" lang="en-GB" sz="2400">
                <a:solidFill>
                  <a:schemeClr val="lt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  </a:t>
            </a:r>
            <a:endParaRPr b="1" sz="2400">
              <a:solidFill>
                <a:schemeClr val="lt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85200C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lt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 </a:t>
            </a:r>
            <a:r>
              <a:rPr b="1" i="1" lang="en-GB">
                <a:solidFill>
                  <a:srgbClr val="85200C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What could’ve gone better?</a:t>
            </a:r>
            <a:r>
              <a:rPr b="1" i="1" lang="en-GB">
                <a:solidFill>
                  <a:srgbClr val="85200C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1" lang="en-GB">
                <a:solidFill>
                  <a:schemeClr val="lt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 b="1" i="1">
              <a:solidFill>
                <a:schemeClr val="lt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4" name="Google Shape;194;p27"/>
          <p:cNvPicPr preferRelativeResize="0"/>
          <p:nvPr/>
        </p:nvPicPr>
        <p:blipFill rotWithShape="1">
          <a:blip r:embed="rId3">
            <a:alphaModFix/>
          </a:blip>
          <a:srcRect b="39709" l="24530" r="25883" t="25049"/>
          <a:stretch/>
        </p:blipFill>
        <p:spPr>
          <a:xfrm>
            <a:off x="3668414" y="1427075"/>
            <a:ext cx="1743525" cy="12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5200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 txBox="1"/>
          <p:nvPr/>
        </p:nvSpPr>
        <p:spPr>
          <a:xfrm>
            <a:off x="691500" y="1923000"/>
            <a:ext cx="76530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1" lang="en-GB" sz="2400">
                <a:solidFill>
                  <a:srgbClr val="85200C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Thank you! </a:t>
            </a:r>
            <a:r>
              <a:rPr b="1" lang="en-GB" sz="2400">
                <a:solidFill>
                  <a:schemeClr val="lt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  </a:t>
            </a:r>
            <a:endParaRPr b="1" sz="2400">
              <a:solidFill>
                <a:schemeClr val="lt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85200C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lt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 </a:t>
            </a:r>
            <a:r>
              <a:rPr b="1" i="1" lang="en-GB">
                <a:solidFill>
                  <a:srgbClr val="85200C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Any Questions?</a:t>
            </a:r>
            <a:r>
              <a:rPr b="1" i="1" lang="en-GB">
                <a:solidFill>
                  <a:srgbClr val="85200C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1" lang="en-GB">
                <a:solidFill>
                  <a:schemeClr val="lt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 b="1" i="1">
              <a:solidFill>
                <a:schemeClr val="lt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1" name="Google Shape;201;p28"/>
          <p:cNvPicPr preferRelativeResize="0"/>
          <p:nvPr/>
        </p:nvPicPr>
        <p:blipFill rotWithShape="1">
          <a:blip r:embed="rId3">
            <a:alphaModFix/>
          </a:blip>
          <a:srcRect b="39709" l="24530" r="25883" t="25049"/>
          <a:stretch/>
        </p:blipFill>
        <p:spPr>
          <a:xfrm>
            <a:off x="7400464" y="3904425"/>
            <a:ext cx="1743525" cy="12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 rotWithShape="1">
          <a:blip r:embed="rId3">
            <a:alphaModFix/>
          </a:blip>
          <a:srcRect b="39709" l="24530" r="25883" t="25049"/>
          <a:stretch/>
        </p:blipFill>
        <p:spPr>
          <a:xfrm>
            <a:off x="-11" y="3904425"/>
            <a:ext cx="1743525" cy="12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/>
          <p:cNvPicPr preferRelativeResize="0"/>
          <p:nvPr/>
        </p:nvPicPr>
        <p:blipFill rotWithShape="1">
          <a:blip r:embed="rId3">
            <a:alphaModFix/>
          </a:blip>
          <a:srcRect b="39709" l="24530" r="25883" t="25049"/>
          <a:stretch/>
        </p:blipFill>
        <p:spPr>
          <a:xfrm>
            <a:off x="7400464" y="0"/>
            <a:ext cx="1743525" cy="12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 rotWithShape="1">
          <a:blip r:embed="rId3">
            <a:alphaModFix/>
          </a:blip>
          <a:srcRect b="39709" l="24530" r="25883" t="25049"/>
          <a:stretch/>
        </p:blipFill>
        <p:spPr>
          <a:xfrm>
            <a:off x="-11" y="0"/>
            <a:ext cx="1743525" cy="12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5200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713675" y="2418925"/>
            <a:ext cx="76530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1" lang="en-GB" sz="2400">
                <a:solidFill>
                  <a:srgbClr val="85200C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Chassis Construction</a:t>
            </a:r>
            <a:r>
              <a:rPr b="1" lang="en-GB" sz="2400">
                <a:solidFill>
                  <a:srgbClr val="85200C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-GB" sz="2400">
                <a:solidFill>
                  <a:schemeClr val="lt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  </a:t>
            </a:r>
            <a:endParaRPr b="1" sz="2400">
              <a:solidFill>
                <a:schemeClr val="lt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85200C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lt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 </a:t>
            </a:r>
            <a:r>
              <a:rPr b="1" i="1" lang="en-GB">
                <a:solidFill>
                  <a:srgbClr val="85200C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Design &amp; Creation </a:t>
            </a:r>
            <a:r>
              <a:rPr b="1" i="1" lang="en-GB">
                <a:solidFill>
                  <a:schemeClr val="lt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 b="1" i="1">
              <a:solidFill>
                <a:schemeClr val="lt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39709" l="24530" r="25883" t="25049"/>
          <a:stretch/>
        </p:blipFill>
        <p:spPr>
          <a:xfrm>
            <a:off x="3668414" y="1427075"/>
            <a:ext cx="1743525" cy="12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731902" y="970612"/>
            <a:ext cx="4671026" cy="36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/>
          </a:blip>
          <a:srcRect b="11084" l="8787" r="6395" t="5824"/>
          <a:stretch/>
        </p:blipFill>
        <p:spPr>
          <a:xfrm flipH="1">
            <a:off x="948401" y="2844300"/>
            <a:ext cx="3599799" cy="22031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0" y="0"/>
            <a:ext cx="9144000" cy="4632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- Base</a:t>
            </a:r>
            <a:endParaRPr b="1"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0" y="463200"/>
            <a:ext cx="9144000" cy="20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Designed with the ladybug concept in mind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○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Large “body” section - ARB board, battery pack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○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Smaller “head” section - ball caster is mounted in direct centre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Ultrasonic sensors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○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at direct front, and one on each side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Battery pack slots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○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Four rectangular slots in the centre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○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Battery pack stand slots in &amp; out (keyhole)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5">
            <a:alphaModFix/>
          </a:blip>
          <a:srcRect b="39709" l="24530" r="25883" t="25049"/>
          <a:stretch/>
        </p:blipFill>
        <p:spPr>
          <a:xfrm>
            <a:off x="8492224" y="0"/>
            <a:ext cx="651775" cy="4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5">
            <a:alphaModFix/>
          </a:blip>
          <a:srcRect b="39709" l="24530" r="25883" t="25049"/>
          <a:stretch/>
        </p:blipFill>
        <p:spPr>
          <a:xfrm>
            <a:off x="7188674" y="0"/>
            <a:ext cx="651775" cy="4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5">
            <a:alphaModFix/>
          </a:blip>
          <a:srcRect b="39709" l="24530" r="25883" t="25049"/>
          <a:stretch/>
        </p:blipFill>
        <p:spPr>
          <a:xfrm>
            <a:off x="7840449" y="0"/>
            <a:ext cx="651775" cy="4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0" y="0"/>
            <a:ext cx="9144000" cy="4632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- </a:t>
            </a:r>
            <a:r>
              <a:rPr b="1" lang="en-GB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Battery Pack</a:t>
            </a:r>
            <a:endParaRPr b="1"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0" y="463200"/>
            <a:ext cx="9144000" cy="20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stand that slots through the keyholes and rests above the ARB board.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 layer of foam to protect the battery pack and allow it to be removed in and out.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Rounded slots on top to increase safety during use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Printed in red to stick with the ladybug theme.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39709" l="24530" r="25883" t="25049"/>
          <a:stretch/>
        </p:blipFill>
        <p:spPr>
          <a:xfrm>
            <a:off x="8492224" y="0"/>
            <a:ext cx="651775" cy="4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39709" l="24530" r="25883" t="25049"/>
          <a:stretch/>
        </p:blipFill>
        <p:spPr>
          <a:xfrm>
            <a:off x="7188674" y="0"/>
            <a:ext cx="651775" cy="4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 rotWithShape="1">
          <a:blip r:embed="rId3">
            <a:alphaModFix/>
          </a:blip>
          <a:srcRect b="39709" l="24530" r="25883" t="25049"/>
          <a:stretch/>
        </p:blipFill>
        <p:spPr>
          <a:xfrm>
            <a:off x="7840449" y="0"/>
            <a:ext cx="651775" cy="4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4">
            <a:alphaModFix/>
          </a:blip>
          <a:srcRect b="14486" l="11435" r="12425" t="9864"/>
          <a:stretch/>
        </p:blipFill>
        <p:spPr>
          <a:xfrm>
            <a:off x="5781475" y="2094175"/>
            <a:ext cx="3185124" cy="242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125" y="2168100"/>
            <a:ext cx="2448999" cy="2144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8727" y="2094175"/>
            <a:ext cx="2562149" cy="23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0" y="0"/>
            <a:ext cx="9144000" cy="4632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- Cover</a:t>
            </a:r>
            <a:endParaRPr b="1"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0" y="463200"/>
            <a:ext cx="9144000" cy="20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Ladybug themed outer case, </a:t>
            </a: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originally printed in black - spray painted red and small dots drawn on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Magnetic holes on edges to stick neatly onto base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Holes on sides and front to allow space for sensors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Also doubles as protection for electronic parts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Makes the Ladybug bot actually a ladybug!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 b="39709" l="24530" r="25883" t="25049"/>
          <a:stretch/>
        </p:blipFill>
        <p:spPr>
          <a:xfrm>
            <a:off x="8492224" y="0"/>
            <a:ext cx="651775" cy="4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 b="39709" l="24530" r="25883" t="25049"/>
          <a:stretch/>
        </p:blipFill>
        <p:spPr>
          <a:xfrm>
            <a:off x="7188674" y="0"/>
            <a:ext cx="651775" cy="4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b="39709" l="24530" r="25883" t="25049"/>
          <a:stretch/>
        </p:blipFill>
        <p:spPr>
          <a:xfrm>
            <a:off x="7840449" y="0"/>
            <a:ext cx="651775" cy="4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b="7907" l="10668" r="19327" t="6417"/>
          <a:stretch/>
        </p:blipFill>
        <p:spPr>
          <a:xfrm>
            <a:off x="1360850" y="2295825"/>
            <a:ext cx="3038724" cy="260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7675" y="1250475"/>
            <a:ext cx="3179499" cy="36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5200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713675" y="2418925"/>
            <a:ext cx="76530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1" lang="en-GB" sz="2400">
                <a:solidFill>
                  <a:srgbClr val="85200C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-GB" sz="2400">
                <a:solidFill>
                  <a:srgbClr val="85200C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Obstacle Detection &amp; Avoidance</a:t>
            </a:r>
            <a:r>
              <a:rPr b="1" lang="en-GB" sz="2400">
                <a:solidFill>
                  <a:srgbClr val="85200C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-GB" sz="2400">
                <a:solidFill>
                  <a:schemeClr val="lt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  </a:t>
            </a:r>
            <a:endParaRPr b="1" sz="2400">
              <a:solidFill>
                <a:schemeClr val="lt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85200C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lt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 </a:t>
            </a:r>
            <a:r>
              <a:rPr b="1" i="1" lang="en-GB">
                <a:solidFill>
                  <a:srgbClr val="85200C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Coding, Coordinates, Obstacles</a:t>
            </a:r>
            <a:r>
              <a:rPr b="1" i="1" lang="en-GB">
                <a:solidFill>
                  <a:srgbClr val="85200C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1" lang="en-GB">
                <a:solidFill>
                  <a:schemeClr val="lt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 b="1" i="1">
              <a:solidFill>
                <a:schemeClr val="lt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 b="39709" l="24530" r="25883" t="25049"/>
          <a:stretch/>
        </p:blipFill>
        <p:spPr>
          <a:xfrm>
            <a:off x="3668414" y="1427075"/>
            <a:ext cx="1743525" cy="12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675" y="1963325"/>
            <a:ext cx="5254125" cy="30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0" y="0"/>
            <a:ext cx="9144000" cy="4632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Obstacle Detection - Sensors &amp; Coordinates</a:t>
            </a:r>
            <a:endParaRPr b="1"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0" y="463200"/>
            <a:ext cx="9144000" cy="20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Ladybug can sense obstacles around it using its ultrasonic sensors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the sensors detect something within &lt;10 cm range: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○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Obstacle detected!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Sensor readings are stored in a struct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sensors can be read at once and don’t need to be called individually!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Once the obstacle is detected, the Ladybug can “map” it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Coordinates of the obstacle are determined accordingly based on: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○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Distance to the obstacle, gathered from the sensors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○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Current location of the Ladybug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b="39709" l="24530" r="25883" t="25049"/>
          <a:stretch/>
        </p:blipFill>
        <p:spPr>
          <a:xfrm>
            <a:off x="8492224" y="0"/>
            <a:ext cx="651775" cy="4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 rotWithShape="1">
          <a:blip r:embed="rId4">
            <a:alphaModFix/>
          </a:blip>
          <a:srcRect b="39709" l="24530" r="25883" t="25049"/>
          <a:stretch/>
        </p:blipFill>
        <p:spPr>
          <a:xfrm>
            <a:off x="7188674" y="0"/>
            <a:ext cx="651775" cy="4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 rotWithShape="1">
          <a:blip r:embed="rId4">
            <a:alphaModFix/>
          </a:blip>
          <a:srcRect b="39709" l="24530" r="25883" t="25049"/>
          <a:stretch/>
        </p:blipFill>
        <p:spPr>
          <a:xfrm>
            <a:off x="7840449" y="0"/>
            <a:ext cx="651775" cy="4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6753" y="1645525"/>
            <a:ext cx="2935750" cy="336675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0" y="0"/>
            <a:ext cx="9144000" cy="4632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Obstacle Detection - Movement</a:t>
            </a:r>
            <a:endParaRPr b="1"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0" y="463200"/>
            <a:ext cx="9144000" cy="3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Ladybug can be programmed to avoid obstacles once detected!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Forward/backward movement commands can be issued with two inputs: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○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Speed (in cm per second)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○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Target distance (in cm)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Ladybug will move at the input speed until the target distance is reached.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Turn commands can be issued with two inputs: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○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Speed (in cm per second)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○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Target angle displacement (in degrees)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movements are set to a default speed of </a:t>
            </a: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 cm</a:t>
            </a: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/s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Default turns are 90 degrees</a:t>
            </a:r>
            <a:endParaRPr>
              <a:solidFill>
                <a:srgbClr val="8520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4">
            <a:alphaModFix/>
          </a:blip>
          <a:srcRect b="39709" l="24530" r="25883" t="25049"/>
          <a:stretch/>
        </p:blipFill>
        <p:spPr>
          <a:xfrm>
            <a:off x="8492224" y="0"/>
            <a:ext cx="651775" cy="4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 rotWithShape="1">
          <a:blip r:embed="rId4">
            <a:alphaModFix/>
          </a:blip>
          <a:srcRect b="39709" l="24530" r="25883" t="25049"/>
          <a:stretch/>
        </p:blipFill>
        <p:spPr>
          <a:xfrm>
            <a:off x="7188674" y="0"/>
            <a:ext cx="651775" cy="4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4">
            <a:alphaModFix/>
          </a:blip>
          <a:srcRect b="39709" l="24530" r="25883" t="25049"/>
          <a:stretch/>
        </p:blipFill>
        <p:spPr>
          <a:xfrm>
            <a:off x="7840449" y="0"/>
            <a:ext cx="651775" cy="4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5200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713675" y="2418925"/>
            <a:ext cx="76530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1" lang="en-GB" sz="2400">
                <a:solidFill>
                  <a:srgbClr val="85200C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Maze Solutions </a:t>
            </a:r>
            <a:r>
              <a:rPr b="1" lang="en-GB" sz="2400">
                <a:solidFill>
                  <a:schemeClr val="lt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  </a:t>
            </a:r>
            <a:endParaRPr b="1" sz="2400">
              <a:solidFill>
                <a:schemeClr val="lt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85200C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lt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 </a:t>
            </a:r>
            <a:r>
              <a:rPr b="1" i="1" lang="en-GB">
                <a:solidFill>
                  <a:srgbClr val="85200C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Shortest Path and Dijkstra’s Algorithm</a:t>
            </a:r>
            <a:r>
              <a:rPr b="1" i="1" lang="en-GB">
                <a:solidFill>
                  <a:srgbClr val="85200C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1" lang="en-GB">
                <a:solidFill>
                  <a:schemeClr val="lt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 b="1" i="1">
              <a:solidFill>
                <a:schemeClr val="lt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b="39709" l="24530" r="25883" t="25049"/>
          <a:stretch/>
        </p:blipFill>
        <p:spPr>
          <a:xfrm>
            <a:off x="3668414" y="1427075"/>
            <a:ext cx="1743525" cy="12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