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0FB"/>
    <a:srgbClr val="FFFFFF"/>
    <a:srgbClr val="AAA5C0"/>
    <a:srgbClr val="BCB7CD"/>
    <a:srgbClr val="DE9F7D"/>
    <a:srgbClr val="6A67FF"/>
    <a:srgbClr val="65A6F8"/>
    <a:srgbClr val="53BFB1"/>
    <a:srgbClr val="4D95E5"/>
    <a:srgbClr val="F8D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Sa\OneDrive\Desktop\indatasetforbfa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ySa\OneDrive\Desktop\indatasetforbfa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IN" altLang="en-US" sz="450">
                <a:latin typeface="+mj-lt"/>
              </a:rPr>
              <a:t>B-factor comparison among crystal structure of human CK2a solved at 1.04 Å, 1.36 Å and 1.80 Å</a:t>
            </a:r>
            <a:endParaRPr lang="en-IN" altLang="en-US" sz="450">
              <a:latin typeface="+mj-lt"/>
            </a:endParaRPr>
          </a:p>
        </c:rich>
      </c:tx>
      <c:layout>
        <c:manualLayout>
          <c:xMode val="edge"/>
          <c:yMode val="edge"/>
          <c:x val="0.149985823646158"/>
          <c:y val="0.01224989791751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08579881656805"/>
          <c:y val="0.0420485175202156"/>
          <c:w val="0.898076923076923"/>
          <c:h val="0.745768194070081"/>
        </c:manualLayout>
      </c:layout>
      <c:lineChart>
        <c:grouping val="standard"/>
        <c:varyColors val="0"/>
        <c:ser>
          <c:idx val="0"/>
          <c:order val="0"/>
          <c:tx>
            <c:strRef>
              <c:f>[indatasetforbfac.xlsx]Sheet1!$A$1</c:f>
              <c:strCache>
                <c:ptCount val="1"/>
                <c:pt idx="0">
                  <c:v>3WAR</c:v>
                </c:pt>
              </c:strCache>
            </c:strRef>
          </c:tx>
          <c:spPr>
            <a:ln w="3175" cap="rnd" cmpd="sng" algn="ctr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[indatasetforbfac.xlsx]Sheet1!$A$2:$A$336</c:f>
              <c:numCache>
                <c:formatCode>General</c:formatCode>
                <c:ptCount val="335"/>
                <c:pt idx="0">
                  <c:v>28.00714</c:v>
                </c:pt>
                <c:pt idx="1">
                  <c:v>15.0025</c:v>
                </c:pt>
                <c:pt idx="2">
                  <c:v>14.48714</c:v>
                </c:pt>
                <c:pt idx="3">
                  <c:v>11.31714</c:v>
                </c:pt>
                <c:pt idx="4">
                  <c:v>11.18286</c:v>
                </c:pt>
                <c:pt idx="5">
                  <c:v>8.65</c:v>
                </c:pt>
                <c:pt idx="6">
                  <c:v>11.48727</c:v>
                </c:pt>
                <c:pt idx="7">
                  <c:v>8.424</c:v>
                </c:pt>
                <c:pt idx="8">
                  <c:v>11.55364</c:v>
                </c:pt>
                <c:pt idx="9">
                  <c:v>8.734286</c:v>
                </c:pt>
                <c:pt idx="10">
                  <c:v>7.18</c:v>
                </c:pt>
                <c:pt idx="11">
                  <c:v>8.78</c:v>
                </c:pt>
                <c:pt idx="12">
                  <c:v>9.68625</c:v>
                </c:pt>
                <c:pt idx="13">
                  <c:v>10.04429</c:v>
                </c:pt>
                <c:pt idx="14">
                  <c:v>9.69125</c:v>
                </c:pt>
                <c:pt idx="15">
                  <c:v>12.24286</c:v>
                </c:pt>
                <c:pt idx="16">
                  <c:v>19.716</c:v>
                </c:pt>
                <c:pt idx="17">
                  <c:v>14.60273</c:v>
                </c:pt>
                <c:pt idx="18">
                  <c:v>16.56429</c:v>
                </c:pt>
                <c:pt idx="19">
                  <c:v>21.80727</c:v>
                </c:pt>
                <c:pt idx="20">
                  <c:v>24.79111</c:v>
                </c:pt>
                <c:pt idx="21">
                  <c:v>9.383333</c:v>
                </c:pt>
                <c:pt idx="22">
                  <c:v>12.94071</c:v>
                </c:pt>
                <c:pt idx="23">
                  <c:v>17.4575</c:v>
                </c:pt>
                <c:pt idx="24">
                  <c:v>11.8975</c:v>
                </c:pt>
                <c:pt idx="25">
                  <c:v>23.27222</c:v>
                </c:pt>
                <c:pt idx="26">
                  <c:v>17.28833</c:v>
                </c:pt>
                <c:pt idx="27">
                  <c:v>16.011</c:v>
                </c:pt>
                <c:pt idx="28">
                  <c:v>17.04714</c:v>
                </c:pt>
                <c:pt idx="29">
                  <c:v>18.09143</c:v>
                </c:pt>
                <c:pt idx="30">
                  <c:v>17.76778</c:v>
                </c:pt>
                <c:pt idx="31">
                  <c:v>16.43</c:v>
                </c:pt>
                <c:pt idx="32">
                  <c:v>9.845</c:v>
                </c:pt>
                <c:pt idx="33">
                  <c:v>9.775</c:v>
                </c:pt>
                <c:pt idx="34">
                  <c:v>12.33556</c:v>
                </c:pt>
                <c:pt idx="35">
                  <c:v>13.68125</c:v>
                </c:pt>
                <c:pt idx="36">
                  <c:v>11.79125</c:v>
                </c:pt>
                <c:pt idx="37">
                  <c:v>11.72917</c:v>
                </c:pt>
                <c:pt idx="38">
                  <c:v>16.17889</c:v>
                </c:pt>
                <c:pt idx="39">
                  <c:v>12.29375</c:v>
                </c:pt>
                <c:pt idx="40">
                  <c:v>14.72571</c:v>
                </c:pt>
                <c:pt idx="41">
                  <c:v>30.90818</c:v>
                </c:pt>
                <c:pt idx="42">
                  <c:v>24.71778</c:v>
                </c:pt>
                <c:pt idx="43">
                  <c:v>22.60125</c:v>
                </c:pt>
                <c:pt idx="44">
                  <c:v>28.595</c:v>
                </c:pt>
                <c:pt idx="45">
                  <c:v>48.26455</c:v>
                </c:pt>
                <c:pt idx="46">
                  <c:v>46.3075</c:v>
                </c:pt>
                <c:pt idx="47">
                  <c:v>49.05556</c:v>
                </c:pt>
                <c:pt idx="48">
                  <c:v>45.96917</c:v>
                </c:pt>
                <c:pt idx="49">
                  <c:v>27.47333</c:v>
                </c:pt>
                <c:pt idx="50">
                  <c:v>28.88222</c:v>
                </c:pt>
                <c:pt idx="51">
                  <c:v>15.21143</c:v>
                </c:pt>
                <c:pt idx="52">
                  <c:v>13.70727</c:v>
                </c:pt>
                <c:pt idx="53">
                  <c:v>18.63</c:v>
                </c:pt>
                <c:pt idx="54">
                  <c:v>10.94</c:v>
                </c:pt>
                <c:pt idx="55">
                  <c:v>15.4475</c:v>
                </c:pt>
                <c:pt idx="56">
                  <c:v>14.3575</c:v>
                </c:pt>
                <c:pt idx="57">
                  <c:v>17.4525</c:v>
                </c:pt>
                <c:pt idx="58">
                  <c:v>21.07714</c:v>
                </c:pt>
                <c:pt idx="59">
                  <c:v>21.73875</c:v>
                </c:pt>
                <c:pt idx="60">
                  <c:v>21.3525</c:v>
                </c:pt>
                <c:pt idx="61">
                  <c:v>26.81889</c:v>
                </c:pt>
                <c:pt idx="62">
                  <c:v>19</c:v>
                </c:pt>
                <c:pt idx="63">
                  <c:v>10.10429</c:v>
                </c:pt>
                <c:pt idx="64">
                  <c:v>11.64714</c:v>
                </c:pt>
                <c:pt idx="65">
                  <c:v>10.75286</c:v>
                </c:pt>
                <c:pt idx="66">
                  <c:v>11.71333</c:v>
                </c:pt>
                <c:pt idx="67">
                  <c:v>14.56125</c:v>
                </c:pt>
                <c:pt idx="68">
                  <c:v>19.17375</c:v>
                </c:pt>
                <c:pt idx="69">
                  <c:v>34.94556</c:v>
                </c:pt>
                <c:pt idx="70">
                  <c:v>29.99286</c:v>
                </c:pt>
                <c:pt idx="71">
                  <c:v>26.74857</c:v>
                </c:pt>
                <c:pt idx="72">
                  <c:v>30.37444</c:v>
                </c:pt>
                <c:pt idx="73">
                  <c:v>27.59222</c:v>
                </c:pt>
                <c:pt idx="74">
                  <c:v>21.29</c:v>
                </c:pt>
                <c:pt idx="75">
                  <c:v>17.99111</c:v>
                </c:pt>
                <c:pt idx="76">
                  <c:v>13.63375</c:v>
                </c:pt>
                <c:pt idx="77">
                  <c:v>16.37667</c:v>
                </c:pt>
                <c:pt idx="78">
                  <c:v>10.47636</c:v>
                </c:pt>
                <c:pt idx="79">
                  <c:v>8.195556</c:v>
                </c:pt>
                <c:pt idx="80">
                  <c:v>9.0125</c:v>
                </c:pt>
                <c:pt idx="81">
                  <c:v>10.61889</c:v>
                </c:pt>
                <c:pt idx="82">
                  <c:v>7.075</c:v>
                </c:pt>
                <c:pt idx="83">
                  <c:v>7.415</c:v>
                </c:pt>
                <c:pt idx="84">
                  <c:v>10.63333</c:v>
                </c:pt>
                <c:pt idx="85">
                  <c:v>7.95</c:v>
                </c:pt>
                <c:pt idx="86">
                  <c:v>7.66</c:v>
                </c:pt>
                <c:pt idx="87">
                  <c:v>10.55182</c:v>
                </c:pt>
                <c:pt idx="88">
                  <c:v>9.8325</c:v>
                </c:pt>
                <c:pt idx="89">
                  <c:v>8.2</c:v>
                </c:pt>
                <c:pt idx="90">
                  <c:v>8.632857</c:v>
                </c:pt>
                <c:pt idx="91">
                  <c:v>8.325</c:v>
                </c:pt>
                <c:pt idx="92">
                  <c:v>8.2525</c:v>
                </c:pt>
                <c:pt idx="93">
                  <c:v>6.86</c:v>
                </c:pt>
                <c:pt idx="94">
                  <c:v>8.547143</c:v>
                </c:pt>
                <c:pt idx="95">
                  <c:v>8.47375</c:v>
                </c:pt>
                <c:pt idx="96">
                  <c:v>9.962</c:v>
                </c:pt>
                <c:pt idx="97">
                  <c:v>9.18</c:v>
                </c:pt>
                <c:pt idx="98">
                  <c:v>9.92625</c:v>
                </c:pt>
                <c:pt idx="99">
                  <c:v>10.73286</c:v>
                </c:pt>
                <c:pt idx="100">
                  <c:v>18.19556</c:v>
                </c:pt>
                <c:pt idx="101">
                  <c:v>13.73125</c:v>
                </c:pt>
                <c:pt idx="102">
                  <c:v>15.38857</c:v>
                </c:pt>
                <c:pt idx="103">
                  <c:v>14.41571</c:v>
                </c:pt>
                <c:pt idx="104">
                  <c:v>15.41833</c:v>
                </c:pt>
                <c:pt idx="105">
                  <c:v>22.47273</c:v>
                </c:pt>
                <c:pt idx="106">
                  <c:v>13.73857</c:v>
                </c:pt>
                <c:pt idx="107">
                  <c:v>13.26</c:v>
                </c:pt>
                <c:pt idx="108">
                  <c:v>10.682</c:v>
                </c:pt>
                <c:pt idx="109">
                  <c:v>9.63625</c:v>
                </c:pt>
                <c:pt idx="110">
                  <c:v>8.62</c:v>
                </c:pt>
                <c:pt idx="111">
                  <c:v>8.165455</c:v>
                </c:pt>
                <c:pt idx="112">
                  <c:v>10.44</c:v>
                </c:pt>
                <c:pt idx="113">
                  <c:v>15.852</c:v>
                </c:pt>
                <c:pt idx="114">
                  <c:v>10.42286</c:v>
                </c:pt>
                <c:pt idx="115">
                  <c:v>13.10125</c:v>
                </c:pt>
                <c:pt idx="116">
                  <c:v>13.36625</c:v>
                </c:pt>
                <c:pt idx="117">
                  <c:v>15.87286</c:v>
                </c:pt>
                <c:pt idx="118">
                  <c:v>21.4475</c:v>
                </c:pt>
                <c:pt idx="119">
                  <c:v>13.05091</c:v>
                </c:pt>
                <c:pt idx="120">
                  <c:v>22.13333</c:v>
                </c:pt>
                <c:pt idx="121">
                  <c:v>25.15444</c:v>
                </c:pt>
                <c:pt idx="122">
                  <c:v>15.32</c:v>
                </c:pt>
                <c:pt idx="123">
                  <c:v>14.02833</c:v>
                </c:pt>
                <c:pt idx="124">
                  <c:v>22.5</c:v>
                </c:pt>
                <c:pt idx="125">
                  <c:v>17.1</c:v>
                </c:pt>
                <c:pt idx="126">
                  <c:v>17.39625</c:v>
                </c:pt>
                <c:pt idx="127">
                  <c:v>11.27429</c:v>
                </c:pt>
                <c:pt idx="128">
                  <c:v>10.83125</c:v>
                </c:pt>
                <c:pt idx="129">
                  <c:v>14.2325</c:v>
                </c:pt>
                <c:pt idx="130">
                  <c:v>10.90375</c:v>
                </c:pt>
                <c:pt idx="131">
                  <c:v>8.53375</c:v>
                </c:pt>
                <c:pt idx="132">
                  <c:v>9.148182</c:v>
                </c:pt>
                <c:pt idx="133">
                  <c:v>10.30364</c:v>
                </c:pt>
                <c:pt idx="134">
                  <c:v>7.749167</c:v>
                </c:pt>
                <c:pt idx="135">
                  <c:v>6.9375</c:v>
                </c:pt>
                <c:pt idx="136">
                  <c:v>8.706667</c:v>
                </c:pt>
                <c:pt idx="137">
                  <c:v>7.737778</c:v>
                </c:pt>
                <c:pt idx="138">
                  <c:v>7.04</c:v>
                </c:pt>
                <c:pt idx="139">
                  <c:v>6.85625</c:v>
                </c:pt>
                <c:pt idx="140">
                  <c:v>10.81556</c:v>
                </c:pt>
                <c:pt idx="141">
                  <c:v>6.18</c:v>
                </c:pt>
                <c:pt idx="142">
                  <c:v>6.23</c:v>
                </c:pt>
                <c:pt idx="143">
                  <c:v>6.98375</c:v>
                </c:pt>
                <c:pt idx="144">
                  <c:v>7.4125</c:v>
                </c:pt>
                <c:pt idx="145">
                  <c:v>6.065</c:v>
                </c:pt>
                <c:pt idx="146">
                  <c:v>5.352</c:v>
                </c:pt>
                <c:pt idx="147">
                  <c:v>6.436667</c:v>
                </c:pt>
                <c:pt idx="148">
                  <c:v>7.49</c:v>
                </c:pt>
                <c:pt idx="149">
                  <c:v>5.955</c:v>
                </c:pt>
                <c:pt idx="150">
                  <c:v>6.37875</c:v>
                </c:pt>
                <c:pt idx="151">
                  <c:v>6.925</c:v>
                </c:pt>
                <c:pt idx="152">
                  <c:v>5.595</c:v>
                </c:pt>
                <c:pt idx="153">
                  <c:v>6.48</c:v>
                </c:pt>
                <c:pt idx="154">
                  <c:v>7.09</c:v>
                </c:pt>
                <c:pt idx="155">
                  <c:v>6.552857</c:v>
                </c:pt>
                <c:pt idx="156">
                  <c:v>7.737778</c:v>
                </c:pt>
                <c:pt idx="157">
                  <c:v>7.137143</c:v>
                </c:pt>
                <c:pt idx="158">
                  <c:v>17.924</c:v>
                </c:pt>
                <c:pt idx="159">
                  <c:v>7.2075</c:v>
                </c:pt>
                <c:pt idx="160">
                  <c:v>10.57286</c:v>
                </c:pt>
                <c:pt idx="161">
                  <c:v>11.32625</c:v>
                </c:pt>
                <c:pt idx="162">
                  <c:v>9.505</c:v>
                </c:pt>
                <c:pt idx="163">
                  <c:v>9.35</c:v>
                </c:pt>
                <c:pt idx="164">
                  <c:v>10.29</c:v>
                </c:pt>
                <c:pt idx="165">
                  <c:v>12.26556</c:v>
                </c:pt>
                <c:pt idx="166">
                  <c:v>9.87</c:v>
                </c:pt>
                <c:pt idx="167">
                  <c:v>17.24909</c:v>
                </c:pt>
                <c:pt idx="168">
                  <c:v>11.18222</c:v>
                </c:pt>
                <c:pt idx="169">
                  <c:v>7.78</c:v>
                </c:pt>
                <c:pt idx="170">
                  <c:v>9.797273</c:v>
                </c:pt>
                <c:pt idx="171">
                  <c:v>6.54125</c:v>
                </c:pt>
                <c:pt idx="172">
                  <c:v>6.6075</c:v>
                </c:pt>
                <c:pt idx="173">
                  <c:v>9.65375</c:v>
                </c:pt>
                <c:pt idx="174">
                  <c:v>6.527857</c:v>
                </c:pt>
                <c:pt idx="175">
                  <c:v>8.0975</c:v>
                </c:pt>
                <c:pt idx="176">
                  <c:v>9.125</c:v>
                </c:pt>
                <c:pt idx="177">
                  <c:v>6.5</c:v>
                </c:pt>
                <c:pt idx="178">
                  <c:v>8.705556</c:v>
                </c:pt>
                <c:pt idx="179">
                  <c:v>7.568182</c:v>
                </c:pt>
                <c:pt idx="180">
                  <c:v>7.030833</c:v>
                </c:pt>
                <c:pt idx="181">
                  <c:v>10.382</c:v>
                </c:pt>
                <c:pt idx="182">
                  <c:v>9.561429</c:v>
                </c:pt>
                <c:pt idx="183">
                  <c:v>10.0975</c:v>
                </c:pt>
                <c:pt idx="184">
                  <c:v>13.25778</c:v>
                </c:pt>
                <c:pt idx="185">
                  <c:v>13.15222</c:v>
                </c:pt>
                <c:pt idx="186">
                  <c:v>8.224167</c:v>
                </c:pt>
                <c:pt idx="187">
                  <c:v>9.81375</c:v>
                </c:pt>
                <c:pt idx="188">
                  <c:v>9.074286</c:v>
                </c:pt>
                <c:pt idx="189">
                  <c:v>11.86182</c:v>
                </c:pt>
                <c:pt idx="190">
                  <c:v>8.428571</c:v>
                </c:pt>
                <c:pt idx="191">
                  <c:v>9.668</c:v>
                </c:pt>
                <c:pt idx="192">
                  <c:v>8.691667</c:v>
                </c:pt>
                <c:pt idx="193">
                  <c:v>10.42727</c:v>
                </c:pt>
                <c:pt idx="194">
                  <c:v>8.394167</c:v>
                </c:pt>
                <c:pt idx="195">
                  <c:v>6.603636</c:v>
                </c:pt>
                <c:pt idx="196">
                  <c:v>7.481111</c:v>
                </c:pt>
                <c:pt idx="197">
                  <c:v>6.7475</c:v>
                </c:pt>
                <c:pt idx="198">
                  <c:v>8.48</c:v>
                </c:pt>
                <c:pt idx="199">
                  <c:v>7.361111</c:v>
                </c:pt>
                <c:pt idx="200">
                  <c:v>7.53375</c:v>
                </c:pt>
                <c:pt idx="201">
                  <c:v>8.41375</c:v>
                </c:pt>
                <c:pt idx="202">
                  <c:v>9.547143</c:v>
                </c:pt>
                <c:pt idx="203">
                  <c:v>12.2775</c:v>
                </c:pt>
                <c:pt idx="204">
                  <c:v>8.4025</c:v>
                </c:pt>
                <c:pt idx="205">
                  <c:v>10.77111</c:v>
                </c:pt>
                <c:pt idx="206">
                  <c:v>7.91625</c:v>
                </c:pt>
                <c:pt idx="207">
                  <c:v>6.5775</c:v>
                </c:pt>
                <c:pt idx="208">
                  <c:v>6.99</c:v>
                </c:pt>
                <c:pt idx="209">
                  <c:v>5.756667</c:v>
                </c:pt>
                <c:pt idx="210">
                  <c:v>5.933333</c:v>
                </c:pt>
                <c:pt idx="211">
                  <c:v>6.67375</c:v>
                </c:pt>
                <c:pt idx="212">
                  <c:v>5.16875</c:v>
                </c:pt>
                <c:pt idx="213">
                  <c:v>6.455</c:v>
                </c:pt>
                <c:pt idx="214">
                  <c:v>6.093571</c:v>
                </c:pt>
                <c:pt idx="215">
                  <c:v>5.548333</c:v>
                </c:pt>
                <c:pt idx="216">
                  <c:v>7.10875</c:v>
                </c:pt>
                <c:pt idx="217">
                  <c:v>5.855</c:v>
                </c:pt>
                <c:pt idx="218">
                  <c:v>6.286667</c:v>
                </c:pt>
                <c:pt idx="219">
                  <c:v>7.435</c:v>
                </c:pt>
                <c:pt idx="220">
                  <c:v>7.38</c:v>
                </c:pt>
                <c:pt idx="221">
                  <c:v>6.542</c:v>
                </c:pt>
                <c:pt idx="222">
                  <c:v>7.501667</c:v>
                </c:pt>
                <c:pt idx="223">
                  <c:v>8.92625</c:v>
                </c:pt>
                <c:pt idx="224">
                  <c:v>8.14875</c:v>
                </c:pt>
                <c:pt idx="225">
                  <c:v>8.017273</c:v>
                </c:pt>
                <c:pt idx="226">
                  <c:v>17.89545</c:v>
                </c:pt>
                <c:pt idx="227">
                  <c:v>11.69556</c:v>
                </c:pt>
                <c:pt idx="228">
                  <c:v>11.68111</c:v>
                </c:pt>
                <c:pt idx="229">
                  <c:v>9.622857</c:v>
                </c:pt>
                <c:pt idx="230">
                  <c:v>8.552727</c:v>
                </c:pt>
                <c:pt idx="231">
                  <c:v>7.862727</c:v>
                </c:pt>
                <c:pt idx="232">
                  <c:v>11.137</c:v>
                </c:pt>
                <c:pt idx="233">
                  <c:v>9.135</c:v>
                </c:pt>
                <c:pt idx="234">
                  <c:v>15.487</c:v>
                </c:pt>
                <c:pt idx="235">
                  <c:v>10.88875</c:v>
                </c:pt>
                <c:pt idx="236">
                  <c:v>10.915</c:v>
                </c:pt>
                <c:pt idx="237">
                  <c:v>13.5075</c:v>
                </c:pt>
                <c:pt idx="238">
                  <c:v>8.38</c:v>
                </c:pt>
                <c:pt idx="239">
                  <c:v>7.13</c:v>
                </c:pt>
                <c:pt idx="240">
                  <c:v>7.9525</c:v>
                </c:pt>
                <c:pt idx="241">
                  <c:v>8.172857</c:v>
                </c:pt>
                <c:pt idx="242">
                  <c:v>9.025455</c:v>
                </c:pt>
                <c:pt idx="243">
                  <c:v>7.15</c:v>
                </c:pt>
                <c:pt idx="244">
                  <c:v>7.846</c:v>
                </c:pt>
                <c:pt idx="245">
                  <c:v>11.64667</c:v>
                </c:pt>
                <c:pt idx="246">
                  <c:v>8.231429</c:v>
                </c:pt>
                <c:pt idx="247">
                  <c:v>8.2275</c:v>
                </c:pt>
                <c:pt idx="248">
                  <c:v>7.97</c:v>
                </c:pt>
                <c:pt idx="249">
                  <c:v>9.675714</c:v>
                </c:pt>
                <c:pt idx="250">
                  <c:v>16.31333</c:v>
                </c:pt>
                <c:pt idx="251">
                  <c:v>10.4575</c:v>
                </c:pt>
                <c:pt idx="252">
                  <c:v>9.62125</c:v>
                </c:pt>
                <c:pt idx="253">
                  <c:v>12.56417</c:v>
                </c:pt>
                <c:pt idx="254">
                  <c:v>11.71875</c:v>
                </c:pt>
                <c:pt idx="255">
                  <c:v>9.628333</c:v>
                </c:pt>
                <c:pt idx="256">
                  <c:v>11.4675</c:v>
                </c:pt>
                <c:pt idx="257">
                  <c:v>12.335</c:v>
                </c:pt>
                <c:pt idx="258">
                  <c:v>13.38</c:v>
                </c:pt>
                <c:pt idx="259">
                  <c:v>10.15833</c:v>
                </c:pt>
                <c:pt idx="260">
                  <c:v>12.27625</c:v>
                </c:pt>
                <c:pt idx="261">
                  <c:v>12.8125</c:v>
                </c:pt>
                <c:pt idx="262">
                  <c:v>28.76111</c:v>
                </c:pt>
                <c:pt idx="263">
                  <c:v>20.08625</c:v>
                </c:pt>
                <c:pt idx="264">
                  <c:v>19.16</c:v>
                </c:pt>
                <c:pt idx="265">
                  <c:v>20.28714</c:v>
                </c:pt>
                <c:pt idx="266">
                  <c:v>28.51364</c:v>
                </c:pt>
                <c:pt idx="267">
                  <c:v>15.73727</c:v>
                </c:pt>
                <c:pt idx="268">
                  <c:v>25.6325</c:v>
                </c:pt>
                <c:pt idx="269">
                  <c:v>28.4425</c:v>
                </c:pt>
                <c:pt idx="270">
                  <c:v>13.8125</c:v>
                </c:pt>
                <c:pt idx="271">
                  <c:v>14.82875</c:v>
                </c:pt>
                <c:pt idx="272">
                  <c:v>12.18</c:v>
                </c:pt>
                <c:pt idx="273">
                  <c:v>12.09636</c:v>
                </c:pt>
                <c:pt idx="274">
                  <c:v>10.859</c:v>
                </c:pt>
                <c:pt idx="275">
                  <c:v>11.965</c:v>
                </c:pt>
                <c:pt idx="276">
                  <c:v>15.25909</c:v>
                </c:pt>
                <c:pt idx="277">
                  <c:v>10.80667</c:v>
                </c:pt>
                <c:pt idx="278">
                  <c:v>18.42091</c:v>
                </c:pt>
                <c:pt idx="279">
                  <c:v>13.21</c:v>
                </c:pt>
                <c:pt idx="280">
                  <c:v>16.96111</c:v>
                </c:pt>
                <c:pt idx="281">
                  <c:v>12.00545</c:v>
                </c:pt>
                <c:pt idx="282">
                  <c:v>11.09</c:v>
                </c:pt>
                <c:pt idx="283">
                  <c:v>10.99429</c:v>
                </c:pt>
                <c:pt idx="284">
                  <c:v>11.674</c:v>
                </c:pt>
                <c:pt idx="285">
                  <c:v>11.49167</c:v>
                </c:pt>
                <c:pt idx="286">
                  <c:v>17.41556</c:v>
                </c:pt>
                <c:pt idx="287">
                  <c:v>8.7775</c:v>
                </c:pt>
                <c:pt idx="288">
                  <c:v>13.82667</c:v>
                </c:pt>
                <c:pt idx="289">
                  <c:v>13.29</c:v>
                </c:pt>
                <c:pt idx="290">
                  <c:v>10.865</c:v>
                </c:pt>
                <c:pt idx="291">
                  <c:v>12.94714</c:v>
                </c:pt>
                <c:pt idx="292">
                  <c:v>11.49</c:v>
                </c:pt>
                <c:pt idx="293">
                  <c:v>13.03714</c:v>
                </c:pt>
                <c:pt idx="294">
                  <c:v>12.35444</c:v>
                </c:pt>
                <c:pt idx="295">
                  <c:v>8.648</c:v>
                </c:pt>
                <c:pt idx="296">
                  <c:v>9.88625</c:v>
                </c:pt>
                <c:pt idx="297">
                  <c:v>11.32875</c:v>
                </c:pt>
                <c:pt idx="298">
                  <c:v>9.359091</c:v>
                </c:pt>
                <c:pt idx="299">
                  <c:v>8.00125</c:v>
                </c:pt>
                <c:pt idx="300">
                  <c:v>11.4475</c:v>
                </c:pt>
                <c:pt idx="301">
                  <c:v>12.25667</c:v>
                </c:pt>
                <c:pt idx="302">
                  <c:v>8.11</c:v>
                </c:pt>
                <c:pt idx="303">
                  <c:v>7.6725</c:v>
                </c:pt>
                <c:pt idx="304">
                  <c:v>12.51818</c:v>
                </c:pt>
                <c:pt idx="305">
                  <c:v>7.283333</c:v>
                </c:pt>
                <c:pt idx="306">
                  <c:v>8.33125</c:v>
                </c:pt>
                <c:pt idx="307">
                  <c:v>8.119</c:v>
                </c:pt>
                <c:pt idx="308">
                  <c:v>12.78</c:v>
                </c:pt>
                <c:pt idx="309">
                  <c:v>9.12</c:v>
                </c:pt>
                <c:pt idx="310">
                  <c:v>6.427273</c:v>
                </c:pt>
                <c:pt idx="311">
                  <c:v>9.53625</c:v>
                </c:pt>
                <c:pt idx="312">
                  <c:v>7.702857</c:v>
                </c:pt>
                <c:pt idx="313">
                  <c:v>7.15</c:v>
                </c:pt>
                <c:pt idx="314">
                  <c:v>13.57455</c:v>
                </c:pt>
                <c:pt idx="315">
                  <c:v>9.476667</c:v>
                </c:pt>
                <c:pt idx="316">
                  <c:v>7.824</c:v>
                </c:pt>
                <c:pt idx="317">
                  <c:v>9.50875</c:v>
                </c:pt>
                <c:pt idx="318">
                  <c:v>13.87111</c:v>
                </c:pt>
                <c:pt idx="319">
                  <c:v>9.111</c:v>
                </c:pt>
                <c:pt idx="320">
                  <c:v>9.47</c:v>
                </c:pt>
                <c:pt idx="321">
                  <c:v>8.590833</c:v>
                </c:pt>
                <c:pt idx="322">
                  <c:v>8.523636</c:v>
                </c:pt>
                <c:pt idx="323">
                  <c:v>12.11917</c:v>
                </c:pt>
                <c:pt idx="324">
                  <c:v>14.4</c:v>
                </c:pt>
                <c:pt idx="325">
                  <c:v>11.93714</c:v>
                </c:pt>
                <c:pt idx="326">
                  <c:v>16.09714</c:v>
                </c:pt>
                <c:pt idx="327">
                  <c:v>28.25111</c:v>
                </c:pt>
                <c:pt idx="328">
                  <c:v>24.48</c:v>
                </c:pt>
                <c:pt idx="329">
                  <c:v>20.23111</c:v>
                </c:pt>
                <c:pt idx="330">
                  <c:v>18.892</c:v>
                </c:pt>
                <c:pt idx="331">
                  <c:v>25.51091</c:v>
                </c:pt>
                <c:pt idx="332">
                  <c:v>14.5975</c:v>
                </c:pt>
                <c:pt idx="333">
                  <c:v>11.3325</c:v>
                </c:pt>
                <c:pt idx="334">
                  <c:v>24.89698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[indatasetforbfac.xlsx]Sheet1!$B$1</c:f>
              <c:strCache>
                <c:ptCount val="1"/>
                <c:pt idx="0">
                  <c:v>5CU6</c:v>
                </c:pt>
              </c:strCache>
            </c:strRef>
          </c:tx>
          <c:spPr>
            <a:ln w="3175" cap="rnd" cmpd="sng" algn="ctr">
              <a:solidFill>
                <a:schemeClr val="accent2"/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[indatasetforbfac.xlsx]Sheet1!$B$2:$B$336</c:f>
              <c:numCache>
                <c:formatCode>General</c:formatCode>
                <c:ptCount val="335"/>
                <c:pt idx="0">
                  <c:v>33.5779999999999</c:v>
                </c:pt>
                <c:pt idx="1">
                  <c:v>27.9071428571428</c:v>
                </c:pt>
                <c:pt idx="2">
                  <c:v>21.8142857142857</c:v>
                </c:pt>
                <c:pt idx="3">
                  <c:v>18.6614285714285</c:v>
                </c:pt>
                <c:pt idx="4">
                  <c:v>15.2149999999999</c:v>
                </c:pt>
                <c:pt idx="5">
                  <c:v>31.9236363636363</c:v>
                </c:pt>
                <c:pt idx="6">
                  <c:v>15.218</c:v>
                </c:pt>
                <c:pt idx="7">
                  <c:v>27.9</c:v>
                </c:pt>
                <c:pt idx="8">
                  <c:v>14.7485714285714</c:v>
                </c:pt>
                <c:pt idx="9">
                  <c:v>13.2325</c:v>
                </c:pt>
                <c:pt idx="10">
                  <c:v>18.7242857142857</c:v>
                </c:pt>
                <c:pt idx="11">
                  <c:v>24.5875</c:v>
                </c:pt>
                <c:pt idx="12">
                  <c:v>21.1971428571428</c:v>
                </c:pt>
                <c:pt idx="13">
                  <c:v>20.2212499999999</c:v>
                </c:pt>
                <c:pt idx="14">
                  <c:v>38.5985714285714</c:v>
                </c:pt>
                <c:pt idx="15">
                  <c:v>30.654</c:v>
                </c:pt>
                <c:pt idx="16">
                  <c:v>36.4172727272727</c:v>
                </c:pt>
                <c:pt idx="17">
                  <c:v>36.0342857142857</c:v>
                </c:pt>
                <c:pt idx="18">
                  <c:v>31.2433333333333</c:v>
                </c:pt>
                <c:pt idx="19">
                  <c:v>42.2177777777777</c:v>
                </c:pt>
                <c:pt idx="20">
                  <c:v>22.2975</c:v>
                </c:pt>
                <c:pt idx="21">
                  <c:v>27.9764285714285</c:v>
                </c:pt>
                <c:pt idx="22">
                  <c:v>32.41</c:v>
                </c:pt>
                <c:pt idx="23">
                  <c:v>29.7583333333333</c:v>
                </c:pt>
                <c:pt idx="24">
                  <c:v>36.5055555555555</c:v>
                </c:pt>
                <c:pt idx="25">
                  <c:v>35.4349999999999</c:v>
                </c:pt>
                <c:pt idx="26">
                  <c:v>32.367</c:v>
                </c:pt>
                <c:pt idx="27">
                  <c:v>36.0057142857142</c:v>
                </c:pt>
                <c:pt idx="28">
                  <c:v>40.0571428571428</c:v>
                </c:pt>
                <c:pt idx="29">
                  <c:v>59.41</c:v>
                </c:pt>
                <c:pt idx="30">
                  <c:v>39.5942857142857</c:v>
                </c:pt>
                <c:pt idx="31">
                  <c:v>29.5</c:v>
                </c:pt>
                <c:pt idx="32">
                  <c:v>41.75625</c:v>
                </c:pt>
                <c:pt idx="33">
                  <c:v>34.3111111111111</c:v>
                </c:pt>
                <c:pt idx="34">
                  <c:v>35.0674999999999</c:v>
                </c:pt>
                <c:pt idx="35">
                  <c:v>29.2374999999999</c:v>
                </c:pt>
                <c:pt idx="36">
                  <c:v>26.2041666666666</c:v>
                </c:pt>
                <c:pt idx="37">
                  <c:v>47.1744444444444</c:v>
                </c:pt>
                <c:pt idx="38">
                  <c:v>24.65375</c:v>
                </c:pt>
                <c:pt idx="39">
                  <c:v>25.91</c:v>
                </c:pt>
                <c:pt idx="40">
                  <c:v>42.8454545454545</c:v>
                </c:pt>
                <c:pt idx="41">
                  <c:v>36.8077777777777</c:v>
                </c:pt>
                <c:pt idx="42">
                  <c:v>26.9987499999999</c:v>
                </c:pt>
                <c:pt idx="43">
                  <c:v>29.23</c:v>
                </c:pt>
                <c:pt idx="44">
                  <c:v>47.4718181818181</c:v>
                </c:pt>
                <c:pt idx="45">
                  <c:v>43.0575</c:v>
                </c:pt>
                <c:pt idx="46">
                  <c:v>59.1411111111111</c:v>
                </c:pt>
                <c:pt idx="47">
                  <c:v>46.0416666666666</c:v>
                </c:pt>
                <c:pt idx="48">
                  <c:v>32.81</c:v>
                </c:pt>
                <c:pt idx="49">
                  <c:v>36.9933333333333</c:v>
                </c:pt>
                <c:pt idx="50">
                  <c:v>24.1442857142857</c:v>
                </c:pt>
                <c:pt idx="51">
                  <c:v>23.3372727272727</c:v>
                </c:pt>
                <c:pt idx="52">
                  <c:v>34.8222222222222</c:v>
                </c:pt>
                <c:pt idx="53">
                  <c:v>23.078</c:v>
                </c:pt>
                <c:pt idx="54">
                  <c:v>30.38375</c:v>
                </c:pt>
                <c:pt idx="55">
                  <c:v>31.0262499999999</c:v>
                </c:pt>
                <c:pt idx="56">
                  <c:v>35.45625</c:v>
                </c:pt>
                <c:pt idx="57">
                  <c:v>41.23</c:v>
                </c:pt>
                <c:pt idx="58">
                  <c:v>39.2925</c:v>
                </c:pt>
                <c:pt idx="59">
                  <c:v>47.3562499999999</c:v>
                </c:pt>
                <c:pt idx="60">
                  <c:v>48.3099999999999</c:v>
                </c:pt>
                <c:pt idx="61">
                  <c:v>42.1111111111111</c:v>
                </c:pt>
                <c:pt idx="62">
                  <c:v>21.7028571428571</c:v>
                </c:pt>
                <c:pt idx="63">
                  <c:v>22.5571428571428</c:v>
                </c:pt>
                <c:pt idx="64">
                  <c:v>21.4028571428571</c:v>
                </c:pt>
                <c:pt idx="65">
                  <c:v>27.0788888888888</c:v>
                </c:pt>
                <c:pt idx="66">
                  <c:v>25.79375</c:v>
                </c:pt>
                <c:pt idx="67">
                  <c:v>37.76125</c:v>
                </c:pt>
                <c:pt idx="68">
                  <c:v>55.8611111111111</c:v>
                </c:pt>
                <c:pt idx="69">
                  <c:v>60.7928571428571</c:v>
                </c:pt>
                <c:pt idx="70">
                  <c:v>64.7428571428571</c:v>
                </c:pt>
                <c:pt idx="71">
                  <c:v>65.264</c:v>
                </c:pt>
                <c:pt idx="72">
                  <c:v>64.3919999999999</c:v>
                </c:pt>
                <c:pt idx="73">
                  <c:v>57.082</c:v>
                </c:pt>
                <c:pt idx="74">
                  <c:v>63.6244444444444</c:v>
                </c:pt>
                <c:pt idx="75">
                  <c:v>36.1475</c:v>
                </c:pt>
                <c:pt idx="76">
                  <c:v>29.8699999999999</c:v>
                </c:pt>
                <c:pt idx="77">
                  <c:v>20.1790909090909</c:v>
                </c:pt>
                <c:pt idx="78">
                  <c:v>19.5077777777777</c:v>
                </c:pt>
                <c:pt idx="79">
                  <c:v>22.0275</c:v>
                </c:pt>
                <c:pt idx="80">
                  <c:v>24.8566666666666</c:v>
                </c:pt>
                <c:pt idx="81">
                  <c:v>16.87125</c:v>
                </c:pt>
                <c:pt idx="82">
                  <c:v>17.215</c:v>
                </c:pt>
                <c:pt idx="83">
                  <c:v>23.9877777777777</c:v>
                </c:pt>
                <c:pt idx="84">
                  <c:v>19.46125</c:v>
                </c:pt>
                <c:pt idx="85">
                  <c:v>17.74625</c:v>
                </c:pt>
                <c:pt idx="86">
                  <c:v>21.4254545454545</c:v>
                </c:pt>
                <c:pt idx="87">
                  <c:v>19.515</c:v>
                </c:pt>
                <c:pt idx="88">
                  <c:v>16.4625</c:v>
                </c:pt>
                <c:pt idx="89">
                  <c:v>17.3214285714285</c:v>
                </c:pt>
                <c:pt idx="90">
                  <c:v>15.74125</c:v>
                </c:pt>
                <c:pt idx="91">
                  <c:v>16.3275</c:v>
                </c:pt>
                <c:pt idx="92">
                  <c:v>15.9425</c:v>
                </c:pt>
                <c:pt idx="93">
                  <c:v>18.5814285714285</c:v>
                </c:pt>
                <c:pt idx="94">
                  <c:v>19.27125</c:v>
                </c:pt>
                <c:pt idx="95">
                  <c:v>22.7799999999999</c:v>
                </c:pt>
                <c:pt idx="96">
                  <c:v>23.535</c:v>
                </c:pt>
                <c:pt idx="97">
                  <c:v>24.4962499999999</c:v>
                </c:pt>
                <c:pt idx="98">
                  <c:v>25.1657142857142</c:v>
                </c:pt>
                <c:pt idx="99">
                  <c:v>40.8544444444444</c:v>
                </c:pt>
                <c:pt idx="100">
                  <c:v>24.42125</c:v>
                </c:pt>
                <c:pt idx="101">
                  <c:v>27.0228571428571</c:v>
                </c:pt>
                <c:pt idx="102">
                  <c:v>27.6957142857142</c:v>
                </c:pt>
                <c:pt idx="103">
                  <c:v>30.7933333333333</c:v>
                </c:pt>
                <c:pt idx="104">
                  <c:v>52.4472727272727</c:v>
                </c:pt>
                <c:pt idx="105">
                  <c:v>30.7371428571428</c:v>
                </c:pt>
                <c:pt idx="106">
                  <c:v>29.3085714285714</c:v>
                </c:pt>
                <c:pt idx="107">
                  <c:v>22.886</c:v>
                </c:pt>
                <c:pt idx="108">
                  <c:v>20.14125</c:v>
                </c:pt>
                <c:pt idx="109">
                  <c:v>20.4657142857142</c:v>
                </c:pt>
                <c:pt idx="110">
                  <c:v>19.2454545454545</c:v>
                </c:pt>
                <c:pt idx="111">
                  <c:v>28.5455555555555</c:v>
                </c:pt>
                <c:pt idx="112">
                  <c:v>28.581</c:v>
                </c:pt>
                <c:pt idx="113">
                  <c:v>31.1871428571428</c:v>
                </c:pt>
                <c:pt idx="114">
                  <c:v>50.1212499999999</c:v>
                </c:pt>
                <c:pt idx="115">
                  <c:v>32.18875</c:v>
                </c:pt>
                <c:pt idx="116">
                  <c:v>37.8871428571428</c:v>
                </c:pt>
                <c:pt idx="117">
                  <c:v>44.815</c:v>
                </c:pt>
                <c:pt idx="118">
                  <c:v>36.93</c:v>
                </c:pt>
                <c:pt idx="119">
                  <c:v>51.2666666666666</c:v>
                </c:pt>
                <c:pt idx="120">
                  <c:v>45.3955555555555</c:v>
                </c:pt>
                <c:pt idx="121">
                  <c:v>27.865</c:v>
                </c:pt>
                <c:pt idx="122">
                  <c:v>27.0966666666666</c:v>
                </c:pt>
                <c:pt idx="123">
                  <c:v>41.3544444444444</c:v>
                </c:pt>
                <c:pt idx="124">
                  <c:v>33.5085714285714</c:v>
                </c:pt>
                <c:pt idx="125">
                  <c:v>22.00875</c:v>
                </c:pt>
                <c:pt idx="126">
                  <c:v>17.07</c:v>
                </c:pt>
                <c:pt idx="127">
                  <c:v>16.40125</c:v>
                </c:pt>
                <c:pt idx="128">
                  <c:v>14.7674999999999</c:v>
                </c:pt>
                <c:pt idx="129">
                  <c:v>18.68</c:v>
                </c:pt>
                <c:pt idx="130">
                  <c:v>14.46125</c:v>
                </c:pt>
                <c:pt idx="131">
                  <c:v>14.0063636363636</c:v>
                </c:pt>
                <c:pt idx="132">
                  <c:v>17.2272727272727</c:v>
                </c:pt>
                <c:pt idx="133">
                  <c:v>15.77</c:v>
                </c:pt>
                <c:pt idx="134">
                  <c:v>12.18625</c:v>
                </c:pt>
                <c:pt idx="135">
                  <c:v>14.0233333333333</c:v>
                </c:pt>
                <c:pt idx="136">
                  <c:v>15.7855555555555</c:v>
                </c:pt>
                <c:pt idx="137">
                  <c:v>12.48</c:v>
                </c:pt>
                <c:pt idx="138">
                  <c:v>12.0725</c:v>
                </c:pt>
                <c:pt idx="139">
                  <c:v>15.8233333333333</c:v>
                </c:pt>
                <c:pt idx="140">
                  <c:v>11.976</c:v>
                </c:pt>
                <c:pt idx="141">
                  <c:v>11.965</c:v>
                </c:pt>
                <c:pt idx="142">
                  <c:v>14.355</c:v>
                </c:pt>
                <c:pt idx="143">
                  <c:v>15.9175</c:v>
                </c:pt>
                <c:pt idx="144">
                  <c:v>12.8266666666666</c:v>
                </c:pt>
                <c:pt idx="145">
                  <c:v>11.338</c:v>
                </c:pt>
                <c:pt idx="146">
                  <c:v>14.4883333333333</c:v>
                </c:pt>
                <c:pt idx="147">
                  <c:v>15.74</c:v>
                </c:pt>
                <c:pt idx="148">
                  <c:v>13.4874999999999</c:v>
                </c:pt>
                <c:pt idx="149">
                  <c:v>14.19125</c:v>
                </c:pt>
                <c:pt idx="150">
                  <c:v>15.30875</c:v>
                </c:pt>
                <c:pt idx="151">
                  <c:v>12.134</c:v>
                </c:pt>
                <c:pt idx="152">
                  <c:v>14.1154545454545</c:v>
                </c:pt>
                <c:pt idx="153">
                  <c:v>14.7124999999999</c:v>
                </c:pt>
                <c:pt idx="154">
                  <c:v>13.09</c:v>
                </c:pt>
                <c:pt idx="155">
                  <c:v>16.6288888888888</c:v>
                </c:pt>
                <c:pt idx="156">
                  <c:v>15.38</c:v>
                </c:pt>
                <c:pt idx="157">
                  <c:v>22.931</c:v>
                </c:pt>
                <c:pt idx="158">
                  <c:v>15.11</c:v>
                </c:pt>
                <c:pt idx="159">
                  <c:v>17.8442857142857</c:v>
                </c:pt>
                <c:pt idx="160">
                  <c:v>21.0649999999999</c:v>
                </c:pt>
                <c:pt idx="161">
                  <c:v>23.8574999999999</c:v>
                </c:pt>
                <c:pt idx="162">
                  <c:v>29.8149999999999</c:v>
                </c:pt>
                <c:pt idx="163">
                  <c:v>26.2289999999999</c:v>
                </c:pt>
                <c:pt idx="164">
                  <c:v>40.9955555555555</c:v>
                </c:pt>
                <c:pt idx="165">
                  <c:v>35.8469999999999</c:v>
                </c:pt>
                <c:pt idx="166">
                  <c:v>28.7836363636363</c:v>
                </c:pt>
                <c:pt idx="167">
                  <c:v>42.9588888888888</c:v>
                </c:pt>
                <c:pt idx="168">
                  <c:v>17.98</c:v>
                </c:pt>
                <c:pt idx="169">
                  <c:v>20.5227272727272</c:v>
                </c:pt>
                <c:pt idx="170">
                  <c:v>13.6225</c:v>
                </c:pt>
                <c:pt idx="171">
                  <c:v>14.915</c:v>
                </c:pt>
                <c:pt idx="172">
                  <c:v>19.35875</c:v>
                </c:pt>
                <c:pt idx="173">
                  <c:v>14.4842857142857</c:v>
                </c:pt>
                <c:pt idx="174">
                  <c:v>18.3825</c:v>
                </c:pt>
                <c:pt idx="175">
                  <c:v>18.19125</c:v>
                </c:pt>
                <c:pt idx="176">
                  <c:v>14.924</c:v>
                </c:pt>
                <c:pt idx="177">
                  <c:v>19.48</c:v>
                </c:pt>
                <c:pt idx="178">
                  <c:v>17.01</c:v>
                </c:pt>
                <c:pt idx="179">
                  <c:v>14.5574999999999</c:v>
                </c:pt>
                <c:pt idx="180">
                  <c:v>19.162</c:v>
                </c:pt>
                <c:pt idx="181">
                  <c:v>19.4585714285714</c:v>
                </c:pt>
                <c:pt idx="182">
                  <c:v>18.815</c:v>
                </c:pt>
                <c:pt idx="183">
                  <c:v>23.2811111111111</c:v>
                </c:pt>
                <c:pt idx="184">
                  <c:v>26.55</c:v>
                </c:pt>
                <c:pt idx="185">
                  <c:v>16.3558333333333</c:v>
                </c:pt>
                <c:pt idx="186">
                  <c:v>19.47375</c:v>
                </c:pt>
                <c:pt idx="187">
                  <c:v>17.8671428571428</c:v>
                </c:pt>
                <c:pt idx="188">
                  <c:v>40.0345454545454</c:v>
                </c:pt>
                <c:pt idx="189">
                  <c:v>16.9985714285714</c:v>
                </c:pt>
                <c:pt idx="190">
                  <c:v>18.83</c:v>
                </c:pt>
                <c:pt idx="191">
                  <c:v>21.5116666666666</c:v>
                </c:pt>
                <c:pt idx="192">
                  <c:v>23.6281818181818</c:v>
                </c:pt>
                <c:pt idx="193">
                  <c:v>18.0591666666666</c:v>
                </c:pt>
                <c:pt idx="194">
                  <c:v>13.9636363636363</c:v>
                </c:pt>
                <c:pt idx="195">
                  <c:v>14.7</c:v>
                </c:pt>
                <c:pt idx="196">
                  <c:v>12.3175</c:v>
                </c:pt>
                <c:pt idx="197">
                  <c:v>14.28</c:v>
                </c:pt>
                <c:pt idx="198">
                  <c:v>13.5366666666666</c:v>
                </c:pt>
                <c:pt idx="199">
                  <c:v>14.0637499999999</c:v>
                </c:pt>
                <c:pt idx="200">
                  <c:v>15.24375</c:v>
                </c:pt>
                <c:pt idx="201">
                  <c:v>16.7814285714285</c:v>
                </c:pt>
                <c:pt idx="202">
                  <c:v>26.60625</c:v>
                </c:pt>
                <c:pt idx="203">
                  <c:v>15.4925</c:v>
                </c:pt>
                <c:pt idx="204">
                  <c:v>18.4722222222222</c:v>
                </c:pt>
                <c:pt idx="205">
                  <c:v>15.6325</c:v>
                </c:pt>
                <c:pt idx="206">
                  <c:v>13.0125</c:v>
                </c:pt>
                <c:pt idx="207">
                  <c:v>12.66875</c:v>
                </c:pt>
                <c:pt idx="208">
                  <c:v>11.7616666666666</c:v>
                </c:pt>
                <c:pt idx="209">
                  <c:v>10.89</c:v>
                </c:pt>
                <c:pt idx="210">
                  <c:v>12.33625</c:v>
                </c:pt>
                <c:pt idx="211">
                  <c:v>10.7175</c:v>
                </c:pt>
                <c:pt idx="212">
                  <c:v>10.9825</c:v>
                </c:pt>
                <c:pt idx="213">
                  <c:v>11.2557142857142</c:v>
                </c:pt>
                <c:pt idx="214">
                  <c:v>11.1583333333333</c:v>
                </c:pt>
                <c:pt idx="215">
                  <c:v>12.03375</c:v>
                </c:pt>
                <c:pt idx="216">
                  <c:v>11.4525</c:v>
                </c:pt>
                <c:pt idx="217">
                  <c:v>11.8733333333333</c:v>
                </c:pt>
                <c:pt idx="218">
                  <c:v>13.99625</c:v>
                </c:pt>
                <c:pt idx="219">
                  <c:v>13.085</c:v>
                </c:pt>
                <c:pt idx="220">
                  <c:v>12.75</c:v>
                </c:pt>
                <c:pt idx="221">
                  <c:v>15.5633333333333</c:v>
                </c:pt>
                <c:pt idx="222">
                  <c:v>15.87375</c:v>
                </c:pt>
                <c:pt idx="223">
                  <c:v>13.89375</c:v>
                </c:pt>
                <c:pt idx="224">
                  <c:v>14.7181818181818</c:v>
                </c:pt>
                <c:pt idx="225">
                  <c:v>30.6445454545454</c:v>
                </c:pt>
                <c:pt idx="226">
                  <c:v>23.7955555555555</c:v>
                </c:pt>
                <c:pt idx="227">
                  <c:v>39.3577777777777</c:v>
                </c:pt>
                <c:pt idx="228">
                  <c:v>19.54</c:v>
                </c:pt>
                <c:pt idx="229">
                  <c:v>15.2990909090909</c:v>
                </c:pt>
                <c:pt idx="230">
                  <c:v>14.5745454545454</c:v>
                </c:pt>
                <c:pt idx="231">
                  <c:v>25.45</c:v>
                </c:pt>
                <c:pt idx="232">
                  <c:v>19.185</c:v>
                </c:pt>
                <c:pt idx="233">
                  <c:v>27.093</c:v>
                </c:pt>
                <c:pt idx="234">
                  <c:v>21.41875</c:v>
                </c:pt>
                <c:pt idx="235">
                  <c:v>21.7837499999999</c:v>
                </c:pt>
                <c:pt idx="236">
                  <c:v>25.3524999999999</c:v>
                </c:pt>
                <c:pt idx="237">
                  <c:v>16.8462499999999</c:v>
                </c:pt>
                <c:pt idx="238">
                  <c:v>14.8722222222222</c:v>
                </c:pt>
                <c:pt idx="239">
                  <c:v>15.5575</c:v>
                </c:pt>
                <c:pt idx="240">
                  <c:v>17.1314285714285</c:v>
                </c:pt>
                <c:pt idx="241">
                  <c:v>24.6472727272727</c:v>
                </c:pt>
                <c:pt idx="242">
                  <c:v>14.86375</c:v>
                </c:pt>
                <c:pt idx="243">
                  <c:v>15.424</c:v>
                </c:pt>
                <c:pt idx="244">
                  <c:v>27.2988888888888</c:v>
                </c:pt>
                <c:pt idx="245">
                  <c:v>15.2114285714285</c:v>
                </c:pt>
                <c:pt idx="246">
                  <c:v>16.205</c:v>
                </c:pt>
                <c:pt idx="247">
                  <c:v>16.6425</c:v>
                </c:pt>
                <c:pt idx="248">
                  <c:v>17.43</c:v>
                </c:pt>
                <c:pt idx="249">
                  <c:v>33.8433333333333</c:v>
                </c:pt>
                <c:pt idx="250">
                  <c:v>20.44375</c:v>
                </c:pt>
                <c:pt idx="251">
                  <c:v>17.41125</c:v>
                </c:pt>
                <c:pt idx="252">
                  <c:v>25.7075</c:v>
                </c:pt>
                <c:pt idx="253">
                  <c:v>24.0187499999999</c:v>
                </c:pt>
                <c:pt idx="254">
                  <c:v>17.3166666666666</c:v>
                </c:pt>
                <c:pt idx="255">
                  <c:v>23.30625</c:v>
                </c:pt>
                <c:pt idx="256">
                  <c:v>23.9337499999999</c:v>
                </c:pt>
                <c:pt idx="257">
                  <c:v>22.3355555555555</c:v>
                </c:pt>
                <c:pt idx="258">
                  <c:v>16.895</c:v>
                </c:pt>
                <c:pt idx="259">
                  <c:v>21.4087499999999</c:v>
                </c:pt>
                <c:pt idx="260">
                  <c:v>25.16375</c:v>
                </c:pt>
                <c:pt idx="261">
                  <c:v>39.7911111111111</c:v>
                </c:pt>
                <c:pt idx="262">
                  <c:v>30.06875</c:v>
                </c:pt>
                <c:pt idx="263">
                  <c:v>22.59875</c:v>
                </c:pt>
                <c:pt idx="264">
                  <c:v>23.2757142857142</c:v>
                </c:pt>
                <c:pt idx="265">
                  <c:v>32.5</c:v>
                </c:pt>
                <c:pt idx="266">
                  <c:v>24.2081818181818</c:v>
                </c:pt>
                <c:pt idx="267">
                  <c:v>43.51375</c:v>
                </c:pt>
                <c:pt idx="268">
                  <c:v>44.6125</c:v>
                </c:pt>
                <c:pt idx="269">
                  <c:v>25.435</c:v>
                </c:pt>
                <c:pt idx="270">
                  <c:v>25.255</c:v>
                </c:pt>
                <c:pt idx="271">
                  <c:v>21.13</c:v>
                </c:pt>
                <c:pt idx="272">
                  <c:v>22.0454545454545</c:v>
                </c:pt>
                <c:pt idx="273">
                  <c:v>19.329</c:v>
                </c:pt>
                <c:pt idx="274">
                  <c:v>23.1983333333333</c:v>
                </c:pt>
                <c:pt idx="275">
                  <c:v>46.2454545454545</c:v>
                </c:pt>
                <c:pt idx="276">
                  <c:v>20.0966666666666</c:v>
                </c:pt>
                <c:pt idx="277">
                  <c:v>21.0681818181818</c:v>
                </c:pt>
                <c:pt idx="278">
                  <c:v>19.1714285714285</c:v>
                </c:pt>
                <c:pt idx="279">
                  <c:v>37.1611111111111</c:v>
                </c:pt>
                <c:pt idx="280">
                  <c:v>37.3563636363636</c:v>
                </c:pt>
                <c:pt idx="281">
                  <c:v>18.8054545454545</c:v>
                </c:pt>
                <c:pt idx="282">
                  <c:v>18.6242857142857</c:v>
                </c:pt>
                <c:pt idx="283">
                  <c:v>19.269</c:v>
                </c:pt>
                <c:pt idx="284">
                  <c:v>25.19</c:v>
                </c:pt>
                <c:pt idx="285">
                  <c:v>25</c:v>
                </c:pt>
                <c:pt idx="286">
                  <c:v>16.43625</c:v>
                </c:pt>
                <c:pt idx="287">
                  <c:v>27.3811111111111</c:v>
                </c:pt>
                <c:pt idx="288">
                  <c:v>21.2539999999999</c:v>
                </c:pt>
                <c:pt idx="289">
                  <c:v>16.65375</c:v>
                </c:pt>
                <c:pt idx="290">
                  <c:v>20.2071428571428</c:v>
                </c:pt>
                <c:pt idx="291">
                  <c:v>15.575</c:v>
                </c:pt>
                <c:pt idx="292">
                  <c:v>17.4585714285714</c:v>
                </c:pt>
                <c:pt idx="293">
                  <c:v>19.42</c:v>
                </c:pt>
                <c:pt idx="294">
                  <c:v>13.662</c:v>
                </c:pt>
                <c:pt idx="295">
                  <c:v>15.14</c:v>
                </c:pt>
                <c:pt idx="296">
                  <c:v>15.815</c:v>
                </c:pt>
                <c:pt idx="297">
                  <c:v>12.5118181818181</c:v>
                </c:pt>
                <c:pt idx="298">
                  <c:v>12.77375</c:v>
                </c:pt>
                <c:pt idx="299">
                  <c:v>16.11375</c:v>
                </c:pt>
                <c:pt idx="300">
                  <c:v>15.4477777777777</c:v>
                </c:pt>
                <c:pt idx="301">
                  <c:v>12.665</c:v>
                </c:pt>
                <c:pt idx="302">
                  <c:v>13.37</c:v>
                </c:pt>
                <c:pt idx="303">
                  <c:v>27.9427272727272</c:v>
                </c:pt>
                <c:pt idx="304">
                  <c:v>14.0233333333333</c:v>
                </c:pt>
                <c:pt idx="305">
                  <c:v>15.3575</c:v>
                </c:pt>
                <c:pt idx="306">
                  <c:v>13.5699999999999</c:v>
                </c:pt>
                <c:pt idx="307">
                  <c:v>17.5166666666666</c:v>
                </c:pt>
                <c:pt idx="308">
                  <c:v>14.4833333333333</c:v>
                </c:pt>
                <c:pt idx="309">
                  <c:v>11.1636363636363</c:v>
                </c:pt>
                <c:pt idx="310">
                  <c:v>13.45625</c:v>
                </c:pt>
                <c:pt idx="311">
                  <c:v>11.9414285714285</c:v>
                </c:pt>
                <c:pt idx="312">
                  <c:v>11.804</c:v>
                </c:pt>
                <c:pt idx="313">
                  <c:v>21.6554545454545</c:v>
                </c:pt>
                <c:pt idx="314">
                  <c:v>14.7088888888888</c:v>
                </c:pt>
                <c:pt idx="315">
                  <c:v>12.3739999999999</c:v>
                </c:pt>
                <c:pt idx="316">
                  <c:v>14.56125</c:v>
                </c:pt>
                <c:pt idx="317">
                  <c:v>14.7066666666666</c:v>
                </c:pt>
                <c:pt idx="318">
                  <c:v>12.336</c:v>
                </c:pt>
                <c:pt idx="319">
                  <c:v>14.1771428571428</c:v>
                </c:pt>
                <c:pt idx="320">
                  <c:v>12.9283333333333</c:v>
                </c:pt>
                <c:pt idx="321">
                  <c:v>12.2372727272727</c:v>
                </c:pt>
                <c:pt idx="322">
                  <c:v>15.3508333333333</c:v>
                </c:pt>
                <c:pt idx="323">
                  <c:v>15.07</c:v>
                </c:pt>
                <c:pt idx="324">
                  <c:v>15.5971428571428</c:v>
                </c:pt>
                <c:pt idx="325">
                  <c:v>20.1085714285714</c:v>
                </c:pt>
                <c:pt idx="326">
                  <c:v>30.5023588039867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[indatasetforbfac.xlsx]Sheet1!$C$1</c:f>
              <c:strCache>
                <c:ptCount val="1"/>
                <c:pt idx="0">
                  <c:v>3Q04</c:v>
                </c:pt>
              </c:strCache>
            </c:strRef>
          </c:tx>
          <c:spPr>
            <a:ln w="3175" cap="rnd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[indatasetforbfac.xlsx]Sheet1!$C$2:$C$336</c:f>
              <c:numCache>
                <c:formatCode>General</c:formatCode>
                <c:ptCount val="335"/>
                <c:pt idx="0">
                  <c:v>36.544</c:v>
                </c:pt>
                <c:pt idx="1">
                  <c:v>29.0842857142857</c:v>
                </c:pt>
                <c:pt idx="2">
                  <c:v>22.9871428571428</c:v>
                </c:pt>
                <c:pt idx="3">
                  <c:v>21.41</c:v>
                </c:pt>
                <c:pt idx="4">
                  <c:v>16.6316666666666</c:v>
                </c:pt>
                <c:pt idx="5">
                  <c:v>28.7272727272727</c:v>
                </c:pt>
                <c:pt idx="6">
                  <c:v>16.886</c:v>
                </c:pt>
                <c:pt idx="7">
                  <c:v>29.7563636363636</c:v>
                </c:pt>
                <c:pt idx="8">
                  <c:v>17.2671428571428</c:v>
                </c:pt>
                <c:pt idx="9">
                  <c:v>17.8258333333333</c:v>
                </c:pt>
                <c:pt idx="10">
                  <c:v>24.0471428571428</c:v>
                </c:pt>
                <c:pt idx="11">
                  <c:v>33.96875</c:v>
                </c:pt>
                <c:pt idx="12">
                  <c:v>25.4685714285714</c:v>
                </c:pt>
                <c:pt idx="13">
                  <c:v>26.25625</c:v>
                </c:pt>
                <c:pt idx="14">
                  <c:v>35.1214285714285</c:v>
                </c:pt>
                <c:pt idx="15">
                  <c:v>37.4719999999999</c:v>
                </c:pt>
                <c:pt idx="16">
                  <c:v>41.7936363636363</c:v>
                </c:pt>
                <c:pt idx="17">
                  <c:v>38.3285714285714</c:v>
                </c:pt>
                <c:pt idx="18">
                  <c:v>47.2618181818181</c:v>
                </c:pt>
                <c:pt idx="19">
                  <c:v>39.9922222222222</c:v>
                </c:pt>
                <c:pt idx="20">
                  <c:v>22.6008333333333</c:v>
                </c:pt>
                <c:pt idx="21">
                  <c:v>27.0885714285714</c:v>
                </c:pt>
                <c:pt idx="22">
                  <c:v>31.00375</c:v>
                </c:pt>
                <c:pt idx="23">
                  <c:v>25.3</c:v>
                </c:pt>
                <c:pt idx="24">
                  <c:v>36.0999999999999</c:v>
                </c:pt>
                <c:pt idx="25">
                  <c:v>35.195</c:v>
                </c:pt>
                <c:pt idx="26">
                  <c:v>29.709</c:v>
                </c:pt>
                <c:pt idx="27">
                  <c:v>32.1885714285714</c:v>
                </c:pt>
                <c:pt idx="28">
                  <c:v>30.6657142857142</c:v>
                </c:pt>
                <c:pt idx="29">
                  <c:v>40.3322222222222</c:v>
                </c:pt>
                <c:pt idx="30">
                  <c:v>31.815</c:v>
                </c:pt>
                <c:pt idx="31">
                  <c:v>23.6699999999999</c:v>
                </c:pt>
                <c:pt idx="32">
                  <c:v>29.85875</c:v>
                </c:pt>
                <c:pt idx="33">
                  <c:v>26.5655555555555</c:v>
                </c:pt>
                <c:pt idx="34">
                  <c:v>30.19375</c:v>
                </c:pt>
                <c:pt idx="35">
                  <c:v>23.09375</c:v>
                </c:pt>
                <c:pt idx="36">
                  <c:v>21.4258333333333</c:v>
                </c:pt>
                <c:pt idx="37">
                  <c:v>31.0033333333333</c:v>
                </c:pt>
                <c:pt idx="38">
                  <c:v>20.225</c:v>
                </c:pt>
                <c:pt idx="39">
                  <c:v>20.13</c:v>
                </c:pt>
                <c:pt idx="40">
                  <c:v>33.0954545454545</c:v>
                </c:pt>
                <c:pt idx="41">
                  <c:v>28.0888888888888</c:v>
                </c:pt>
                <c:pt idx="42">
                  <c:v>27.76125</c:v>
                </c:pt>
                <c:pt idx="43">
                  <c:v>28.205</c:v>
                </c:pt>
                <c:pt idx="44">
                  <c:v>28.8890909090909</c:v>
                </c:pt>
                <c:pt idx="45">
                  <c:v>31.2675</c:v>
                </c:pt>
                <c:pt idx="46">
                  <c:v>37.1822222222222</c:v>
                </c:pt>
                <c:pt idx="47">
                  <c:v>35.6241666666666</c:v>
                </c:pt>
                <c:pt idx="48">
                  <c:v>22.2249999999999</c:v>
                </c:pt>
                <c:pt idx="49">
                  <c:v>28.9022222222222</c:v>
                </c:pt>
                <c:pt idx="50">
                  <c:v>19.09</c:v>
                </c:pt>
                <c:pt idx="51">
                  <c:v>19.3</c:v>
                </c:pt>
                <c:pt idx="52">
                  <c:v>29.7711111111111</c:v>
                </c:pt>
                <c:pt idx="53">
                  <c:v>16.668</c:v>
                </c:pt>
                <c:pt idx="54">
                  <c:v>22.5962499999999</c:v>
                </c:pt>
                <c:pt idx="55">
                  <c:v>25.55625</c:v>
                </c:pt>
                <c:pt idx="56">
                  <c:v>29.32875</c:v>
                </c:pt>
                <c:pt idx="57">
                  <c:v>34.57</c:v>
                </c:pt>
                <c:pt idx="58">
                  <c:v>34.2875</c:v>
                </c:pt>
                <c:pt idx="59">
                  <c:v>36.9775</c:v>
                </c:pt>
                <c:pt idx="60">
                  <c:v>35.1644444444444</c:v>
                </c:pt>
                <c:pt idx="61">
                  <c:v>28.8533333333333</c:v>
                </c:pt>
                <c:pt idx="62">
                  <c:v>16.6542857142857</c:v>
                </c:pt>
                <c:pt idx="63">
                  <c:v>17.5871428571428</c:v>
                </c:pt>
                <c:pt idx="64">
                  <c:v>15.3128571428571</c:v>
                </c:pt>
                <c:pt idx="65">
                  <c:v>22.0633333333333</c:v>
                </c:pt>
                <c:pt idx="66">
                  <c:v>17.27875</c:v>
                </c:pt>
                <c:pt idx="67">
                  <c:v>23.1199999999999</c:v>
                </c:pt>
                <c:pt idx="68">
                  <c:v>35.2088888888888</c:v>
                </c:pt>
                <c:pt idx="69">
                  <c:v>39.5614285714285</c:v>
                </c:pt>
                <c:pt idx="70">
                  <c:v>42.8314285714285</c:v>
                </c:pt>
                <c:pt idx="71">
                  <c:v>50.8322222222222</c:v>
                </c:pt>
                <c:pt idx="72">
                  <c:v>44.5955555555555</c:v>
                </c:pt>
                <c:pt idx="73">
                  <c:v>40.2522222222222</c:v>
                </c:pt>
                <c:pt idx="74">
                  <c:v>35.0166666666666</c:v>
                </c:pt>
                <c:pt idx="75">
                  <c:v>25.2137499999999</c:v>
                </c:pt>
                <c:pt idx="76">
                  <c:v>28.8111111111111</c:v>
                </c:pt>
                <c:pt idx="77">
                  <c:v>19.9172727272727</c:v>
                </c:pt>
                <c:pt idx="78">
                  <c:v>15.6088888888888</c:v>
                </c:pt>
                <c:pt idx="79">
                  <c:v>15.4599999999999</c:v>
                </c:pt>
                <c:pt idx="80">
                  <c:v>19.8777777777777</c:v>
                </c:pt>
                <c:pt idx="81">
                  <c:v>13</c:v>
                </c:pt>
                <c:pt idx="82">
                  <c:v>14.1299999999999</c:v>
                </c:pt>
                <c:pt idx="83">
                  <c:v>23.1788888888888</c:v>
                </c:pt>
                <c:pt idx="84">
                  <c:v>18.46375</c:v>
                </c:pt>
                <c:pt idx="85">
                  <c:v>15.11625</c:v>
                </c:pt>
                <c:pt idx="86">
                  <c:v>22.6645454545454</c:v>
                </c:pt>
                <c:pt idx="87">
                  <c:v>19.2225</c:v>
                </c:pt>
                <c:pt idx="88">
                  <c:v>16.9925</c:v>
                </c:pt>
                <c:pt idx="89">
                  <c:v>15.8057142857142</c:v>
                </c:pt>
                <c:pt idx="90">
                  <c:v>16.585</c:v>
                </c:pt>
                <c:pt idx="91">
                  <c:v>13.5375</c:v>
                </c:pt>
                <c:pt idx="92">
                  <c:v>11.94375</c:v>
                </c:pt>
                <c:pt idx="93">
                  <c:v>15.2628571428571</c:v>
                </c:pt>
                <c:pt idx="94">
                  <c:v>16.35625</c:v>
                </c:pt>
                <c:pt idx="95">
                  <c:v>18.4479999999999</c:v>
                </c:pt>
                <c:pt idx="96">
                  <c:v>19.22625</c:v>
                </c:pt>
                <c:pt idx="97">
                  <c:v>19.48125</c:v>
                </c:pt>
                <c:pt idx="98">
                  <c:v>17.9728571428571</c:v>
                </c:pt>
                <c:pt idx="99">
                  <c:v>28.0155555555555</c:v>
                </c:pt>
                <c:pt idx="100">
                  <c:v>20.37875</c:v>
                </c:pt>
                <c:pt idx="101">
                  <c:v>21.8042857142857</c:v>
                </c:pt>
                <c:pt idx="102">
                  <c:v>20.1971428571428</c:v>
                </c:pt>
                <c:pt idx="103">
                  <c:v>23.0166666666666</c:v>
                </c:pt>
                <c:pt idx="104">
                  <c:v>35.1699999999999</c:v>
                </c:pt>
                <c:pt idx="105">
                  <c:v>21.8657142857142</c:v>
                </c:pt>
                <c:pt idx="106">
                  <c:v>19.4199999999999</c:v>
                </c:pt>
                <c:pt idx="107">
                  <c:v>15.716</c:v>
                </c:pt>
                <c:pt idx="108">
                  <c:v>14.9975</c:v>
                </c:pt>
                <c:pt idx="109">
                  <c:v>14.36</c:v>
                </c:pt>
                <c:pt idx="110">
                  <c:v>15.7636363636363</c:v>
                </c:pt>
                <c:pt idx="111">
                  <c:v>28.4733333333333</c:v>
                </c:pt>
                <c:pt idx="112">
                  <c:v>32.422</c:v>
                </c:pt>
                <c:pt idx="113">
                  <c:v>30.5428571428571</c:v>
                </c:pt>
                <c:pt idx="114">
                  <c:v>41.4925</c:v>
                </c:pt>
                <c:pt idx="115">
                  <c:v>35.4299999999999</c:v>
                </c:pt>
                <c:pt idx="116">
                  <c:v>42.0914285714285</c:v>
                </c:pt>
                <c:pt idx="117">
                  <c:v>43.14875</c:v>
                </c:pt>
                <c:pt idx="118">
                  <c:v>36.4590909090909</c:v>
                </c:pt>
                <c:pt idx="119">
                  <c:v>51.6544444444444</c:v>
                </c:pt>
                <c:pt idx="120">
                  <c:v>49.2722222222222</c:v>
                </c:pt>
                <c:pt idx="121">
                  <c:v>37.625</c:v>
                </c:pt>
                <c:pt idx="122">
                  <c:v>39.2499999999999</c:v>
                </c:pt>
                <c:pt idx="123">
                  <c:v>53.4399999999999</c:v>
                </c:pt>
                <c:pt idx="124">
                  <c:v>46.5</c:v>
                </c:pt>
                <c:pt idx="125">
                  <c:v>22.3375</c:v>
                </c:pt>
                <c:pt idx="126">
                  <c:v>19.8157142857142</c:v>
                </c:pt>
                <c:pt idx="127">
                  <c:v>19.8149999999999</c:v>
                </c:pt>
                <c:pt idx="128">
                  <c:v>20.5233333333333</c:v>
                </c:pt>
                <c:pt idx="129">
                  <c:v>20.4975</c:v>
                </c:pt>
                <c:pt idx="130">
                  <c:v>14.53</c:v>
                </c:pt>
                <c:pt idx="131">
                  <c:v>16.3936363636363</c:v>
                </c:pt>
                <c:pt idx="132">
                  <c:v>18.7654545454545</c:v>
                </c:pt>
                <c:pt idx="133">
                  <c:v>16.77</c:v>
                </c:pt>
                <c:pt idx="134">
                  <c:v>15.195</c:v>
                </c:pt>
                <c:pt idx="135">
                  <c:v>17.4375</c:v>
                </c:pt>
                <c:pt idx="136">
                  <c:v>17.1688888888888</c:v>
                </c:pt>
                <c:pt idx="137">
                  <c:v>12.50625</c:v>
                </c:pt>
                <c:pt idx="138">
                  <c:v>12.92625</c:v>
                </c:pt>
                <c:pt idx="139">
                  <c:v>16.9344444444444</c:v>
                </c:pt>
                <c:pt idx="140">
                  <c:v>11.472</c:v>
                </c:pt>
                <c:pt idx="141">
                  <c:v>11.38125</c:v>
                </c:pt>
                <c:pt idx="142">
                  <c:v>17.0649999999999</c:v>
                </c:pt>
                <c:pt idx="143">
                  <c:v>18.2691666666666</c:v>
                </c:pt>
                <c:pt idx="144">
                  <c:v>14.0466666666666</c:v>
                </c:pt>
                <c:pt idx="145">
                  <c:v>11.775</c:v>
                </c:pt>
                <c:pt idx="146">
                  <c:v>15.1716666666666</c:v>
                </c:pt>
                <c:pt idx="147">
                  <c:v>17.21875</c:v>
                </c:pt>
                <c:pt idx="148">
                  <c:v>13.2075</c:v>
                </c:pt>
                <c:pt idx="149">
                  <c:v>13.735</c:v>
                </c:pt>
                <c:pt idx="150">
                  <c:v>13.615</c:v>
                </c:pt>
                <c:pt idx="151">
                  <c:v>11.453</c:v>
                </c:pt>
                <c:pt idx="152">
                  <c:v>11.5690909090909</c:v>
                </c:pt>
                <c:pt idx="153">
                  <c:v>12.5362499999999</c:v>
                </c:pt>
                <c:pt idx="154">
                  <c:v>11.4157142857142</c:v>
                </c:pt>
                <c:pt idx="155">
                  <c:v>13.0788888888888</c:v>
                </c:pt>
                <c:pt idx="156">
                  <c:v>14.8814285714285</c:v>
                </c:pt>
                <c:pt idx="157">
                  <c:v>24.035</c:v>
                </c:pt>
                <c:pt idx="158">
                  <c:v>12.57375</c:v>
                </c:pt>
                <c:pt idx="159">
                  <c:v>16.97</c:v>
                </c:pt>
                <c:pt idx="160">
                  <c:v>21.83</c:v>
                </c:pt>
                <c:pt idx="161">
                  <c:v>28.005</c:v>
                </c:pt>
                <c:pt idx="162">
                  <c:v>27.79</c:v>
                </c:pt>
                <c:pt idx="163">
                  <c:v>26.187</c:v>
                </c:pt>
                <c:pt idx="164">
                  <c:v>38.1344444444444</c:v>
                </c:pt>
                <c:pt idx="165">
                  <c:v>33.849</c:v>
                </c:pt>
                <c:pt idx="166">
                  <c:v>30.960909090909</c:v>
                </c:pt>
                <c:pt idx="167">
                  <c:v>28.2466666666666</c:v>
                </c:pt>
                <c:pt idx="168">
                  <c:v>16.82875</c:v>
                </c:pt>
                <c:pt idx="169">
                  <c:v>17.5099999999999</c:v>
                </c:pt>
                <c:pt idx="170">
                  <c:v>12.115</c:v>
                </c:pt>
                <c:pt idx="171">
                  <c:v>11.94875</c:v>
                </c:pt>
                <c:pt idx="172">
                  <c:v>15.4249999999999</c:v>
                </c:pt>
                <c:pt idx="173">
                  <c:v>12.5714285714285</c:v>
                </c:pt>
                <c:pt idx="174">
                  <c:v>14.8649999999999</c:v>
                </c:pt>
                <c:pt idx="175">
                  <c:v>16.5887499999999</c:v>
                </c:pt>
                <c:pt idx="176">
                  <c:v>13</c:v>
                </c:pt>
                <c:pt idx="177">
                  <c:v>18.0955555555555</c:v>
                </c:pt>
                <c:pt idx="178">
                  <c:v>15.1554545454545</c:v>
                </c:pt>
                <c:pt idx="179">
                  <c:v>14.7333333333333</c:v>
                </c:pt>
                <c:pt idx="180">
                  <c:v>21.217</c:v>
                </c:pt>
                <c:pt idx="181">
                  <c:v>19.9085714285714</c:v>
                </c:pt>
                <c:pt idx="182">
                  <c:v>20.365</c:v>
                </c:pt>
                <c:pt idx="183">
                  <c:v>23.1455555555555</c:v>
                </c:pt>
                <c:pt idx="184">
                  <c:v>25.6177777777777</c:v>
                </c:pt>
                <c:pt idx="185">
                  <c:v>15.6725</c:v>
                </c:pt>
                <c:pt idx="186">
                  <c:v>18.79625</c:v>
                </c:pt>
                <c:pt idx="187">
                  <c:v>15.2828571428571</c:v>
                </c:pt>
                <c:pt idx="188">
                  <c:v>32.01</c:v>
                </c:pt>
                <c:pt idx="189">
                  <c:v>14.89</c:v>
                </c:pt>
                <c:pt idx="190">
                  <c:v>18.568</c:v>
                </c:pt>
                <c:pt idx="191">
                  <c:v>16.895</c:v>
                </c:pt>
                <c:pt idx="192">
                  <c:v>19.0127272727272</c:v>
                </c:pt>
                <c:pt idx="193">
                  <c:v>15.6099999999999</c:v>
                </c:pt>
                <c:pt idx="194">
                  <c:v>11.9654545454545</c:v>
                </c:pt>
                <c:pt idx="195">
                  <c:v>12.2655555555555</c:v>
                </c:pt>
                <c:pt idx="196">
                  <c:v>11.9125</c:v>
                </c:pt>
                <c:pt idx="197">
                  <c:v>11.9842857142857</c:v>
                </c:pt>
                <c:pt idx="198">
                  <c:v>12.7055555555555</c:v>
                </c:pt>
                <c:pt idx="199">
                  <c:v>11.14</c:v>
                </c:pt>
                <c:pt idx="200">
                  <c:v>12.94625</c:v>
                </c:pt>
                <c:pt idx="201">
                  <c:v>14.8914285714285</c:v>
                </c:pt>
                <c:pt idx="202">
                  <c:v>24.33125</c:v>
                </c:pt>
                <c:pt idx="203">
                  <c:v>15.0516666666666</c:v>
                </c:pt>
                <c:pt idx="204">
                  <c:v>17.1055555555555</c:v>
                </c:pt>
                <c:pt idx="205">
                  <c:v>17.3224999999999</c:v>
                </c:pt>
                <c:pt idx="206">
                  <c:v>12.5491666666666</c:v>
                </c:pt>
                <c:pt idx="207">
                  <c:v>12.3075</c:v>
                </c:pt>
                <c:pt idx="208">
                  <c:v>12.6075</c:v>
                </c:pt>
                <c:pt idx="209">
                  <c:v>10.2066666666666</c:v>
                </c:pt>
                <c:pt idx="210">
                  <c:v>11.18875</c:v>
                </c:pt>
                <c:pt idx="211">
                  <c:v>10.29125</c:v>
                </c:pt>
                <c:pt idx="212">
                  <c:v>10.50875</c:v>
                </c:pt>
                <c:pt idx="213">
                  <c:v>10.3228571428571</c:v>
                </c:pt>
                <c:pt idx="214">
                  <c:v>10.39</c:v>
                </c:pt>
                <c:pt idx="215">
                  <c:v>11.55</c:v>
                </c:pt>
                <c:pt idx="216">
                  <c:v>10.28</c:v>
                </c:pt>
                <c:pt idx="217">
                  <c:v>10.9983333333333</c:v>
                </c:pt>
                <c:pt idx="218">
                  <c:v>13.555</c:v>
                </c:pt>
                <c:pt idx="219">
                  <c:v>12.2325</c:v>
                </c:pt>
                <c:pt idx="220">
                  <c:v>10.6939999999999</c:v>
                </c:pt>
                <c:pt idx="221">
                  <c:v>11.795</c:v>
                </c:pt>
                <c:pt idx="222">
                  <c:v>17.2449999999999</c:v>
                </c:pt>
                <c:pt idx="223">
                  <c:v>14.275</c:v>
                </c:pt>
                <c:pt idx="224">
                  <c:v>12.45</c:v>
                </c:pt>
                <c:pt idx="225">
                  <c:v>25.3545454545454</c:v>
                </c:pt>
                <c:pt idx="226">
                  <c:v>20.0855555555555</c:v>
                </c:pt>
                <c:pt idx="227">
                  <c:v>33.28</c:v>
                </c:pt>
                <c:pt idx="228">
                  <c:v>16.6357142857142</c:v>
                </c:pt>
                <c:pt idx="229">
                  <c:v>12.4045454545454</c:v>
                </c:pt>
                <c:pt idx="230">
                  <c:v>12.1427272727272</c:v>
                </c:pt>
                <c:pt idx="231">
                  <c:v>20.935</c:v>
                </c:pt>
                <c:pt idx="232">
                  <c:v>17.6275</c:v>
                </c:pt>
                <c:pt idx="233">
                  <c:v>30.357</c:v>
                </c:pt>
                <c:pt idx="234">
                  <c:v>19.85625</c:v>
                </c:pt>
                <c:pt idx="235">
                  <c:v>18.2625</c:v>
                </c:pt>
                <c:pt idx="236">
                  <c:v>21.1358333333333</c:v>
                </c:pt>
                <c:pt idx="237">
                  <c:v>15.535</c:v>
                </c:pt>
                <c:pt idx="238">
                  <c:v>12.22</c:v>
                </c:pt>
                <c:pt idx="239">
                  <c:v>11.08125</c:v>
                </c:pt>
                <c:pt idx="240">
                  <c:v>11.8814285714285</c:v>
                </c:pt>
                <c:pt idx="241">
                  <c:v>20.9227272727272</c:v>
                </c:pt>
                <c:pt idx="242">
                  <c:v>9.57125</c:v>
                </c:pt>
                <c:pt idx="243">
                  <c:v>11.3579999999999</c:v>
                </c:pt>
                <c:pt idx="244">
                  <c:v>17.8444444444444</c:v>
                </c:pt>
                <c:pt idx="245">
                  <c:v>11.3414285714285</c:v>
                </c:pt>
                <c:pt idx="246">
                  <c:v>10.1325</c:v>
                </c:pt>
                <c:pt idx="247">
                  <c:v>10.8125</c:v>
                </c:pt>
                <c:pt idx="248">
                  <c:v>12.8442857142857</c:v>
                </c:pt>
                <c:pt idx="249">
                  <c:v>24.9177777777777</c:v>
                </c:pt>
                <c:pt idx="250">
                  <c:v>16.045</c:v>
                </c:pt>
                <c:pt idx="251">
                  <c:v>11.42</c:v>
                </c:pt>
                <c:pt idx="252">
                  <c:v>21.1</c:v>
                </c:pt>
                <c:pt idx="253">
                  <c:v>16.9675</c:v>
                </c:pt>
                <c:pt idx="254">
                  <c:v>13.545</c:v>
                </c:pt>
                <c:pt idx="255">
                  <c:v>16.13</c:v>
                </c:pt>
                <c:pt idx="256">
                  <c:v>16.7287499999999</c:v>
                </c:pt>
                <c:pt idx="257">
                  <c:v>18.3466666666666</c:v>
                </c:pt>
                <c:pt idx="258">
                  <c:v>16.6825</c:v>
                </c:pt>
                <c:pt idx="259">
                  <c:v>23.7675</c:v>
                </c:pt>
                <c:pt idx="260">
                  <c:v>25.75</c:v>
                </c:pt>
                <c:pt idx="261">
                  <c:v>28.4944444444444</c:v>
                </c:pt>
                <c:pt idx="262">
                  <c:v>21.48375</c:v>
                </c:pt>
                <c:pt idx="263">
                  <c:v>20.79125</c:v>
                </c:pt>
                <c:pt idx="264">
                  <c:v>19.2257142857142</c:v>
                </c:pt>
                <c:pt idx="265">
                  <c:v>27.1818181818181</c:v>
                </c:pt>
                <c:pt idx="266">
                  <c:v>21.7072727272727</c:v>
                </c:pt>
                <c:pt idx="267">
                  <c:v>33.06625</c:v>
                </c:pt>
                <c:pt idx="268">
                  <c:v>35.3525</c:v>
                </c:pt>
                <c:pt idx="269">
                  <c:v>23.25625</c:v>
                </c:pt>
                <c:pt idx="270">
                  <c:v>21.1875</c:v>
                </c:pt>
                <c:pt idx="271">
                  <c:v>19.2775</c:v>
                </c:pt>
                <c:pt idx="272">
                  <c:v>20.7299999999999</c:v>
                </c:pt>
                <c:pt idx="273">
                  <c:v>15.6019999999999</c:v>
                </c:pt>
                <c:pt idx="274">
                  <c:v>15.5283333333333</c:v>
                </c:pt>
                <c:pt idx="275">
                  <c:v>16.6836363636363</c:v>
                </c:pt>
                <c:pt idx="276">
                  <c:v>15.3466666666666</c:v>
                </c:pt>
                <c:pt idx="277">
                  <c:v>19.3281818181818</c:v>
                </c:pt>
                <c:pt idx="278">
                  <c:v>19.1842857142857</c:v>
                </c:pt>
                <c:pt idx="279">
                  <c:v>29.8333333333333</c:v>
                </c:pt>
                <c:pt idx="280">
                  <c:v>27.9927272727272</c:v>
                </c:pt>
                <c:pt idx="281">
                  <c:v>16.0754545454545</c:v>
                </c:pt>
                <c:pt idx="282">
                  <c:v>15.8157142857142</c:v>
                </c:pt>
                <c:pt idx="283">
                  <c:v>15.934</c:v>
                </c:pt>
                <c:pt idx="284">
                  <c:v>22.6616666666666</c:v>
                </c:pt>
                <c:pt idx="285">
                  <c:v>22.5888888888888</c:v>
                </c:pt>
                <c:pt idx="286">
                  <c:v>14.5475</c:v>
                </c:pt>
                <c:pt idx="287">
                  <c:v>26.3466666666666</c:v>
                </c:pt>
                <c:pt idx="288">
                  <c:v>20.204</c:v>
                </c:pt>
                <c:pt idx="289">
                  <c:v>16.56</c:v>
                </c:pt>
                <c:pt idx="290">
                  <c:v>21.5242857142857</c:v>
                </c:pt>
                <c:pt idx="291">
                  <c:v>19.125</c:v>
                </c:pt>
                <c:pt idx="292">
                  <c:v>19.8685714285714</c:v>
                </c:pt>
                <c:pt idx="293">
                  <c:v>20.2533333333333</c:v>
                </c:pt>
                <c:pt idx="294">
                  <c:v>13.51</c:v>
                </c:pt>
                <c:pt idx="295">
                  <c:v>16.735</c:v>
                </c:pt>
                <c:pt idx="296">
                  <c:v>18.095</c:v>
                </c:pt>
                <c:pt idx="297">
                  <c:v>14.23</c:v>
                </c:pt>
                <c:pt idx="298">
                  <c:v>12.72</c:v>
                </c:pt>
                <c:pt idx="299">
                  <c:v>17.3775</c:v>
                </c:pt>
                <c:pt idx="300">
                  <c:v>18.5044444444444</c:v>
                </c:pt>
                <c:pt idx="301">
                  <c:v>11.4037499999999</c:v>
                </c:pt>
                <c:pt idx="302">
                  <c:v>11.67875</c:v>
                </c:pt>
                <c:pt idx="303">
                  <c:v>23.4818181818181</c:v>
                </c:pt>
                <c:pt idx="304">
                  <c:v>11.0508333333333</c:v>
                </c:pt>
                <c:pt idx="305">
                  <c:v>13.3062499999999</c:v>
                </c:pt>
                <c:pt idx="306">
                  <c:v>12.459</c:v>
                </c:pt>
                <c:pt idx="307">
                  <c:v>17.0755555555555</c:v>
                </c:pt>
                <c:pt idx="308">
                  <c:v>15.2716666666666</c:v>
                </c:pt>
                <c:pt idx="309">
                  <c:v>11.6136363636363</c:v>
                </c:pt>
                <c:pt idx="310">
                  <c:v>13.78875</c:v>
                </c:pt>
                <c:pt idx="311">
                  <c:v>12.9985714285714</c:v>
                </c:pt>
                <c:pt idx="312">
                  <c:v>14.3</c:v>
                </c:pt>
                <c:pt idx="313">
                  <c:v>27.8863636363636</c:v>
                </c:pt>
                <c:pt idx="314">
                  <c:v>18.7133333333333</c:v>
                </c:pt>
                <c:pt idx="315">
                  <c:v>14.342</c:v>
                </c:pt>
                <c:pt idx="316">
                  <c:v>15.3624999999999</c:v>
                </c:pt>
                <c:pt idx="317">
                  <c:v>20.4088888888888</c:v>
                </c:pt>
                <c:pt idx="318">
                  <c:v>17.5939999999999</c:v>
                </c:pt>
                <c:pt idx="319">
                  <c:v>18.5228571428571</c:v>
                </c:pt>
                <c:pt idx="320">
                  <c:v>17.0316666666666</c:v>
                </c:pt>
                <c:pt idx="321">
                  <c:v>16.8327272727272</c:v>
                </c:pt>
                <c:pt idx="322">
                  <c:v>20.5616666666666</c:v>
                </c:pt>
                <c:pt idx="323">
                  <c:v>20.9485714285714</c:v>
                </c:pt>
                <c:pt idx="324">
                  <c:v>18.8728571428571</c:v>
                </c:pt>
                <c:pt idx="325">
                  <c:v>26.7985714285714</c:v>
                </c:pt>
                <c:pt idx="326">
                  <c:v>37.9388888888888</c:v>
                </c:pt>
                <c:pt idx="327">
                  <c:v>20.9189605734767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2042752"/>
        <c:axId val="132044288"/>
      </c:lineChart>
      <c:catAx>
        <c:axId val="132042752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</a:p>
        </c:txPr>
        <c:crossAx val="132044288"/>
        <c:crosses val="autoZero"/>
        <c:auto val="1"/>
        <c:lblAlgn val="ctr"/>
        <c:lblOffset val="100"/>
        <c:noMultiLvlLbl val="0"/>
      </c:catAx>
      <c:valAx>
        <c:axId val="132044288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</a:p>
        </c:txPr>
        <c:crossAx val="13204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12361780550043"/>
          <c:y val="0.8799510004083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  <a:round/>
    </a:ln>
    <a:effectLst/>
  </c:spPr>
  <c:txPr>
    <a:bodyPr/>
    <a:lstStyle/>
    <a:p>
      <a:pPr>
        <a:defRPr lang="en-US" sz="5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IN" sz="500">
                <a:latin typeface="+mj-lt"/>
              </a:rPr>
              <a:t>B-factor comparison among crystal structure of human CK2a </a:t>
            </a:r>
            <a:r>
              <a:rPr lang="en-IN" altLang="en-US" sz="500">
                <a:latin typeface="+mj-lt"/>
              </a:rPr>
              <a:t>bound to compound 3, 5,</a:t>
            </a:r>
            <a:r>
              <a:rPr lang="en-IN" altLang="en-US" sz="500" baseline="0">
                <a:latin typeface="+mj-lt"/>
              </a:rPr>
              <a:t> </a:t>
            </a:r>
            <a:r>
              <a:rPr lang="en-IN" altLang="en-US" sz="500">
                <a:latin typeface="+mj-lt"/>
              </a:rPr>
              <a:t>6 and 10</a:t>
            </a:r>
            <a:endParaRPr lang="en-IN" altLang="en-US" sz="500">
              <a:latin typeface="+mj-lt"/>
            </a:endParaRPr>
          </a:p>
        </c:rich>
      </c:tx>
      <c:layout>
        <c:manualLayout>
          <c:xMode val="edge"/>
          <c:yMode val="edge"/>
          <c:x val="0.131055753336838"/>
          <c:y val="0.02306548124224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4915824915825"/>
          <c:y val="0.0505588078765301"/>
          <c:w val="0.884983164983165"/>
          <c:h val="0.729856306546035"/>
        </c:manualLayout>
      </c:layout>
      <c:lineChart>
        <c:grouping val="standard"/>
        <c:varyColors val="0"/>
        <c:ser>
          <c:idx val="0"/>
          <c:order val="0"/>
          <c:tx>
            <c:strRef>
              <c:f>[indatasetforbfac.xlsx]Sheet2!$A$1</c:f>
              <c:strCache>
                <c:ptCount val="1"/>
                <c:pt idx="0">
                  <c:v>5CSV</c:v>
                </c:pt>
              </c:strCache>
            </c:strRef>
          </c:tx>
          <c:spPr>
            <a:ln w="3175" cap="rnd" cmpd="sng" algn="ctr">
              <a:solidFill>
                <a:srgbClr val="0070C0"/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[indatasetforbfac.xlsx]Sheet2!$A$2:$A$336</c:f>
              <c:numCache>
                <c:formatCode>General</c:formatCode>
                <c:ptCount val="335"/>
                <c:pt idx="0">
                  <c:v>32.724</c:v>
                </c:pt>
                <c:pt idx="1">
                  <c:v>28.5042857142857</c:v>
                </c:pt>
                <c:pt idx="2">
                  <c:v>22.8957142857142</c:v>
                </c:pt>
                <c:pt idx="3">
                  <c:v>19.1057142857142</c:v>
                </c:pt>
                <c:pt idx="4">
                  <c:v>15.7833333333333</c:v>
                </c:pt>
                <c:pt idx="5">
                  <c:v>24.5390909090909</c:v>
                </c:pt>
                <c:pt idx="6">
                  <c:v>15.584</c:v>
                </c:pt>
                <c:pt idx="7">
                  <c:v>27.6190909090909</c:v>
                </c:pt>
                <c:pt idx="8">
                  <c:v>14.3457142857142</c:v>
                </c:pt>
                <c:pt idx="9">
                  <c:v>13.8716666666666</c:v>
                </c:pt>
                <c:pt idx="10">
                  <c:v>17.7714285714285</c:v>
                </c:pt>
                <c:pt idx="11">
                  <c:v>24.85625</c:v>
                </c:pt>
                <c:pt idx="12">
                  <c:v>19.4871428571428</c:v>
                </c:pt>
                <c:pt idx="13">
                  <c:v>20.07625</c:v>
                </c:pt>
                <c:pt idx="14">
                  <c:v>26.1328571428571</c:v>
                </c:pt>
                <c:pt idx="15">
                  <c:v>29.83</c:v>
                </c:pt>
                <c:pt idx="16">
                  <c:v>40.2336363636363</c:v>
                </c:pt>
                <c:pt idx="17">
                  <c:v>33.2771428571428</c:v>
                </c:pt>
                <c:pt idx="18">
                  <c:v>36.6933333333333</c:v>
                </c:pt>
                <c:pt idx="19">
                  <c:v>40.9166666666666</c:v>
                </c:pt>
                <c:pt idx="20">
                  <c:v>23.0033333333333</c:v>
                </c:pt>
                <c:pt idx="21">
                  <c:v>28.0157142857142</c:v>
                </c:pt>
                <c:pt idx="22">
                  <c:v>34.72</c:v>
                </c:pt>
                <c:pt idx="23">
                  <c:v>30.6833333333333</c:v>
                </c:pt>
                <c:pt idx="24">
                  <c:v>43.8088888888888</c:v>
                </c:pt>
                <c:pt idx="25">
                  <c:v>43.2266666666666</c:v>
                </c:pt>
                <c:pt idx="26">
                  <c:v>38.287</c:v>
                </c:pt>
                <c:pt idx="27">
                  <c:v>43.2842857142857</c:v>
                </c:pt>
                <c:pt idx="28">
                  <c:v>47.8271428571428</c:v>
                </c:pt>
                <c:pt idx="29">
                  <c:v>63.5722222222222</c:v>
                </c:pt>
                <c:pt idx="30">
                  <c:v>43.1285714285714</c:v>
                </c:pt>
                <c:pt idx="31">
                  <c:v>33.7325</c:v>
                </c:pt>
                <c:pt idx="32">
                  <c:v>41.1375</c:v>
                </c:pt>
                <c:pt idx="33">
                  <c:v>42.1233333333333</c:v>
                </c:pt>
                <c:pt idx="34">
                  <c:v>45.52125</c:v>
                </c:pt>
                <c:pt idx="35">
                  <c:v>34.74875</c:v>
                </c:pt>
                <c:pt idx="36">
                  <c:v>29.3025</c:v>
                </c:pt>
                <c:pt idx="37">
                  <c:v>47.2211111111111</c:v>
                </c:pt>
                <c:pt idx="38">
                  <c:v>26.155</c:v>
                </c:pt>
                <c:pt idx="39">
                  <c:v>27.8471428571428</c:v>
                </c:pt>
                <c:pt idx="40">
                  <c:v>44.3854545454545</c:v>
                </c:pt>
                <c:pt idx="41">
                  <c:v>39.4499999999999</c:v>
                </c:pt>
                <c:pt idx="42">
                  <c:v>31.2299999999999</c:v>
                </c:pt>
                <c:pt idx="43">
                  <c:v>33.4975</c:v>
                </c:pt>
                <c:pt idx="44">
                  <c:v>40.26</c:v>
                </c:pt>
                <c:pt idx="45">
                  <c:v>40.7175</c:v>
                </c:pt>
                <c:pt idx="46">
                  <c:v>57.9822222222222</c:v>
                </c:pt>
                <c:pt idx="47">
                  <c:v>43.4566666666666</c:v>
                </c:pt>
                <c:pt idx="48">
                  <c:v>31.5766666666666</c:v>
                </c:pt>
                <c:pt idx="49">
                  <c:v>38.2433333333333</c:v>
                </c:pt>
                <c:pt idx="50">
                  <c:v>26.6928571428571</c:v>
                </c:pt>
                <c:pt idx="51">
                  <c:v>25.0681818181818</c:v>
                </c:pt>
                <c:pt idx="52">
                  <c:v>42.6366666666666</c:v>
                </c:pt>
                <c:pt idx="53">
                  <c:v>25.8459999999999</c:v>
                </c:pt>
                <c:pt idx="54">
                  <c:v>33.07625</c:v>
                </c:pt>
                <c:pt idx="55">
                  <c:v>36.15375</c:v>
                </c:pt>
                <c:pt idx="56">
                  <c:v>42.3925</c:v>
                </c:pt>
                <c:pt idx="57">
                  <c:v>47.0085714285714</c:v>
                </c:pt>
                <c:pt idx="58">
                  <c:v>54.5125</c:v>
                </c:pt>
                <c:pt idx="59">
                  <c:v>57.6275</c:v>
                </c:pt>
                <c:pt idx="60">
                  <c:v>54.8711111111111</c:v>
                </c:pt>
                <c:pt idx="61">
                  <c:v>47.2811111111111</c:v>
                </c:pt>
                <c:pt idx="62">
                  <c:v>25.2285714285714</c:v>
                </c:pt>
                <c:pt idx="63">
                  <c:v>25.1185714285714</c:v>
                </c:pt>
                <c:pt idx="64">
                  <c:v>22.7785714285714</c:v>
                </c:pt>
                <c:pt idx="65">
                  <c:v>24.5255555555555</c:v>
                </c:pt>
                <c:pt idx="66">
                  <c:v>26.29875</c:v>
                </c:pt>
                <c:pt idx="67">
                  <c:v>34.49875</c:v>
                </c:pt>
                <c:pt idx="68">
                  <c:v>54.3799999999999</c:v>
                </c:pt>
                <c:pt idx="69">
                  <c:v>53.7414285714285</c:v>
                </c:pt>
                <c:pt idx="70">
                  <c:v>27.4557142857142</c:v>
                </c:pt>
                <c:pt idx="71">
                  <c:v>31.924</c:v>
                </c:pt>
                <c:pt idx="72">
                  <c:v>35.678</c:v>
                </c:pt>
                <c:pt idx="73">
                  <c:v>46.018</c:v>
                </c:pt>
                <c:pt idx="74">
                  <c:v>53.5444444444444</c:v>
                </c:pt>
                <c:pt idx="75">
                  <c:v>35.6525</c:v>
                </c:pt>
                <c:pt idx="76">
                  <c:v>38.8266666666666</c:v>
                </c:pt>
                <c:pt idx="77">
                  <c:v>21.1781818181818</c:v>
                </c:pt>
                <c:pt idx="78">
                  <c:v>21.5033333333333</c:v>
                </c:pt>
                <c:pt idx="79">
                  <c:v>23.88375</c:v>
                </c:pt>
                <c:pt idx="80">
                  <c:v>24.8388888888888</c:v>
                </c:pt>
                <c:pt idx="81">
                  <c:v>17.21</c:v>
                </c:pt>
                <c:pt idx="82">
                  <c:v>18.8525</c:v>
                </c:pt>
                <c:pt idx="83">
                  <c:v>28.2455555555555</c:v>
                </c:pt>
                <c:pt idx="84">
                  <c:v>20.27625</c:v>
                </c:pt>
                <c:pt idx="85">
                  <c:v>19.14375</c:v>
                </c:pt>
                <c:pt idx="86">
                  <c:v>31.8136363636363</c:v>
                </c:pt>
                <c:pt idx="87">
                  <c:v>21.3025</c:v>
                </c:pt>
                <c:pt idx="88">
                  <c:v>19.1425</c:v>
                </c:pt>
                <c:pt idx="89">
                  <c:v>19.1571428571428</c:v>
                </c:pt>
                <c:pt idx="90">
                  <c:v>16.87375</c:v>
                </c:pt>
                <c:pt idx="91">
                  <c:v>18.5412499999999</c:v>
                </c:pt>
                <c:pt idx="92">
                  <c:v>17.53875</c:v>
                </c:pt>
                <c:pt idx="93">
                  <c:v>20.5371428571428</c:v>
                </c:pt>
                <c:pt idx="94">
                  <c:v>21.97625</c:v>
                </c:pt>
                <c:pt idx="95">
                  <c:v>27.266</c:v>
                </c:pt>
                <c:pt idx="96">
                  <c:v>26.44625</c:v>
                </c:pt>
                <c:pt idx="97">
                  <c:v>27.91</c:v>
                </c:pt>
                <c:pt idx="98">
                  <c:v>26.46</c:v>
                </c:pt>
                <c:pt idx="99">
                  <c:v>46.4755555555555</c:v>
                </c:pt>
                <c:pt idx="100">
                  <c:v>24.82875</c:v>
                </c:pt>
                <c:pt idx="101">
                  <c:v>27.9542857142857</c:v>
                </c:pt>
                <c:pt idx="102">
                  <c:v>27.9728571428571</c:v>
                </c:pt>
                <c:pt idx="103">
                  <c:v>30.365</c:v>
                </c:pt>
                <c:pt idx="104">
                  <c:v>49.4290909090909</c:v>
                </c:pt>
                <c:pt idx="105">
                  <c:v>32.7114285714285</c:v>
                </c:pt>
                <c:pt idx="106">
                  <c:v>30.2785714285714</c:v>
                </c:pt>
                <c:pt idx="107">
                  <c:v>24.024</c:v>
                </c:pt>
                <c:pt idx="108">
                  <c:v>22.7137499999999</c:v>
                </c:pt>
                <c:pt idx="109">
                  <c:v>23.7642857142857</c:v>
                </c:pt>
                <c:pt idx="110">
                  <c:v>22.5499999999999</c:v>
                </c:pt>
                <c:pt idx="111">
                  <c:v>35.4566666666666</c:v>
                </c:pt>
                <c:pt idx="112">
                  <c:v>39.488</c:v>
                </c:pt>
                <c:pt idx="113">
                  <c:v>38.4957142857142</c:v>
                </c:pt>
                <c:pt idx="114">
                  <c:v>52.14875</c:v>
                </c:pt>
                <c:pt idx="115">
                  <c:v>53.87875</c:v>
                </c:pt>
                <c:pt idx="116">
                  <c:v>36.5014285714285</c:v>
                </c:pt>
                <c:pt idx="117">
                  <c:v>31.4625</c:v>
                </c:pt>
                <c:pt idx="118">
                  <c:v>24.1490909090909</c:v>
                </c:pt>
                <c:pt idx="119">
                  <c:v>34.7</c:v>
                </c:pt>
                <c:pt idx="120">
                  <c:v>44.4755555555555</c:v>
                </c:pt>
                <c:pt idx="121">
                  <c:v>28.6475</c:v>
                </c:pt>
                <c:pt idx="122">
                  <c:v>23.4308333333333</c:v>
                </c:pt>
                <c:pt idx="123">
                  <c:v>23.6533333333333</c:v>
                </c:pt>
                <c:pt idx="124">
                  <c:v>28.51</c:v>
                </c:pt>
                <c:pt idx="125">
                  <c:v>19.81375</c:v>
                </c:pt>
                <c:pt idx="126">
                  <c:v>16.6357142857142</c:v>
                </c:pt>
                <c:pt idx="127">
                  <c:v>15.4699999999999</c:v>
                </c:pt>
                <c:pt idx="128">
                  <c:v>14.4958333333333</c:v>
                </c:pt>
                <c:pt idx="129">
                  <c:v>16.15375</c:v>
                </c:pt>
                <c:pt idx="130">
                  <c:v>13.7225</c:v>
                </c:pt>
                <c:pt idx="131">
                  <c:v>13.2827272727272</c:v>
                </c:pt>
                <c:pt idx="132">
                  <c:v>16.8763636363636</c:v>
                </c:pt>
                <c:pt idx="133">
                  <c:v>15.5341666666666</c:v>
                </c:pt>
                <c:pt idx="134">
                  <c:v>13.8174999999999</c:v>
                </c:pt>
                <c:pt idx="135">
                  <c:v>14.4116666666666</c:v>
                </c:pt>
                <c:pt idx="136">
                  <c:v>16.5633333333333</c:v>
                </c:pt>
                <c:pt idx="137">
                  <c:v>13.59</c:v>
                </c:pt>
                <c:pt idx="138">
                  <c:v>12.72625</c:v>
                </c:pt>
                <c:pt idx="139">
                  <c:v>16.6477777777777</c:v>
                </c:pt>
                <c:pt idx="140">
                  <c:v>13.012</c:v>
                </c:pt>
                <c:pt idx="141">
                  <c:v>12.83125</c:v>
                </c:pt>
                <c:pt idx="142">
                  <c:v>14.9075</c:v>
                </c:pt>
                <c:pt idx="143">
                  <c:v>16.395</c:v>
                </c:pt>
                <c:pt idx="144">
                  <c:v>13.0666666666666</c:v>
                </c:pt>
                <c:pt idx="145">
                  <c:v>11.5849999999999</c:v>
                </c:pt>
                <c:pt idx="146">
                  <c:v>14.03</c:v>
                </c:pt>
                <c:pt idx="147">
                  <c:v>16.2625</c:v>
                </c:pt>
                <c:pt idx="148">
                  <c:v>14.0475</c:v>
                </c:pt>
                <c:pt idx="149">
                  <c:v>14.725</c:v>
                </c:pt>
                <c:pt idx="150">
                  <c:v>15.5225</c:v>
                </c:pt>
                <c:pt idx="151">
                  <c:v>13.1079999999999</c:v>
                </c:pt>
                <c:pt idx="152">
                  <c:v>15.4781818181818</c:v>
                </c:pt>
                <c:pt idx="153">
                  <c:v>16.59375</c:v>
                </c:pt>
                <c:pt idx="154">
                  <c:v>14.2685714285714</c:v>
                </c:pt>
                <c:pt idx="155">
                  <c:v>17.8777777777777</c:v>
                </c:pt>
                <c:pt idx="156">
                  <c:v>18.1357142857142</c:v>
                </c:pt>
                <c:pt idx="157">
                  <c:v>22.454</c:v>
                </c:pt>
                <c:pt idx="158">
                  <c:v>16.09875</c:v>
                </c:pt>
                <c:pt idx="159">
                  <c:v>20.3314285714285</c:v>
                </c:pt>
                <c:pt idx="160">
                  <c:v>26.44625</c:v>
                </c:pt>
                <c:pt idx="161">
                  <c:v>30.5662499999999</c:v>
                </c:pt>
                <c:pt idx="162">
                  <c:v>28.3312499999999</c:v>
                </c:pt>
                <c:pt idx="163">
                  <c:v>23.967</c:v>
                </c:pt>
                <c:pt idx="164">
                  <c:v>36.3477777777777</c:v>
                </c:pt>
                <c:pt idx="165">
                  <c:v>33.502</c:v>
                </c:pt>
                <c:pt idx="166">
                  <c:v>28.5336363636363</c:v>
                </c:pt>
                <c:pt idx="167">
                  <c:v>44.0611111111111</c:v>
                </c:pt>
                <c:pt idx="168">
                  <c:v>20.48625</c:v>
                </c:pt>
                <c:pt idx="169">
                  <c:v>22.3927272727272</c:v>
                </c:pt>
                <c:pt idx="170">
                  <c:v>14.9387499999999</c:v>
                </c:pt>
                <c:pt idx="171">
                  <c:v>16.5099999999999</c:v>
                </c:pt>
                <c:pt idx="172">
                  <c:v>21.72375</c:v>
                </c:pt>
                <c:pt idx="173">
                  <c:v>15.7757142857142</c:v>
                </c:pt>
                <c:pt idx="174">
                  <c:v>19.0125</c:v>
                </c:pt>
                <c:pt idx="175">
                  <c:v>20.0125</c:v>
                </c:pt>
                <c:pt idx="176">
                  <c:v>16.344</c:v>
                </c:pt>
                <c:pt idx="177">
                  <c:v>20.1988888888888</c:v>
                </c:pt>
                <c:pt idx="178">
                  <c:v>17.1627272727272</c:v>
                </c:pt>
                <c:pt idx="179">
                  <c:v>14.555</c:v>
                </c:pt>
                <c:pt idx="180">
                  <c:v>18.692</c:v>
                </c:pt>
                <c:pt idx="181">
                  <c:v>17.9342857142857</c:v>
                </c:pt>
                <c:pt idx="182">
                  <c:v>19.095</c:v>
                </c:pt>
                <c:pt idx="183">
                  <c:v>25.2855555555555</c:v>
                </c:pt>
                <c:pt idx="184">
                  <c:v>28.5455555555555</c:v>
                </c:pt>
                <c:pt idx="185">
                  <c:v>16.9541666666666</c:v>
                </c:pt>
                <c:pt idx="186">
                  <c:v>21.275</c:v>
                </c:pt>
                <c:pt idx="187">
                  <c:v>18.1128571428571</c:v>
                </c:pt>
                <c:pt idx="188">
                  <c:v>49.4445454545454</c:v>
                </c:pt>
                <c:pt idx="189">
                  <c:v>18.1671428571428</c:v>
                </c:pt>
                <c:pt idx="190">
                  <c:v>20.078</c:v>
                </c:pt>
                <c:pt idx="191">
                  <c:v>23.6699999999999</c:v>
                </c:pt>
                <c:pt idx="192">
                  <c:v>25.4654545454545</c:v>
                </c:pt>
                <c:pt idx="193">
                  <c:v>19.6641666666666</c:v>
                </c:pt>
                <c:pt idx="194">
                  <c:v>14.9818181818181</c:v>
                </c:pt>
                <c:pt idx="195">
                  <c:v>15.8133333333333</c:v>
                </c:pt>
                <c:pt idx="196">
                  <c:v>13.1625</c:v>
                </c:pt>
                <c:pt idx="197">
                  <c:v>15.4799999999999</c:v>
                </c:pt>
                <c:pt idx="198">
                  <c:v>15.0877777777777</c:v>
                </c:pt>
                <c:pt idx="199">
                  <c:v>15.19375</c:v>
                </c:pt>
                <c:pt idx="200">
                  <c:v>16.585</c:v>
                </c:pt>
                <c:pt idx="201">
                  <c:v>18.16</c:v>
                </c:pt>
                <c:pt idx="202">
                  <c:v>26.26625</c:v>
                </c:pt>
                <c:pt idx="203">
                  <c:v>16.4775</c:v>
                </c:pt>
                <c:pt idx="204">
                  <c:v>20.7522222222222</c:v>
                </c:pt>
                <c:pt idx="205">
                  <c:v>16.59875</c:v>
                </c:pt>
                <c:pt idx="206">
                  <c:v>13.6208333333333</c:v>
                </c:pt>
                <c:pt idx="207">
                  <c:v>12.84875</c:v>
                </c:pt>
                <c:pt idx="208">
                  <c:v>11.8291666666666</c:v>
                </c:pt>
                <c:pt idx="209">
                  <c:v>11.5716666666666</c:v>
                </c:pt>
                <c:pt idx="210">
                  <c:v>13.415</c:v>
                </c:pt>
                <c:pt idx="211">
                  <c:v>11.32625</c:v>
                </c:pt>
                <c:pt idx="212">
                  <c:v>11.51625</c:v>
                </c:pt>
                <c:pt idx="213">
                  <c:v>11.4964285714285</c:v>
                </c:pt>
                <c:pt idx="214">
                  <c:v>11.94</c:v>
                </c:pt>
                <c:pt idx="215">
                  <c:v>12.925</c:v>
                </c:pt>
                <c:pt idx="216">
                  <c:v>11.27</c:v>
                </c:pt>
                <c:pt idx="217">
                  <c:v>12.0433333333333</c:v>
                </c:pt>
                <c:pt idx="218">
                  <c:v>15.0475</c:v>
                </c:pt>
                <c:pt idx="219">
                  <c:v>13.01</c:v>
                </c:pt>
                <c:pt idx="220">
                  <c:v>12.6699999999999</c:v>
                </c:pt>
                <c:pt idx="221">
                  <c:v>16.9866666666666</c:v>
                </c:pt>
                <c:pt idx="222">
                  <c:v>17.10625</c:v>
                </c:pt>
                <c:pt idx="223">
                  <c:v>14.05375</c:v>
                </c:pt>
                <c:pt idx="224">
                  <c:v>14.2881818181818</c:v>
                </c:pt>
                <c:pt idx="225">
                  <c:v>27.1772727272727</c:v>
                </c:pt>
                <c:pt idx="226">
                  <c:v>22.8811111111111</c:v>
                </c:pt>
                <c:pt idx="227">
                  <c:v>41.0244444444444</c:v>
                </c:pt>
                <c:pt idx="228">
                  <c:v>20.3814285714285</c:v>
                </c:pt>
                <c:pt idx="229">
                  <c:v>15.34</c:v>
                </c:pt>
                <c:pt idx="230">
                  <c:v>14.670909090909</c:v>
                </c:pt>
                <c:pt idx="231">
                  <c:v>25.0449999999999</c:v>
                </c:pt>
                <c:pt idx="232">
                  <c:v>20.95</c:v>
                </c:pt>
                <c:pt idx="233">
                  <c:v>30.476</c:v>
                </c:pt>
                <c:pt idx="234">
                  <c:v>24.1749999999999</c:v>
                </c:pt>
                <c:pt idx="235">
                  <c:v>24.87625</c:v>
                </c:pt>
                <c:pt idx="236">
                  <c:v>27.1391666666666</c:v>
                </c:pt>
                <c:pt idx="237">
                  <c:v>17.6425</c:v>
                </c:pt>
                <c:pt idx="238">
                  <c:v>16.2766666666666</c:v>
                </c:pt>
                <c:pt idx="239">
                  <c:v>16.11375</c:v>
                </c:pt>
                <c:pt idx="240">
                  <c:v>17.6585714285714</c:v>
                </c:pt>
                <c:pt idx="241">
                  <c:v>25.3336363636363</c:v>
                </c:pt>
                <c:pt idx="242">
                  <c:v>14.0637499999999</c:v>
                </c:pt>
                <c:pt idx="243">
                  <c:v>15.498</c:v>
                </c:pt>
                <c:pt idx="244">
                  <c:v>26.9066666666666</c:v>
                </c:pt>
                <c:pt idx="245">
                  <c:v>14.5914285714285</c:v>
                </c:pt>
                <c:pt idx="246">
                  <c:v>16.4825</c:v>
                </c:pt>
                <c:pt idx="247">
                  <c:v>16.8825</c:v>
                </c:pt>
                <c:pt idx="248">
                  <c:v>17.28</c:v>
                </c:pt>
                <c:pt idx="249">
                  <c:v>31.94</c:v>
                </c:pt>
                <c:pt idx="250">
                  <c:v>19.5675</c:v>
                </c:pt>
                <c:pt idx="251">
                  <c:v>17.77875</c:v>
                </c:pt>
                <c:pt idx="252">
                  <c:v>26.52</c:v>
                </c:pt>
                <c:pt idx="253">
                  <c:v>25.31875</c:v>
                </c:pt>
                <c:pt idx="254">
                  <c:v>17.4191666666666</c:v>
                </c:pt>
                <c:pt idx="255">
                  <c:v>25.015</c:v>
                </c:pt>
                <c:pt idx="256">
                  <c:v>21.57</c:v>
                </c:pt>
                <c:pt idx="257">
                  <c:v>21.7733333333333</c:v>
                </c:pt>
                <c:pt idx="258">
                  <c:v>16.68</c:v>
                </c:pt>
                <c:pt idx="259">
                  <c:v>20.10875</c:v>
                </c:pt>
                <c:pt idx="260">
                  <c:v>23.7725</c:v>
                </c:pt>
                <c:pt idx="261">
                  <c:v>45.4611111111111</c:v>
                </c:pt>
                <c:pt idx="262">
                  <c:v>28.085</c:v>
                </c:pt>
                <c:pt idx="263">
                  <c:v>24.36875</c:v>
                </c:pt>
                <c:pt idx="264">
                  <c:v>25.1242857142857</c:v>
                </c:pt>
                <c:pt idx="265">
                  <c:v>40.470909090909</c:v>
                </c:pt>
                <c:pt idx="266">
                  <c:v>23.4554545454545</c:v>
                </c:pt>
                <c:pt idx="267">
                  <c:v>39.86125</c:v>
                </c:pt>
                <c:pt idx="268">
                  <c:v>41.6575</c:v>
                </c:pt>
                <c:pt idx="269">
                  <c:v>24.6837499999999</c:v>
                </c:pt>
                <c:pt idx="270">
                  <c:v>25.18625</c:v>
                </c:pt>
                <c:pt idx="271">
                  <c:v>21.61</c:v>
                </c:pt>
                <c:pt idx="272">
                  <c:v>23.4127272727272</c:v>
                </c:pt>
                <c:pt idx="273">
                  <c:v>19.3719999999999</c:v>
                </c:pt>
                <c:pt idx="274">
                  <c:v>23.84</c:v>
                </c:pt>
                <c:pt idx="275">
                  <c:v>31.7245454545454</c:v>
                </c:pt>
                <c:pt idx="276">
                  <c:v>20.0888888888888</c:v>
                </c:pt>
                <c:pt idx="277">
                  <c:v>21.6463636363636</c:v>
                </c:pt>
                <c:pt idx="278">
                  <c:v>19.5357142857142</c:v>
                </c:pt>
                <c:pt idx="279">
                  <c:v>32.8266666666666</c:v>
                </c:pt>
                <c:pt idx="280">
                  <c:v>39.2981818181818</c:v>
                </c:pt>
                <c:pt idx="281">
                  <c:v>18.910909090909</c:v>
                </c:pt>
                <c:pt idx="282">
                  <c:v>18.7485714285714</c:v>
                </c:pt>
                <c:pt idx="283">
                  <c:v>18.908</c:v>
                </c:pt>
                <c:pt idx="284">
                  <c:v>24.825</c:v>
                </c:pt>
                <c:pt idx="285">
                  <c:v>26.9777777777777</c:v>
                </c:pt>
                <c:pt idx="286">
                  <c:v>15.515</c:v>
                </c:pt>
                <c:pt idx="287">
                  <c:v>31.5511111111111</c:v>
                </c:pt>
                <c:pt idx="288">
                  <c:v>19.535</c:v>
                </c:pt>
                <c:pt idx="289">
                  <c:v>16.05875</c:v>
                </c:pt>
                <c:pt idx="290">
                  <c:v>19.7685714285714</c:v>
                </c:pt>
                <c:pt idx="291">
                  <c:v>15.5883333333333</c:v>
                </c:pt>
                <c:pt idx="292">
                  <c:v>16.8128571428571</c:v>
                </c:pt>
                <c:pt idx="293">
                  <c:v>18.5333333333333</c:v>
                </c:pt>
                <c:pt idx="294">
                  <c:v>12.818</c:v>
                </c:pt>
                <c:pt idx="295">
                  <c:v>14.55125</c:v>
                </c:pt>
                <c:pt idx="296">
                  <c:v>16.3699999999999</c:v>
                </c:pt>
                <c:pt idx="297">
                  <c:v>12.2681818181818</c:v>
                </c:pt>
                <c:pt idx="298">
                  <c:v>12.55</c:v>
                </c:pt>
                <c:pt idx="299">
                  <c:v>16.45875</c:v>
                </c:pt>
                <c:pt idx="300">
                  <c:v>16.4344444444444</c:v>
                </c:pt>
                <c:pt idx="301">
                  <c:v>12.6375</c:v>
                </c:pt>
                <c:pt idx="302">
                  <c:v>13.38375</c:v>
                </c:pt>
                <c:pt idx="303">
                  <c:v>31.170909090909</c:v>
                </c:pt>
                <c:pt idx="304">
                  <c:v>13.5624999999999</c:v>
                </c:pt>
                <c:pt idx="305">
                  <c:v>15.56875</c:v>
                </c:pt>
                <c:pt idx="306">
                  <c:v>14.013</c:v>
                </c:pt>
                <c:pt idx="307">
                  <c:v>17.9466666666666</c:v>
                </c:pt>
                <c:pt idx="308">
                  <c:v>14.0849999999999</c:v>
                </c:pt>
                <c:pt idx="309">
                  <c:v>11.2163636363636</c:v>
                </c:pt>
                <c:pt idx="310">
                  <c:v>13.3525</c:v>
                </c:pt>
                <c:pt idx="311">
                  <c:v>11.51</c:v>
                </c:pt>
                <c:pt idx="312">
                  <c:v>11.386</c:v>
                </c:pt>
                <c:pt idx="313">
                  <c:v>21.3727272727272</c:v>
                </c:pt>
                <c:pt idx="314">
                  <c:v>14.4633333333333</c:v>
                </c:pt>
                <c:pt idx="315">
                  <c:v>12.244</c:v>
                </c:pt>
                <c:pt idx="316">
                  <c:v>14.98875</c:v>
                </c:pt>
                <c:pt idx="317">
                  <c:v>14.5355555555555</c:v>
                </c:pt>
                <c:pt idx="318">
                  <c:v>11.693</c:v>
                </c:pt>
                <c:pt idx="319">
                  <c:v>12.9571428571428</c:v>
                </c:pt>
                <c:pt idx="320">
                  <c:v>12.3508333333333</c:v>
                </c:pt>
                <c:pt idx="321">
                  <c:v>11.8018181818181</c:v>
                </c:pt>
                <c:pt idx="322">
                  <c:v>14.7625</c:v>
                </c:pt>
                <c:pt idx="323">
                  <c:v>14.2857142857142</c:v>
                </c:pt>
                <c:pt idx="324">
                  <c:v>14.86</c:v>
                </c:pt>
                <c:pt idx="325">
                  <c:v>21.3585714285714</c:v>
                </c:pt>
                <c:pt idx="326">
                  <c:v>32.630294117647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[indatasetforbfac.xlsx]Sheet2!$B$1</c:f>
              <c:strCache>
                <c:ptCount val="1"/>
                <c:pt idx="0">
                  <c:v>5CU4</c:v>
                </c:pt>
              </c:strCache>
            </c:strRef>
          </c:tx>
          <c:spPr>
            <a:ln w="3175" cap="rnd" cmpd="sng" algn="ctr">
              <a:solidFill>
                <a:srgbClr val="C00000"/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[indatasetforbfac.xlsx]Sheet2!$B$2:$B$336</c:f>
              <c:numCache>
                <c:formatCode>General</c:formatCode>
                <c:ptCount val="335"/>
                <c:pt idx="0">
                  <c:v>35.69</c:v>
                </c:pt>
                <c:pt idx="1">
                  <c:v>31.46</c:v>
                </c:pt>
                <c:pt idx="2">
                  <c:v>22.1885714285714</c:v>
                </c:pt>
                <c:pt idx="3">
                  <c:v>20.0914285714285</c:v>
                </c:pt>
                <c:pt idx="4">
                  <c:v>13.9249999999999</c:v>
                </c:pt>
                <c:pt idx="5">
                  <c:v>23.41</c:v>
                </c:pt>
                <c:pt idx="6">
                  <c:v>14.6519999999999</c:v>
                </c:pt>
                <c:pt idx="7">
                  <c:v>29.1518181818181</c:v>
                </c:pt>
                <c:pt idx="8">
                  <c:v>12.3828571428571</c:v>
                </c:pt>
                <c:pt idx="9">
                  <c:v>11.94</c:v>
                </c:pt>
                <c:pt idx="10">
                  <c:v>17.7342857142857</c:v>
                </c:pt>
                <c:pt idx="11">
                  <c:v>21.31</c:v>
                </c:pt>
                <c:pt idx="12">
                  <c:v>15.3428571428571</c:v>
                </c:pt>
                <c:pt idx="13">
                  <c:v>16.5412499999999</c:v>
                </c:pt>
                <c:pt idx="14">
                  <c:v>23.4885714285714</c:v>
                </c:pt>
                <c:pt idx="15">
                  <c:v>25.897</c:v>
                </c:pt>
                <c:pt idx="16">
                  <c:v>22.9327272727272</c:v>
                </c:pt>
                <c:pt idx="17">
                  <c:v>24.6385714285714</c:v>
                </c:pt>
                <c:pt idx="18">
                  <c:v>22.3633333333333</c:v>
                </c:pt>
                <c:pt idx="19">
                  <c:v>35.8566666666666</c:v>
                </c:pt>
                <c:pt idx="20">
                  <c:v>16.2033333333333</c:v>
                </c:pt>
                <c:pt idx="21">
                  <c:v>20.3485714285714</c:v>
                </c:pt>
                <c:pt idx="22">
                  <c:v>26.22375</c:v>
                </c:pt>
                <c:pt idx="23">
                  <c:v>25.4675</c:v>
                </c:pt>
                <c:pt idx="24">
                  <c:v>48.2666666666666</c:v>
                </c:pt>
                <c:pt idx="25">
                  <c:v>38.6666666666666</c:v>
                </c:pt>
                <c:pt idx="26">
                  <c:v>33.257</c:v>
                </c:pt>
                <c:pt idx="27">
                  <c:v>38.8514285714285</c:v>
                </c:pt>
                <c:pt idx="28">
                  <c:v>42.8757142857142</c:v>
                </c:pt>
                <c:pt idx="29">
                  <c:v>60.2388888888889</c:v>
                </c:pt>
                <c:pt idx="30">
                  <c:v>42.9571428571428</c:v>
                </c:pt>
                <c:pt idx="31">
                  <c:v>30.845</c:v>
                </c:pt>
                <c:pt idx="32">
                  <c:v>44.16</c:v>
                </c:pt>
                <c:pt idx="33">
                  <c:v>34.2366666666666</c:v>
                </c:pt>
                <c:pt idx="34">
                  <c:v>43.37125</c:v>
                </c:pt>
                <c:pt idx="35">
                  <c:v>32.5775</c:v>
                </c:pt>
                <c:pt idx="36">
                  <c:v>26.1225</c:v>
                </c:pt>
                <c:pt idx="37">
                  <c:v>47.4233333333333</c:v>
                </c:pt>
                <c:pt idx="38">
                  <c:v>25.435</c:v>
                </c:pt>
                <c:pt idx="39">
                  <c:v>26.71</c:v>
                </c:pt>
                <c:pt idx="40">
                  <c:v>46.2118181818181</c:v>
                </c:pt>
                <c:pt idx="41">
                  <c:v>36.2911111111111</c:v>
                </c:pt>
                <c:pt idx="42">
                  <c:v>30.60875</c:v>
                </c:pt>
                <c:pt idx="43">
                  <c:v>27.555</c:v>
                </c:pt>
                <c:pt idx="44">
                  <c:v>42.6563636363636</c:v>
                </c:pt>
                <c:pt idx="45">
                  <c:v>30.215</c:v>
                </c:pt>
                <c:pt idx="46">
                  <c:v>52.4155555555555</c:v>
                </c:pt>
                <c:pt idx="47">
                  <c:v>32.8066666666666</c:v>
                </c:pt>
                <c:pt idx="48">
                  <c:v>20.645</c:v>
                </c:pt>
                <c:pt idx="49">
                  <c:v>31.2255555555555</c:v>
                </c:pt>
                <c:pt idx="50">
                  <c:v>21.1642857142857</c:v>
                </c:pt>
                <c:pt idx="51">
                  <c:v>21.11</c:v>
                </c:pt>
                <c:pt idx="52">
                  <c:v>34.1011111111111</c:v>
                </c:pt>
                <c:pt idx="53">
                  <c:v>20.562</c:v>
                </c:pt>
                <c:pt idx="54">
                  <c:v>26.62625</c:v>
                </c:pt>
                <c:pt idx="55">
                  <c:v>27.5725</c:v>
                </c:pt>
                <c:pt idx="56">
                  <c:v>28.04625</c:v>
                </c:pt>
                <c:pt idx="57">
                  <c:v>30.3957142857142</c:v>
                </c:pt>
                <c:pt idx="58">
                  <c:v>31.91</c:v>
                </c:pt>
                <c:pt idx="59">
                  <c:v>31.25375</c:v>
                </c:pt>
                <c:pt idx="60">
                  <c:v>38.4733333333333</c:v>
                </c:pt>
                <c:pt idx="61">
                  <c:v>37.6233333333333</c:v>
                </c:pt>
                <c:pt idx="62">
                  <c:v>19.4028571428571</c:v>
                </c:pt>
                <c:pt idx="63">
                  <c:v>20.54</c:v>
                </c:pt>
                <c:pt idx="64">
                  <c:v>17.5</c:v>
                </c:pt>
                <c:pt idx="65">
                  <c:v>17.5099999999999</c:v>
                </c:pt>
                <c:pt idx="66">
                  <c:v>19.1674999999999</c:v>
                </c:pt>
                <c:pt idx="67">
                  <c:v>23.6587499999999</c:v>
                </c:pt>
                <c:pt idx="68">
                  <c:v>33.3288888888888</c:v>
                </c:pt>
                <c:pt idx="69">
                  <c:v>40.0214285714285</c:v>
                </c:pt>
                <c:pt idx="70">
                  <c:v>40.5328571428571</c:v>
                </c:pt>
                <c:pt idx="71">
                  <c:v>38.0199999999999</c:v>
                </c:pt>
                <c:pt idx="72">
                  <c:v>38.458</c:v>
                </c:pt>
                <c:pt idx="73">
                  <c:v>34.5779999999999</c:v>
                </c:pt>
                <c:pt idx="74">
                  <c:v>35.8522222222222</c:v>
                </c:pt>
                <c:pt idx="75">
                  <c:v>28.8875</c:v>
                </c:pt>
                <c:pt idx="76">
                  <c:v>40.9833333333333</c:v>
                </c:pt>
                <c:pt idx="77">
                  <c:v>17.8627272727272</c:v>
                </c:pt>
                <c:pt idx="78">
                  <c:v>16.48</c:v>
                </c:pt>
                <c:pt idx="79">
                  <c:v>18.59875</c:v>
                </c:pt>
                <c:pt idx="80">
                  <c:v>25.4477777777777</c:v>
                </c:pt>
                <c:pt idx="81">
                  <c:v>12.67375</c:v>
                </c:pt>
                <c:pt idx="82">
                  <c:v>15.03125</c:v>
                </c:pt>
                <c:pt idx="83">
                  <c:v>22.7044444444444</c:v>
                </c:pt>
                <c:pt idx="84">
                  <c:v>14.49625</c:v>
                </c:pt>
                <c:pt idx="85">
                  <c:v>12.88125</c:v>
                </c:pt>
                <c:pt idx="86">
                  <c:v>24.0190909090909</c:v>
                </c:pt>
                <c:pt idx="87">
                  <c:v>17.1225</c:v>
                </c:pt>
                <c:pt idx="88">
                  <c:v>14.2025</c:v>
                </c:pt>
                <c:pt idx="89">
                  <c:v>15.4157142857142</c:v>
                </c:pt>
                <c:pt idx="90">
                  <c:v>15.5675</c:v>
                </c:pt>
                <c:pt idx="91">
                  <c:v>13.2</c:v>
                </c:pt>
                <c:pt idx="92">
                  <c:v>14.2199999999999</c:v>
                </c:pt>
                <c:pt idx="93">
                  <c:v>16.8528571428571</c:v>
                </c:pt>
                <c:pt idx="94">
                  <c:v>17.5612499999999</c:v>
                </c:pt>
                <c:pt idx="95">
                  <c:v>19.926</c:v>
                </c:pt>
                <c:pt idx="96">
                  <c:v>22.76875</c:v>
                </c:pt>
                <c:pt idx="97">
                  <c:v>24.0425</c:v>
                </c:pt>
                <c:pt idx="98">
                  <c:v>23.2585714285714</c:v>
                </c:pt>
                <c:pt idx="99">
                  <c:v>44.3944444444444</c:v>
                </c:pt>
                <c:pt idx="100">
                  <c:v>23.25875</c:v>
                </c:pt>
                <c:pt idx="101">
                  <c:v>25.65</c:v>
                </c:pt>
                <c:pt idx="102">
                  <c:v>25.1185714285714</c:v>
                </c:pt>
                <c:pt idx="103">
                  <c:v>26.0849999999999</c:v>
                </c:pt>
                <c:pt idx="104">
                  <c:v>41.8145454545454</c:v>
                </c:pt>
                <c:pt idx="105">
                  <c:v>26.7057142857142</c:v>
                </c:pt>
                <c:pt idx="106">
                  <c:v>25.5</c:v>
                </c:pt>
                <c:pt idx="107">
                  <c:v>21.728</c:v>
                </c:pt>
                <c:pt idx="108">
                  <c:v>18.8424999999999</c:v>
                </c:pt>
                <c:pt idx="109">
                  <c:v>17.0942857142857</c:v>
                </c:pt>
                <c:pt idx="110">
                  <c:v>16.0827272727272</c:v>
                </c:pt>
                <c:pt idx="111">
                  <c:v>21.5</c:v>
                </c:pt>
                <c:pt idx="112">
                  <c:v>25.918</c:v>
                </c:pt>
                <c:pt idx="113">
                  <c:v>28.6342857142857</c:v>
                </c:pt>
                <c:pt idx="114">
                  <c:v>38.89125</c:v>
                </c:pt>
                <c:pt idx="115">
                  <c:v>27.00125</c:v>
                </c:pt>
                <c:pt idx="116">
                  <c:v>24.2985714285714</c:v>
                </c:pt>
                <c:pt idx="117">
                  <c:v>34.595</c:v>
                </c:pt>
                <c:pt idx="118">
                  <c:v>31.8963636363636</c:v>
                </c:pt>
                <c:pt idx="119">
                  <c:v>40.4077777777777</c:v>
                </c:pt>
                <c:pt idx="120">
                  <c:v>25.7866666666666</c:v>
                </c:pt>
                <c:pt idx="121">
                  <c:v>19.90375</c:v>
                </c:pt>
                <c:pt idx="122">
                  <c:v>25.235</c:v>
                </c:pt>
                <c:pt idx="123">
                  <c:v>21.9577777777777</c:v>
                </c:pt>
                <c:pt idx="124">
                  <c:v>23.4042857142857</c:v>
                </c:pt>
                <c:pt idx="125">
                  <c:v>18.79375</c:v>
                </c:pt>
                <c:pt idx="126">
                  <c:v>15.7671428571428</c:v>
                </c:pt>
                <c:pt idx="127">
                  <c:v>15.52875</c:v>
                </c:pt>
                <c:pt idx="128">
                  <c:v>13.4816666666666</c:v>
                </c:pt>
                <c:pt idx="129">
                  <c:v>17.19375</c:v>
                </c:pt>
                <c:pt idx="130">
                  <c:v>12.58125</c:v>
                </c:pt>
                <c:pt idx="131">
                  <c:v>12.4427272727272</c:v>
                </c:pt>
                <c:pt idx="132">
                  <c:v>14.4763636363636</c:v>
                </c:pt>
                <c:pt idx="133">
                  <c:v>13.2258333333333</c:v>
                </c:pt>
                <c:pt idx="134">
                  <c:v>12.28125</c:v>
                </c:pt>
                <c:pt idx="135">
                  <c:v>12.9724999999999</c:v>
                </c:pt>
                <c:pt idx="136">
                  <c:v>16.2933333333333</c:v>
                </c:pt>
                <c:pt idx="137">
                  <c:v>10.4862499999999</c:v>
                </c:pt>
                <c:pt idx="138">
                  <c:v>11.25</c:v>
                </c:pt>
                <c:pt idx="139">
                  <c:v>13.6122222222222</c:v>
                </c:pt>
                <c:pt idx="140">
                  <c:v>10.372</c:v>
                </c:pt>
                <c:pt idx="141">
                  <c:v>10.16875</c:v>
                </c:pt>
                <c:pt idx="142">
                  <c:v>11.415</c:v>
                </c:pt>
                <c:pt idx="143">
                  <c:v>11.8466666666666</c:v>
                </c:pt>
                <c:pt idx="144">
                  <c:v>11.0116666666666</c:v>
                </c:pt>
                <c:pt idx="145">
                  <c:v>9.24599999999999</c:v>
                </c:pt>
                <c:pt idx="146">
                  <c:v>11.255</c:v>
                </c:pt>
                <c:pt idx="147">
                  <c:v>12.28625</c:v>
                </c:pt>
                <c:pt idx="148">
                  <c:v>11.06</c:v>
                </c:pt>
                <c:pt idx="149">
                  <c:v>11.40875</c:v>
                </c:pt>
                <c:pt idx="150">
                  <c:v>12.0674999999999</c:v>
                </c:pt>
                <c:pt idx="151">
                  <c:v>11.9409999999999</c:v>
                </c:pt>
                <c:pt idx="152">
                  <c:v>13.170909090909</c:v>
                </c:pt>
                <c:pt idx="153">
                  <c:v>17.0337499999999</c:v>
                </c:pt>
                <c:pt idx="154">
                  <c:v>14.7842857142857</c:v>
                </c:pt>
                <c:pt idx="155">
                  <c:v>18.9788888888888</c:v>
                </c:pt>
                <c:pt idx="156">
                  <c:v>15.5442857142857</c:v>
                </c:pt>
                <c:pt idx="157">
                  <c:v>24.22</c:v>
                </c:pt>
                <c:pt idx="158">
                  <c:v>13.7925</c:v>
                </c:pt>
                <c:pt idx="159">
                  <c:v>15.1614285714285</c:v>
                </c:pt>
                <c:pt idx="160">
                  <c:v>15.9074999999999</c:v>
                </c:pt>
                <c:pt idx="161">
                  <c:v>19.315</c:v>
                </c:pt>
                <c:pt idx="162">
                  <c:v>24.29375</c:v>
                </c:pt>
                <c:pt idx="163">
                  <c:v>21.961</c:v>
                </c:pt>
                <c:pt idx="164">
                  <c:v>38.5822222222222</c:v>
                </c:pt>
                <c:pt idx="165">
                  <c:v>30.149</c:v>
                </c:pt>
                <c:pt idx="166">
                  <c:v>39.3099999999999</c:v>
                </c:pt>
                <c:pt idx="167">
                  <c:v>31.2044444444444</c:v>
                </c:pt>
                <c:pt idx="168">
                  <c:v>13.98375</c:v>
                </c:pt>
                <c:pt idx="169">
                  <c:v>16.9718181818181</c:v>
                </c:pt>
                <c:pt idx="170">
                  <c:v>11.9075</c:v>
                </c:pt>
                <c:pt idx="171">
                  <c:v>13.3425</c:v>
                </c:pt>
                <c:pt idx="172">
                  <c:v>17.51875</c:v>
                </c:pt>
                <c:pt idx="173">
                  <c:v>12.1664285714285</c:v>
                </c:pt>
                <c:pt idx="174">
                  <c:v>15.4375</c:v>
                </c:pt>
                <c:pt idx="175">
                  <c:v>20.60125</c:v>
                </c:pt>
                <c:pt idx="176">
                  <c:v>13.9019999999999</c:v>
                </c:pt>
                <c:pt idx="177">
                  <c:v>16.1666666666666</c:v>
                </c:pt>
                <c:pt idx="178">
                  <c:v>12.5190909090909</c:v>
                </c:pt>
                <c:pt idx="179">
                  <c:v>12.5224999999999</c:v>
                </c:pt>
                <c:pt idx="180">
                  <c:v>15.305</c:v>
                </c:pt>
                <c:pt idx="181">
                  <c:v>15.8742857142857</c:v>
                </c:pt>
                <c:pt idx="182">
                  <c:v>17.1899999999999</c:v>
                </c:pt>
                <c:pt idx="183">
                  <c:v>20.96</c:v>
                </c:pt>
                <c:pt idx="184">
                  <c:v>28.0177777777777</c:v>
                </c:pt>
                <c:pt idx="185">
                  <c:v>14.9058333333333</c:v>
                </c:pt>
                <c:pt idx="186">
                  <c:v>22.24875</c:v>
                </c:pt>
                <c:pt idx="187">
                  <c:v>20.2028571428571</c:v>
                </c:pt>
                <c:pt idx="188">
                  <c:v>48.800909090909</c:v>
                </c:pt>
                <c:pt idx="189">
                  <c:v>23.5342857142857</c:v>
                </c:pt>
                <c:pt idx="190">
                  <c:v>23.9859999999999</c:v>
                </c:pt>
                <c:pt idx="191">
                  <c:v>23.3316666666666</c:v>
                </c:pt>
                <c:pt idx="192">
                  <c:v>28.7245454545454</c:v>
                </c:pt>
                <c:pt idx="193">
                  <c:v>20.6783333333333</c:v>
                </c:pt>
                <c:pt idx="194">
                  <c:v>14.0845454545454</c:v>
                </c:pt>
                <c:pt idx="195">
                  <c:v>17.0977777777777</c:v>
                </c:pt>
                <c:pt idx="196">
                  <c:v>13.5425</c:v>
                </c:pt>
                <c:pt idx="197">
                  <c:v>14.1114285714285</c:v>
                </c:pt>
                <c:pt idx="198">
                  <c:v>14.1333333333333</c:v>
                </c:pt>
                <c:pt idx="199">
                  <c:v>13.86625</c:v>
                </c:pt>
                <c:pt idx="200">
                  <c:v>15.01375</c:v>
                </c:pt>
                <c:pt idx="201">
                  <c:v>16.1257142857142</c:v>
                </c:pt>
                <c:pt idx="202">
                  <c:v>28.0525</c:v>
                </c:pt>
                <c:pt idx="203">
                  <c:v>15.9783333333333</c:v>
                </c:pt>
                <c:pt idx="204">
                  <c:v>20.1288888888888</c:v>
                </c:pt>
                <c:pt idx="205">
                  <c:v>15.9275</c:v>
                </c:pt>
                <c:pt idx="206">
                  <c:v>11.9183333333333</c:v>
                </c:pt>
                <c:pt idx="207">
                  <c:v>10.6924999999999</c:v>
                </c:pt>
                <c:pt idx="208">
                  <c:v>9.74999999999999</c:v>
                </c:pt>
                <c:pt idx="209">
                  <c:v>9.79333333333333</c:v>
                </c:pt>
                <c:pt idx="210">
                  <c:v>12.29625</c:v>
                </c:pt>
                <c:pt idx="211">
                  <c:v>10.4037499999999</c:v>
                </c:pt>
                <c:pt idx="212">
                  <c:v>10.44875</c:v>
                </c:pt>
                <c:pt idx="213">
                  <c:v>10.2357142857142</c:v>
                </c:pt>
                <c:pt idx="214">
                  <c:v>10.9933333333333</c:v>
                </c:pt>
                <c:pt idx="215">
                  <c:v>10.71</c:v>
                </c:pt>
                <c:pt idx="216">
                  <c:v>11.1749999999999</c:v>
                </c:pt>
                <c:pt idx="217">
                  <c:v>11.1983333333333</c:v>
                </c:pt>
                <c:pt idx="218">
                  <c:v>17.0337499999999</c:v>
                </c:pt>
                <c:pt idx="219">
                  <c:v>14.51625</c:v>
                </c:pt>
                <c:pt idx="220">
                  <c:v>13.296</c:v>
                </c:pt>
                <c:pt idx="221">
                  <c:v>17.4516666666666</c:v>
                </c:pt>
                <c:pt idx="222">
                  <c:v>18.2225</c:v>
                </c:pt>
                <c:pt idx="223">
                  <c:v>15.6612499999999</c:v>
                </c:pt>
                <c:pt idx="224">
                  <c:v>13.7545454545454</c:v>
                </c:pt>
                <c:pt idx="225">
                  <c:v>22.2427272727272</c:v>
                </c:pt>
                <c:pt idx="226">
                  <c:v>27.5955555555555</c:v>
                </c:pt>
                <c:pt idx="227">
                  <c:v>41.6277777777777</c:v>
                </c:pt>
                <c:pt idx="228">
                  <c:v>19.2728571428571</c:v>
                </c:pt>
                <c:pt idx="229">
                  <c:v>15.8945454545454</c:v>
                </c:pt>
                <c:pt idx="230">
                  <c:v>13.8463636363636</c:v>
                </c:pt>
                <c:pt idx="231">
                  <c:v>24.573</c:v>
                </c:pt>
                <c:pt idx="232">
                  <c:v>23.4649999999999</c:v>
                </c:pt>
                <c:pt idx="233">
                  <c:v>32.358</c:v>
                </c:pt>
                <c:pt idx="234">
                  <c:v>27.0825</c:v>
                </c:pt>
                <c:pt idx="235">
                  <c:v>27.39125</c:v>
                </c:pt>
                <c:pt idx="236">
                  <c:v>29.6116666666666</c:v>
                </c:pt>
                <c:pt idx="237">
                  <c:v>19.42625</c:v>
                </c:pt>
                <c:pt idx="238">
                  <c:v>15.8644444444444</c:v>
                </c:pt>
                <c:pt idx="239">
                  <c:v>15.22625</c:v>
                </c:pt>
                <c:pt idx="240">
                  <c:v>16.4185714285714</c:v>
                </c:pt>
                <c:pt idx="241">
                  <c:v>24.88</c:v>
                </c:pt>
                <c:pt idx="242">
                  <c:v>13.515</c:v>
                </c:pt>
                <c:pt idx="243">
                  <c:v>14.308</c:v>
                </c:pt>
                <c:pt idx="244">
                  <c:v>27.5166666666666</c:v>
                </c:pt>
                <c:pt idx="245">
                  <c:v>13.8257142857142</c:v>
                </c:pt>
                <c:pt idx="246">
                  <c:v>14.40375</c:v>
                </c:pt>
                <c:pt idx="247">
                  <c:v>14.0499999999999</c:v>
                </c:pt>
                <c:pt idx="248">
                  <c:v>15.7457142857142</c:v>
                </c:pt>
                <c:pt idx="249">
                  <c:v>33.87</c:v>
                </c:pt>
                <c:pt idx="250">
                  <c:v>19.95875</c:v>
                </c:pt>
                <c:pt idx="251">
                  <c:v>16.16375</c:v>
                </c:pt>
                <c:pt idx="252">
                  <c:v>22.985</c:v>
                </c:pt>
                <c:pt idx="253">
                  <c:v>22</c:v>
                </c:pt>
                <c:pt idx="254">
                  <c:v>15.7308333333333</c:v>
                </c:pt>
                <c:pt idx="255">
                  <c:v>18.37</c:v>
                </c:pt>
                <c:pt idx="256">
                  <c:v>19.47</c:v>
                </c:pt>
                <c:pt idx="257">
                  <c:v>21.1877777777777</c:v>
                </c:pt>
                <c:pt idx="258">
                  <c:v>17.785</c:v>
                </c:pt>
                <c:pt idx="259">
                  <c:v>29.8525</c:v>
                </c:pt>
                <c:pt idx="260">
                  <c:v>23.5</c:v>
                </c:pt>
                <c:pt idx="261">
                  <c:v>32.3522222222222</c:v>
                </c:pt>
                <c:pt idx="262">
                  <c:v>25.3925</c:v>
                </c:pt>
                <c:pt idx="263">
                  <c:v>26.29875</c:v>
                </c:pt>
                <c:pt idx="264">
                  <c:v>27.5042857142857</c:v>
                </c:pt>
                <c:pt idx="265">
                  <c:v>57.380909090909</c:v>
                </c:pt>
                <c:pt idx="266">
                  <c:v>24.5581818181818</c:v>
                </c:pt>
                <c:pt idx="267">
                  <c:v>44.79875</c:v>
                </c:pt>
                <c:pt idx="268">
                  <c:v>41.87875</c:v>
                </c:pt>
                <c:pt idx="269">
                  <c:v>26.68125</c:v>
                </c:pt>
                <c:pt idx="270">
                  <c:v>23.05375</c:v>
                </c:pt>
                <c:pt idx="271">
                  <c:v>19.995</c:v>
                </c:pt>
                <c:pt idx="272">
                  <c:v>25.2654545454545</c:v>
                </c:pt>
                <c:pt idx="273">
                  <c:v>18.831</c:v>
                </c:pt>
                <c:pt idx="274">
                  <c:v>20.0716666666666</c:v>
                </c:pt>
                <c:pt idx="275">
                  <c:v>23.0981818181818</c:v>
                </c:pt>
                <c:pt idx="276">
                  <c:v>18.7533333333333</c:v>
                </c:pt>
                <c:pt idx="277">
                  <c:v>23.0245454545454</c:v>
                </c:pt>
                <c:pt idx="278">
                  <c:v>18.7785714285714</c:v>
                </c:pt>
                <c:pt idx="279">
                  <c:v>29.9666666666666</c:v>
                </c:pt>
                <c:pt idx="280">
                  <c:v>34.620909090909</c:v>
                </c:pt>
                <c:pt idx="281">
                  <c:v>19.3063636363636</c:v>
                </c:pt>
                <c:pt idx="282">
                  <c:v>17.9442857142857</c:v>
                </c:pt>
                <c:pt idx="283">
                  <c:v>19.069</c:v>
                </c:pt>
                <c:pt idx="284">
                  <c:v>22.655</c:v>
                </c:pt>
                <c:pt idx="285">
                  <c:v>25.8144444444444</c:v>
                </c:pt>
                <c:pt idx="286">
                  <c:v>15.9699999999999</c:v>
                </c:pt>
                <c:pt idx="287">
                  <c:v>30.6277777777777</c:v>
                </c:pt>
                <c:pt idx="288">
                  <c:v>19.531</c:v>
                </c:pt>
                <c:pt idx="289">
                  <c:v>17.76375</c:v>
                </c:pt>
                <c:pt idx="290">
                  <c:v>20.5285714285714</c:v>
                </c:pt>
                <c:pt idx="291">
                  <c:v>17.88</c:v>
                </c:pt>
                <c:pt idx="292">
                  <c:v>19.2042857142857</c:v>
                </c:pt>
                <c:pt idx="293">
                  <c:v>23.2722222222222</c:v>
                </c:pt>
                <c:pt idx="294">
                  <c:v>12.9439999999999</c:v>
                </c:pt>
                <c:pt idx="295">
                  <c:v>14.56125</c:v>
                </c:pt>
                <c:pt idx="296">
                  <c:v>18.01875</c:v>
                </c:pt>
                <c:pt idx="297">
                  <c:v>13.1072727272727</c:v>
                </c:pt>
                <c:pt idx="298">
                  <c:v>15.70125</c:v>
                </c:pt>
                <c:pt idx="299">
                  <c:v>16.71125</c:v>
                </c:pt>
                <c:pt idx="300">
                  <c:v>18.4355555555555</c:v>
                </c:pt>
                <c:pt idx="301">
                  <c:v>12.26875</c:v>
                </c:pt>
                <c:pt idx="302">
                  <c:v>12.92125</c:v>
                </c:pt>
                <c:pt idx="303">
                  <c:v>29.5854545454545</c:v>
                </c:pt>
                <c:pt idx="304">
                  <c:v>11.8341666666666</c:v>
                </c:pt>
                <c:pt idx="305">
                  <c:v>13.9387499999999</c:v>
                </c:pt>
                <c:pt idx="306">
                  <c:v>12.978</c:v>
                </c:pt>
                <c:pt idx="307">
                  <c:v>16.3444444444444</c:v>
                </c:pt>
                <c:pt idx="308">
                  <c:v>14.4166666666666</c:v>
                </c:pt>
                <c:pt idx="309">
                  <c:v>10.4890909090909</c:v>
                </c:pt>
                <c:pt idx="310">
                  <c:v>13.43875</c:v>
                </c:pt>
                <c:pt idx="311">
                  <c:v>11.3528571428571</c:v>
                </c:pt>
                <c:pt idx="312">
                  <c:v>10.2999999999999</c:v>
                </c:pt>
                <c:pt idx="313">
                  <c:v>21.9663636363636</c:v>
                </c:pt>
                <c:pt idx="314">
                  <c:v>17.0233333333333</c:v>
                </c:pt>
                <c:pt idx="315">
                  <c:v>11.7839999999999</c:v>
                </c:pt>
                <c:pt idx="316">
                  <c:v>15.84375</c:v>
                </c:pt>
                <c:pt idx="317">
                  <c:v>20.9866666666666</c:v>
                </c:pt>
                <c:pt idx="318">
                  <c:v>12.343</c:v>
                </c:pt>
                <c:pt idx="319">
                  <c:v>12.8357142857142</c:v>
                </c:pt>
                <c:pt idx="320">
                  <c:v>12.5408333333333</c:v>
                </c:pt>
                <c:pt idx="321">
                  <c:v>11.0790909090909</c:v>
                </c:pt>
                <c:pt idx="322">
                  <c:v>13.5633333333333</c:v>
                </c:pt>
                <c:pt idx="323">
                  <c:v>13.3571428571428</c:v>
                </c:pt>
                <c:pt idx="324">
                  <c:v>13.6371428571428</c:v>
                </c:pt>
                <c:pt idx="325">
                  <c:v>16.5628571428571</c:v>
                </c:pt>
                <c:pt idx="326">
                  <c:v>30.47</c:v>
                </c:pt>
                <c:pt idx="327">
                  <c:v>31.1903236245954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[indatasetforbfac.xlsx]Sheet2!$C$1</c:f>
              <c:strCache>
                <c:ptCount val="1"/>
                <c:pt idx="0">
                  <c:v>5CSP</c:v>
                </c:pt>
              </c:strCache>
            </c:strRef>
          </c:tx>
          <c:spPr>
            <a:ln w="3175" cap="rnd" cmpd="sng" algn="ctr">
              <a:solidFill>
                <a:srgbClr val="ED93D5"/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[indatasetforbfac.xlsx]Sheet2!$C$2:$C$336</c:f>
              <c:numCache>
                <c:formatCode>General</c:formatCode>
                <c:ptCount val="335"/>
                <c:pt idx="0">
                  <c:v>29.6159999999999</c:v>
                </c:pt>
                <c:pt idx="1">
                  <c:v>24.9228571428571</c:v>
                </c:pt>
                <c:pt idx="2">
                  <c:v>20.4442857142857</c:v>
                </c:pt>
                <c:pt idx="3">
                  <c:v>16.7185714285714</c:v>
                </c:pt>
                <c:pt idx="4">
                  <c:v>12.81</c:v>
                </c:pt>
                <c:pt idx="5">
                  <c:v>23.6436363636363</c:v>
                </c:pt>
                <c:pt idx="6">
                  <c:v>11.652</c:v>
                </c:pt>
                <c:pt idx="7">
                  <c:v>26.8490909090909</c:v>
                </c:pt>
                <c:pt idx="8">
                  <c:v>11.1971428571428</c:v>
                </c:pt>
                <c:pt idx="9">
                  <c:v>11.1975</c:v>
                </c:pt>
                <c:pt idx="10">
                  <c:v>14.5914285714285</c:v>
                </c:pt>
                <c:pt idx="11">
                  <c:v>19.8725</c:v>
                </c:pt>
                <c:pt idx="12">
                  <c:v>16.4185714285714</c:v>
                </c:pt>
                <c:pt idx="13">
                  <c:v>15.3024999999999</c:v>
                </c:pt>
                <c:pt idx="14">
                  <c:v>24.2085714285714</c:v>
                </c:pt>
                <c:pt idx="15">
                  <c:v>26.398</c:v>
                </c:pt>
                <c:pt idx="16">
                  <c:v>32.8836363636363</c:v>
                </c:pt>
                <c:pt idx="17">
                  <c:v>25.8671428571428</c:v>
                </c:pt>
                <c:pt idx="18">
                  <c:v>30.56</c:v>
                </c:pt>
                <c:pt idx="19">
                  <c:v>35.7188888888888</c:v>
                </c:pt>
                <c:pt idx="20">
                  <c:v>18.1641666666666</c:v>
                </c:pt>
                <c:pt idx="21">
                  <c:v>22.2757142857142</c:v>
                </c:pt>
                <c:pt idx="22">
                  <c:v>27.0525</c:v>
                </c:pt>
                <c:pt idx="23">
                  <c:v>23.5108333333333</c:v>
                </c:pt>
                <c:pt idx="24">
                  <c:v>36.75</c:v>
                </c:pt>
                <c:pt idx="25">
                  <c:v>34.5133333333333</c:v>
                </c:pt>
                <c:pt idx="26">
                  <c:v>30.8919999999999</c:v>
                </c:pt>
                <c:pt idx="27">
                  <c:v>34.86</c:v>
                </c:pt>
                <c:pt idx="28">
                  <c:v>39.2271428571428</c:v>
                </c:pt>
                <c:pt idx="29">
                  <c:v>56.2277777777777</c:v>
                </c:pt>
                <c:pt idx="30">
                  <c:v>35.0428571428571</c:v>
                </c:pt>
                <c:pt idx="31">
                  <c:v>28.5625</c:v>
                </c:pt>
                <c:pt idx="32">
                  <c:v>43.3975</c:v>
                </c:pt>
                <c:pt idx="33">
                  <c:v>34.6011111111111</c:v>
                </c:pt>
                <c:pt idx="34">
                  <c:v>40.0475</c:v>
                </c:pt>
                <c:pt idx="35">
                  <c:v>28.15125</c:v>
                </c:pt>
                <c:pt idx="36">
                  <c:v>24.3975</c:v>
                </c:pt>
                <c:pt idx="37">
                  <c:v>39.98</c:v>
                </c:pt>
                <c:pt idx="38">
                  <c:v>22.75875</c:v>
                </c:pt>
                <c:pt idx="39">
                  <c:v>24.32</c:v>
                </c:pt>
                <c:pt idx="40">
                  <c:v>44.7863636363636</c:v>
                </c:pt>
                <c:pt idx="41">
                  <c:v>36.4577777777777</c:v>
                </c:pt>
                <c:pt idx="42">
                  <c:v>30.395</c:v>
                </c:pt>
                <c:pt idx="43">
                  <c:v>31.105</c:v>
                </c:pt>
                <c:pt idx="44">
                  <c:v>37.6645454545454</c:v>
                </c:pt>
                <c:pt idx="45">
                  <c:v>36.85</c:v>
                </c:pt>
                <c:pt idx="46">
                  <c:v>55.0266666666666</c:v>
                </c:pt>
                <c:pt idx="47">
                  <c:v>41.3675</c:v>
                </c:pt>
                <c:pt idx="48">
                  <c:v>27.7883333333333</c:v>
                </c:pt>
                <c:pt idx="49">
                  <c:v>35.4133333333333</c:v>
                </c:pt>
                <c:pt idx="50">
                  <c:v>21.2971428571428</c:v>
                </c:pt>
                <c:pt idx="51">
                  <c:v>20.3718181818181</c:v>
                </c:pt>
                <c:pt idx="52">
                  <c:v>38.68</c:v>
                </c:pt>
                <c:pt idx="53">
                  <c:v>21.4839999999999</c:v>
                </c:pt>
                <c:pt idx="54">
                  <c:v>28.25125</c:v>
                </c:pt>
                <c:pt idx="55">
                  <c:v>32.56625</c:v>
                </c:pt>
                <c:pt idx="56">
                  <c:v>40.2399999999999</c:v>
                </c:pt>
                <c:pt idx="57">
                  <c:v>45.3385714285714</c:v>
                </c:pt>
                <c:pt idx="58">
                  <c:v>49.125</c:v>
                </c:pt>
                <c:pt idx="59">
                  <c:v>48.9612499999999</c:v>
                </c:pt>
                <c:pt idx="60">
                  <c:v>49.9211111111111</c:v>
                </c:pt>
                <c:pt idx="61">
                  <c:v>39.7877777777777</c:v>
                </c:pt>
                <c:pt idx="62">
                  <c:v>20.0214285714285</c:v>
                </c:pt>
                <c:pt idx="63">
                  <c:v>18.2</c:v>
                </c:pt>
                <c:pt idx="64">
                  <c:v>17.7371428571428</c:v>
                </c:pt>
                <c:pt idx="65">
                  <c:v>18.0933333333333</c:v>
                </c:pt>
                <c:pt idx="66">
                  <c:v>21.28625</c:v>
                </c:pt>
                <c:pt idx="67">
                  <c:v>29.52875</c:v>
                </c:pt>
                <c:pt idx="68">
                  <c:v>46.6633333333333</c:v>
                </c:pt>
                <c:pt idx="69">
                  <c:v>51.0857142857142</c:v>
                </c:pt>
                <c:pt idx="70">
                  <c:v>58.6385714285714</c:v>
                </c:pt>
                <c:pt idx="71">
                  <c:v>55.992</c:v>
                </c:pt>
                <c:pt idx="72">
                  <c:v>48.3159999999999</c:v>
                </c:pt>
                <c:pt idx="73">
                  <c:v>38.3039999999999</c:v>
                </c:pt>
                <c:pt idx="74">
                  <c:v>42.6988888888888</c:v>
                </c:pt>
                <c:pt idx="75">
                  <c:v>31.89875</c:v>
                </c:pt>
                <c:pt idx="76">
                  <c:v>28.7188888888888</c:v>
                </c:pt>
                <c:pt idx="77">
                  <c:v>16.1163636363636</c:v>
                </c:pt>
                <c:pt idx="78">
                  <c:v>16.6755555555555</c:v>
                </c:pt>
                <c:pt idx="79">
                  <c:v>19.36625</c:v>
                </c:pt>
                <c:pt idx="80">
                  <c:v>21.3566666666666</c:v>
                </c:pt>
                <c:pt idx="81">
                  <c:v>13.54375</c:v>
                </c:pt>
                <c:pt idx="82">
                  <c:v>14.6175</c:v>
                </c:pt>
                <c:pt idx="83">
                  <c:v>24.8711111111111</c:v>
                </c:pt>
                <c:pt idx="84">
                  <c:v>16.435</c:v>
                </c:pt>
                <c:pt idx="85">
                  <c:v>15.6875</c:v>
                </c:pt>
                <c:pt idx="86">
                  <c:v>24.200909090909</c:v>
                </c:pt>
                <c:pt idx="87">
                  <c:v>18.4175</c:v>
                </c:pt>
                <c:pt idx="88">
                  <c:v>15.31</c:v>
                </c:pt>
                <c:pt idx="89">
                  <c:v>15.97</c:v>
                </c:pt>
                <c:pt idx="90">
                  <c:v>14.2</c:v>
                </c:pt>
                <c:pt idx="91">
                  <c:v>15.1175</c:v>
                </c:pt>
                <c:pt idx="92">
                  <c:v>14.37875</c:v>
                </c:pt>
                <c:pt idx="93">
                  <c:v>17.4428571428571</c:v>
                </c:pt>
                <c:pt idx="94">
                  <c:v>17.99125</c:v>
                </c:pt>
                <c:pt idx="95">
                  <c:v>23.026</c:v>
                </c:pt>
                <c:pt idx="96">
                  <c:v>22.4225</c:v>
                </c:pt>
                <c:pt idx="97">
                  <c:v>22.0099999999999</c:v>
                </c:pt>
                <c:pt idx="98">
                  <c:v>21.5185714285714</c:v>
                </c:pt>
                <c:pt idx="99">
                  <c:v>38.0811111111111</c:v>
                </c:pt>
                <c:pt idx="100">
                  <c:v>21.3849999999999</c:v>
                </c:pt>
                <c:pt idx="101">
                  <c:v>24.4428571428571</c:v>
                </c:pt>
                <c:pt idx="102">
                  <c:v>25.7514285714285</c:v>
                </c:pt>
                <c:pt idx="103">
                  <c:v>27.025</c:v>
                </c:pt>
                <c:pt idx="104">
                  <c:v>40.6190909090909</c:v>
                </c:pt>
                <c:pt idx="105">
                  <c:v>28.8328571428571</c:v>
                </c:pt>
                <c:pt idx="106">
                  <c:v>25.5071428571428</c:v>
                </c:pt>
                <c:pt idx="107">
                  <c:v>19.1199999999999</c:v>
                </c:pt>
                <c:pt idx="108">
                  <c:v>17.57</c:v>
                </c:pt>
                <c:pt idx="109">
                  <c:v>18.7528571428571</c:v>
                </c:pt>
                <c:pt idx="110">
                  <c:v>17.0581818181818</c:v>
                </c:pt>
                <c:pt idx="111">
                  <c:v>32.5633333333333</c:v>
                </c:pt>
                <c:pt idx="112">
                  <c:v>36.415</c:v>
                </c:pt>
                <c:pt idx="113">
                  <c:v>37.6971428571428</c:v>
                </c:pt>
                <c:pt idx="114">
                  <c:v>48.9437499999999</c:v>
                </c:pt>
                <c:pt idx="115">
                  <c:v>52.73875</c:v>
                </c:pt>
                <c:pt idx="116">
                  <c:v>35.2057142857142</c:v>
                </c:pt>
                <c:pt idx="117">
                  <c:v>31.9625</c:v>
                </c:pt>
                <c:pt idx="118">
                  <c:v>24.9227272727272</c:v>
                </c:pt>
                <c:pt idx="119">
                  <c:v>32.9688888888888</c:v>
                </c:pt>
                <c:pt idx="120">
                  <c:v>46.2066666666666</c:v>
                </c:pt>
                <c:pt idx="121">
                  <c:v>29.43</c:v>
                </c:pt>
                <c:pt idx="122">
                  <c:v>23.0491666666666</c:v>
                </c:pt>
                <c:pt idx="123">
                  <c:v>23.8011111111111</c:v>
                </c:pt>
                <c:pt idx="124">
                  <c:v>27.0814285714285</c:v>
                </c:pt>
                <c:pt idx="125">
                  <c:v>17.4099999999999</c:v>
                </c:pt>
                <c:pt idx="126">
                  <c:v>13.4885714285714</c:v>
                </c:pt>
                <c:pt idx="127">
                  <c:v>13.2625</c:v>
                </c:pt>
                <c:pt idx="128">
                  <c:v>11.0349999999999</c:v>
                </c:pt>
                <c:pt idx="129">
                  <c:v>12.525</c:v>
                </c:pt>
                <c:pt idx="130">
                  <c:v>10.5475</c:v>
                </c:pt>
                <c:pt idx="131">
                  <c:v>10.080909090909</c:v>
                </c:pt>
                <c:pt idx="132">
                  <c:v>12.3345454545454</c:v>
                </c:pt>
                <c:pt idx="133">
                  <c:v>12.7583333333333</c:v>
                </c:pt>
                <c:pt idx="134">
                  <c:v>10.23125</c:v>
                </c:pt>
                <c:pt idx="135">
                  <c:v>11.3975</c:v>
                </c:pt>
                <c:pt idx="136">
                  <c:v>13.0466666666666</c:v>
                </c:pt>
                <c:pt idx="137">
                  <c:v>10.03</c:v>
                </c:pt>
                <c:pt idx="138">
                  <c:v>8.83</c:v>
                </c:pt>
                <c:pt idx="139">
                  <c:v>13.0211111111111</c:v>
                </c:pt>
                <c:pt idx="140">
                  <c:v>9.128</c:v>
                </c:pt>
                <c:pt idx="141">
                  <c:v>8.89125</c:v>
                </c:pt>
                <c:pt idx="142">
                  <c:v>12.0287499999999</c:v>
                </c:pt>
                <c:pt idx="143">
                  <c:v>13.0083333333333</c:v>
                </c:pt>
                <c:pt idx="144">
                  <c:v>9.53166666666666</c:v>
                </c:pt>
                <c:pt idx="145">
                  <c:v>8.169</c:v>
                </c:pt>
                <c:pt idx="146">
                  <c:v>10.3566666666666</c:v>
                </c:pt>
                <c:pt idx="147">
                  <c:v>12.49375</c:v>
                </c:pt>
                <c:pt idx="148">
                  <c:v>10.5375</c:v>
                </c:pt>
                <c:pt idx="149">
                  <c:v>11.31125</c:v>
                </c:pt>
                <c:pt idx="150">
                  <c:v>12.37125</c:v>
                </c:pt>
                <c:pt idx="151">
                  <c:v>10.2949999999999</c:v>
                </c:pt>
                <c:pt idx="152">
                  <c:v>12.1427272727272</c:v>
                </c:pt>
                <c:pt idx="153">
                  <c:v>13.45625</c:v>
                </c:pt>
                <c:pt idx="154">
                  <c:v>11.6157142857142</c:v>
                </c:pt>
                <c:pt idx="155">
                  <c:v>14.0577777777777</c:v>
                </c:pt>
                <c:pt idx="156">
                  <c:v>14.2942857142857</c:v>
                </c:pt>
                <c:pt idx="157">
                  <c:v>23.675</c:v>
                </c:pt>
                <c:pt idx="158">
                  <c:v>13.07625</c:v>
                </c:pt>
                <c:pt idx="159">
                  <c:v>17.0542857142857</c:v>
                </c:pt>
                <c:pt idx="160">
                  <c:v>19.9712499999999</c:v>
                </c:pt>
                <c:pt idx="161">
                  <c:v>19.2524999999999</c:v>
                </c:pt>
                <c:pt idx="162">
                  <c:v>26.94125</c:v>
                </c:pt>
                <c:pt idx="163">
                  <c:v>21.8669999999999</c:v>
                </c:pt>
                <c:pt idx="164">
                  <c:v>37.0288888888888</c:v>
                </c:pt>
                <c:pt idx="165">
                  <c:v>33.568</c:v>
                </c:pt>
                <c:pt idx="166">
                  <c:v>25.270909090909</c:v>
                </c:pt>
                <c:pt idx="167">
                  <c:v>40.7577777777777</c:v>
                </c:pt>
                <c:pt idx="168">
                  <c:v>17.4975</c:v>
                </c:pt>
                <c:pt idx="169">
                  <c:v>22.0918181818181</c:v>
                </c:pt>
                <c:pt idx="170">
                  <c:v>11.13875</c:v>
                </c:pt>
                <c:pt idx="171">
                  <c:v>12.37875</c:v>
                </c:pt>
                <c:pt idx="172">
                  <c:v>15.72625</c:v>
                </c:pt>
                <c:pt idx="173">
                  <c:v>12.0592857142857</c:v>
                </c:pt>
                <c:pt idx="174">
                  <c:v>15.79</c:v>
                </c:pt>
                <c:pt idx="175">
                  <c:v>15.23625</c:v>
                </c:pt>
                <c:pt idx="176">
                  <c:v>12.744</c:v>
                </c:pt>
                <c:pt idx="177">
                  <c:v>17.7644444444444</c:v>
                </c:pt>
                <c:pt idx="178">
                  <c:v>13.4218181818181</c:v>
                </c:pt>
                <c:pt idx="179">
                  <c:v>11.1883333333333</c:v>
                </c:pt>
                <c:pt idx="180">
                  <c:v>13.972</c:v>
                </c:pt>
                <c:pt idx="181">
                  <c:v>14.3214285714285</c:v>
                </c:pt>
                <c:pt idx="182">
                  <c:v>15.9099999999999</c:v>
                </c:pt>
                <c:pt idx="183">
                  <c:v>20.6544444444444</c:v>
                </c:pt>
                <c:pt idx="184">
                  <c:v>24.5988888888888</c:v>
                </c:pt>
                <c:pt idx="185">
                  <c:v>13.3383333333333</c:v>
                </c:pt>
                <c:pt idx="186">
                  <c:v>19.02875</c:v>
                </c:pt>
                <c:pt idx="187">
                  <c:v>16.2971428571428</c:v>
                </c:pt>
                <c:pt idx="188">
                  <c:v>45.0590909090909</c:v>
                </c:pt>
                <c:pt idx="189">
                  <c:v>15.5371428571428</c:v>
                </c:pt>
                <c:pt idx="190">
                  <c:v>18.934</c:v>
                </c:pt>
                <c:pt idx="191">
                  <c:v>21.6716666666666</c:v>
                </c:pt>
                <c:pt idx="192">
                  <c:v>25.2536363636363</c:v>
                </c:pt>
                <c:pt idx="193">
                  <c:v>17.8258333333333</c:v>
                </c:pt>
                <c:pt idx="194">
                  <c:v>12.7254545454545</c:v>
                </c:pt>
                <c:pt idx="195">
                  <c:v>12.3344444444444</c:v>
                </c:pt>
                <c:pt idx="196">
                  <c:v>10.895</c:v>
                </c:pt>
                <c:pt idx="197">
                  <c:v>12.7771428571428</c:v>
                </c:pt>
                <c:pt idx="198">
                  <c:v>12.4266666666666</c:v>
                </c:pt>
                <c:pt idx="199">
                  <c:v>12.19625</c:v>
                </c:pt>
                <c:pt idx="200">
                  <c:v>13.9275</c:v>
                </c:pt>
                <c:pt idx="201">
                  <c:v>15.7428571428571</c:v>
                </c:pt>
                <c:pt idx="202">
                  <c:v>22.91375</c:v>
                </c:pt>
                <c:pt idx="203">
                  <c:v>12.6108333333333</c:v>
                </c:pt>
                <c:pt idx="204">
                  <c:v>17.6455555555555</c:v>
                </c:pt>
                <c:pt idx="205">
                  <c:v>12.2875</c:v>
                </c:pt>
                <c:pt idx="206">
                  <c:v>10.1241666666666</c:v>
                </c:pt>
                <c:pt idx="207">
                  <c:v>8.90875</c:v>
                </c:pt>
                <c:pt idx="208">
                  <c:v>8.15416666666666</c:v>
                </c:pt>
                <c:pt idx="209">
                  <c:v>7.62333333333333</c:v>
                </c:pt>
                <c:pt idx="210">
                  <c:v>10.69125</c:v>
                </c:pt>
                <c:pt idx="211">
                  <c:v>8.82999999999999</c:v>
                </c:pt>
                <c:pt idx="212">
                  <c:v>8.165</c:v>
                </c:pt>
                <c:pt idx="213">
                  <c:v>9.12785714285714</c:v>
                </c:pt>
                <c:pt idx="214">
                  <c:v>9.01666666666666</c:v>
                </c:pt>
                <c:pt idx="215">
                  <c:v>10.42625</c:v>
                </c:pt>
                <c:pt idx="216">
                  <c:v>9.795</c:v>
                </c:pt>
                <c:pt idx="217">
                  <c:v>9.59666666666666</c:v>
                </c:pt>
                <c:pt idx="218">
                  <c:v>13.08125</c:v>
                </c:pt>
                <c:pt idx="219">
                  <c:v>10.9274999999999</c:v>
                </c:pt>
                <c:pt idx="220">
                  <c:v>10.27</c:v>
                </c:pt>
                <c:pt idx="221">
                  <c:v>14.3216666666666</c:v>
                </c:pt>
                <c:pt idx="222">
                  <c:v>15.615</c:v>
                </c:pt>
                <c:pt idx="223">
                  <c:v>11.1125</c:v>
                </c:pt>
                <c:pt idx="224">
                  <c:v>12.440909090909</c:v>
                </c:pt>
                <c:pt idx="225">
                  <c:v>24.9690909090909</c:v>
                </c:pt>
                <c:pt idx="226">
                  <c:v>23.1655555555555</c:v>
                </c:pt>
                <c:pt idx="227">
                  <c:v>37.3944444444444</c:v>
                </c:pt>
                <c:pt idx="228">
                  <c:v>18.55</c:v>
                </c:pt>
                <c:pt idx="229">
                  <c:v>13.6154545454545</c:v>
                </c:pt>
                <c:pt idx="230">
                  <c:v>13.87</c:v>
                </c:pt>
                <c:pt idx="231">
                  <c:v>23.439</c:v>
                </c:pt>
                <c:pt idx="232">
                  <c:v>19.7975</c:v>
                </c:pt>
                <c:pt idx="233">
                  <c:v>31.2629999999999</c:v>
                </c:pt>
                <c:pt idx="234">
                  <c:v>23.1375</c:v>
                </c:pt>
                <c:pt idx="235">
                  <c:v>22.275</c:v>
                </c:pt>
                <c:pt idx="236">
                  <c:v>24.8733333333333</c:v>
                </c:pt>
                <c:pt idx="237">
                  <c:v>16.04</c:v>
                </c:pt>
                <c:pt idx="238">
                  <c:v>14.1433333333333</c:v>
                </c:pt>
                <c:pt idx="239">
                  <c:v>13.67375</c:v>
                </c:pt>
                <c:pt idx="240">
                  <c:v>15.2657142857142</c:v>
                </c:pt>
                <c:pt idx="241">
                  <c:v>24.3045454545454</c:v>
                </c:pt>
                <c:pt idx="242">
                  <c:v>12.6</c:v>
                </c:pt>
                <c:pt idx="243">
                  <c:v>13.09</c:v>
                </c:pt>
                <c:pt idx="244">
                  <c:v>26.6688888888888</c:v>
                </c:pt>
                <c:pt idx="245">
                  <c:v>11.8171428571428</c:v>
                </c:pt>
                <c:pt idx="246">
                  <c:v>13.53875</c:v>
                </c:pt>
                <c:pt idx="247">
                  <c:v>14.6849999999999</c:v>
                </c:pt>
                <c:pt idx="248">
                  <c:v>15.4914285714285</c:v>
                </c:pt>
                <c:pt idx="249">
                  <c:v>35.1566666666666</c:v>
                </c:pt>
                <c:pt idx="250">
                  <c:v>17.48625</c:v>
                </c:pt>
                <c:pt idx="251">
                  <c:v>15.3612499999999</c:v>
                </c:pt>
                <c:pt idx="252">
                  <c:v>23.0075</c:v>
                </c:pt>
                <c:pt idx="253">
                  <c:v>24.3525</c:v>
                </c:pt>
                <c:pt idx="254">
                  <c:v>15.1558333333333</c:v>
                </c:pt>
                <c:pt idx="255">
                  <c:v>18.92875</c:v>
                </c:pt>
                <c:pt idx="256">
                  <c:v>18.80375</c:v>
                </c:pt>
                <c:pt idx="257">
                  <c:v>18.7088888888888</c:v>
                </c:pt>
                <c:pt idx="258">
                  <c:v>14.2641666666666</c:v>
                </c:pt>
                <c:pt idx="259">
                  <c:v>18.20375</c:v>
                </c:pt>
                <c:pt idx="260">
                  <c:v>20.22375</c:v>
                </c:pt>
                <c:pt idx="261">
                  <c:v>31.7066666666666</c:v>
                </c:pt>
                <c:pt idx="262">
                  <c:v>24.7825</c:v>
                </c:pt>
                <c:pt idx="263">
                  <c:v>20.99375</c:v>
                </c:pt>
                <c:pt idx="264">
                  <c:v>21.4799999999999</c:v>
                </c:pt>
                <c:pt idx="265">
                  <c:v>39.9790909090909</c:v>
                </c:pt>
                <c:pt idx="266">
                  <c:v>20.67</c:v>
                </c:pt>
                <c:pt idx="267">
                  <c:v>34.9225</c:v>
                </c:pt>
                <c:pt idx="268">
                  <c:v>38.55375</c:v>
                </c:pt>
                <c:pt idx="269">
                  <c:v>22.3475</c:v>
                </c:pt>
                <c:pt idx="270">
                  <c:v>23.54625</c:v>
                </c:pt>
                <c:pt idx="271">
                  <c:v>19.0325</c:v>
                </c:pt>
                <c:pt idx="272">
                  <c:v>20.9863636363636</c:v>
                </c:pt>
                <c:pt idx="273">
                  <c:v>16.86</c:v>
                </c:pt>
                <c:pt idx="274">
                  <c:v>20.31</c:v>
                </c:pt>
                <c:pt idx="275">
                  <c:v>24.1454545454545</c:v>
                </c:pt>
                <c:pt idx="276">
                  <c:v>17.7677777777777</c:v>
                </c:pt>
                <c:pt idx="277">
                  <c:v>18.7063636363636</c:v>
                </c:pt>
                <c:pt idx="278">
                  <c:v>18.5114285714285</c:v>
                </c:pt>
                <c:pt idx="279">
                  <c:v>31.2833333333333</c:v>
                </c:pt>
                <c:pt idx="280">
                  <c:v>42.9318181818181</c:v>
                </c:pt>
                <c:pt idx="281">
                  <c:v>16.7527272727272</c:v>
                </c:pt>
                <c:pt idx="282">
                  <c:v>15.4928571428571</c:v>
                </c:pt>
                <c:pt idx="283">
                  <c:v>16</c:v>
                </c:pt>
                <c:pt idx="284">
                  <c:v>19.8166666666666</c:v>
                </c:pt>
                <c:pt idx="285">
                  <c:v>24.2877777777777</c:v>
                </c:pt>
                <c:pt idx="286">
                  <c:v>13.0975</c:v>
                </c:pt>
                <c:pt idx="287">
                  <c:v>30.4266666666666</c:v>
                </c:pt>
                <c:pt idx="288">
                  <c:v>18.352</c:v>
                </c:pt>
                <c:pt idx="289">
                  <c:v>14.6125</c:v>
                </c:pt>
                <c:pt idx="290">
                  <c:v>17.5028571428571</c:v>
                </c:pt>
                <c:pt idx="291">
                  <c:v>13.5133333333333</c:v>
                </c:pt>
                <c:pt idx="292">
                  <c:v>14.2671428571428</c:v>
                </c:pt>
                <c:pt idx="293">
                  <c:v>16.4844444444444</c:v>
                </c:pt>
                <c:pt idx="294">
                  <c:v>10.106</c:v>
                </c:pt>
                <c:pt idx="295">
                  <c:v>11.6425</c:v>
                </c:pt>
                <c:pt idx="296">
                  <c:v>13.81875</c:v>
                </c:pt>
                <c:pt idx="297">
                  <c:v>9.15181818181818</c:v>
                </c:pt>
                <c:pt idx="298">
                  <c:v>10.5125</c:v>
                </c:pt>
                <c:pt idx="299">
                  <c:v>15.005</c:v>
                </c:pt>
                <c:pt idx="300">
                  <c:v>14.5255555555555</c:v>
                </c:pt>
                <c:pt idx="301">
                  <c:v>9.795</c:v>
                </c:pt>
                <c:pt idx="302">
                  <c:v>10.9775</c:v>
                </c:pt>
                <c:pt idx="303">
                  <c:v>26.3299999999999</c:v>
                </c:pt>
                <c:pt idx="304">
                  <c:v>11.1625</c:v>
                </c:pt>
                <c:pt idx="305">
                  <c:v>12.5575</c:v>
                </c:pt>
                <c:pt idx="306">
                  <c:v>11.608</c:v>
                </c:pt>
                <c:pt idx="307">
                  <c:v>15.7288888888888</c:v>
                </c:pt>
                <c:pt idx="308">
                  <c:v>12.0816666666666</c:v>
                </c:pt>
                <c:pt idx="309">
                  <c:v>8.61727272727272</c:v>
                </c:pt>
                <c:pt idx="310">
                  <c:v>9.9875</c:v>
                </c:pt>
                <c:pt idx="311">
                  <c:v>7.78857142857142</c:v>
                </c:pt>
                <c:pt idx="312">
                  <c:v>8.11</c:v>
                </c:pt>
                <c:pt idx="313">
                  <c:v>19.0381818181818</c:v>
                </c:pt>
                <c:pt idx="314">
                  <c:v>11.7199999999999</c:v>
                </c:pt>
                <c:pt idx="315">
                  <c:v>8.88</c:v>
                </c:pt>
                <c:pt idx="316">
                  <c:v>11.525</c:v>
                </c:pt>
                <c:pt idx="317">
                  <c:v>12.1666666666666</c:v>
                </c:pt>
                <c:pt idx="318">
                  <c:v>8.929</c:v>
                </c:pt>
                <c:pt idx="319">
                  <c:v>9.5</c:v>
                </c:pt>
                <c:pt idx="320">
                  <c:v>9.5975</c:v>
                </c:pt>
                <c:pt idx="321">
                  <c:v>8.56545454545454</c:v>
                </c:pt>
                <c:pt idx="322">
                  <c:v>11.7158333333333</c:v>
                </c:pt>
                <c:pt idx="323">
                  <c:v>14.1385714285714</c:v>
                </c:pt>
                <c:pt idx="324">
                  <c:v>12.2</c:v>
                </c:pt>
                <c:pt idx="325">
                  <c:v>17.3442857142857</c:v>
                </c:pt>
                <c:pt idx="326">
                  <c:v>30.80603125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[indatasetforbfac.xlsx]Sheet2!$D$1</c:f>
              <c:strCache>
                <c:ptCount val="1"/>
                <c:pt idx="0">
                  <c:v>5CS6</c:v>
                </c:pt>
              </c:strCache>
            </c:strRef>
          </c:tx>
          <c:spPr>
            <a:ln w="3175" cap="rnd" cmpd="sng" algn="ctr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/>
            <a:sp3d contourW="3175"/>
          </c:spPr>
          <c:marker>
            <c:symbol val="none"/>
          </c:marker>
          <c:dLbls>
            <c:delete val="1"/>
          </c:dLbls>
          <c:val>
            <c:numRef>
              <c:f>[indatasetforbfac.xlsx]Sheet2!$D$2:$D$336</c:f>
              <c:numCache>
                <c:formatCode>General</c:formatCode>
                <c:ptCount val="335"/>
                <c:pt idx="0">
                  <c:v>72.6771428571428</c:v>
                </c:pt>
                <c:pt idx="1">
                  <c:v>50.5725</c:v>
                </c:pt>
                <c:pt idx="2">
                  <c:v>43.3628571428571</c:v>
                </c:pt>
                <c:pt idx="3">
                  <c:v>39.8285714285714</c:v>
                </c:pt>
                <c:pt idx="4">
                  <c:v>37.4171428571428</c:v>
                </c:pt>
                <c:pt idx="5">
                  <c:v>34.275</c:v>
                </c:pt>
                <c:pt idx="6">
                  <c:v>49.77</c:v>
                </c:pt>
                <c:pt idx="7">
                  <c:v>36.4</c:v>
                </c:pt>
                <c:pt idx="8">
                  <c:v>39.0090909090909</c:v>
                </c:pt>
                <c:pt idx="9">
                  <c:v>37.7242857142857</c:v>
                </c:pt>
                <c:pt idx="10">
                  <c:v>34.5841666666666</c:v>
                </c:pt>
                <c:pt idx="11">
                  <c:v>37.5071428571428</c:v>
                </c:pt>
                <c:pt idx="12">
                  <c:v>46.06625</c:v>
                </c:pt>
                <c:pt idx="13">
                  <c:v>37.7257142857142</c:v>
                </c:pt>
                <c:pt idx="14">
                  <c:v>37.9887499999999</c:v>
                </c:pt>
                <c:pt idx="15">
                  <c:v>42.2314285714285</c:v>
                </c:pt>
                <c:pt idx="16">
                  <c:v>51.338</c:v>
                </c:pt>
                <c:pt idx="17">
                  <c:v>47.4063636363636</c:v>
                </c:pt>
                <c:pt idx="18">
                  <c:v>49.5214285714285</c:v>
                </c:pt>
                <c:pt idx="19">
                  <c:v>39.9266666666666</c:v>
                </c:pt>
                <c:pt idx="20">
                  <c:v>60.4155555555555</c:v>
                </c:pt>
                <c:pt idx="21">
                  <c:v>38.7116666666666</c:v>
                </c:pt>
                <c:pt idx="22">
                  <c:v>41.3028571428571</c:v>
                </c:pt>
                <c:pt idx="23">
                  <c:v>54.025</c:v>
                </c:pt>
                <c:pt idx="24">
                  <c:v>45.7816666666666</c:v>
                </c:pt>
                <c:pt idx="25">
                  <c:v>72.9988888888888</c:v>
                </c:pt>
                <c:pt idx="26">
                  <c:v>62.1433333333333</c:v>
                </c:pt>
                <c:pt idx="27">
                  <c:v>58.512</c:v>
                </c:pt>
                <c:pt idx="28">
                  <c:v>62.4028571428571</c:v>
                </c:pt>
                <c:pt idx="29">
                  <c:v>60.9314285714285</c:v>
                </c:pt>
                <c:pt idx="30">
                  <c:v>80.9111111111111</c:v>
                </c:pt>
                <c:pt idx="31">
                  <c:v>64.7214285714285</c:v>
                </c:pt>
                <c:pt idx="32">
                  <c:v>61.3575</c:v>
                </c:pt>
                <c:pt idx="33">
                  <c:v>64.3825</c:v>
                </c:pt>
                <c:pt idx="34">
                  <c:v>61.3133333333333</c:v>
                </c:pt>
                <c:pt idx="35">
                  <c:v>65.2075</c:v>
                </c:pt>
                <c:pt idx="36">
                  <c:v>64.38125</c:v>
                </c:pt>
                <c:pt idx="37">
                  <c:v>52.3916666666666</c:v>
                </c:pt>
                <c:pt idx="38">
                  <c:v>73.1666666666666</c:v>
                </c:pt>
                <c:pt idx="39">
                  <c:v>51.8025</c:v>
                </c:pt>
                <c:pt idx="40">
                  <c:v>49.2485714285714</c:v>
                </c:pt>
                <c:pt idx="41">
                  <c:v>48.4536363636363</c:v>
                </c:pt>
                <c:pt idx="42">
                  <c:v>59.1622222222222</c:v>
                </c:pt>
                <c:pt idx="43">
                  <c:v>52.5575</c:v>
                </c:pt>
                <c:pt idx="44">
                  <c:v>60.75</c:v>
                </c:pt>
                <c:pt idx="45">
                  <c:v>88.7218181818182</c:v>
                </c:pt>
                <c:pt idx="46">
                  <c:v>64.62</c:v>
                </c:pt>
                <c:pt idx="47">
                  <c:v>80.1444444444444</c:v>
                </c:pt>
                <c:pt idx="48">
                  <c:v>71.7141666666666</c:v>
                </c:pt>
                <c:pt idx="49">
                  <c:v>56.6833333333333</c:v>
                </c:pt>
                <c:pt idx="50">
                  <c:v>70.3344444444444</c:v>
                </c:pt>
                <c:pt idx="51">
                  <c:v>45.3585714285714</c:v>
                </c:pt>
                <c:pt idx="52">
                  <c:v>49.0154545454545</c:v>
                </c:pt>
                <c:pt idx="53">
                  <c:v>55.9733333333333</c:v>
                </c:pt>
                <c:pt idx="54">
                  <c:v>47.896</c:v>
                </c:pt>
                <c:pt idx="55">
                  <c:v>59.055</c:v>
                </c:pt>
                <c:pt idx="56">
                  <c:v>65.72</c:v>
                </c:pt>
                <c:pt idx="57">
                  <c:v>77.13125</c:v>
                </c:pt>
                <c:pt idx="58">
                  <c:v>78.6414285714285</c:v>
                </c:pt>
                <c:pt idx="59">
                  <c:v>77.155</c:v>
                </c:pt>
                <c:pt idx="60">
                  <c:v>61.6149999999999</c:v>
                </c:pt>
                <c:pt idx="61">
                  <c:v>75.7599999999999</c:v>
                </c:pt>
                <c:pt idx="62">
                  <c:v>63.3955555555555</c:v>
                </c:pt>
                <c:pt idx="63">
                  <c:v>46.8885714285714</c:v>
                </c:pt>
                <c:pt idx="64">
                  <c:v>47.01</c:v>
                </c:pt>
                <c:pt idx="65">
                  <c:v>44.5114285714285</c:v>
                </c:pt>
                <c:pt idx="66">
                  <c:v>43.8266666666666</c:v>
                </c:pt>
                <c:pt idx="67">
                  <c:v>49.705</c:v>
                </c:pt>
                <c:pt idx="68">
                  <c:v>52.45875</c:v>
                </c:pt>
                <c:pt idx="69">
                  <c:v>70.8522222222222</c:v>
                </c:pt>
                <c:pt idx="70">
                  <c:v>69.2971428571428</c:v>
                </c:pt>
                <c:pt idx="71">
                  <c:v>69.4557142857142</c:v>
                </c:pt>
                <c:pt idx="72">
                  <c:v>82.9211111111111</c:v>
                </c:pt>
                <c:pt idx="73">
                  <c:v>77.8433333333333</c:v>
                </c:pt>
                <c:pt idx="74">
                  <c:v>71.0066666666666</c:v>
                </c:pt>
                <c:pt idx="75">
                  <c:v>59.67</c:v>
                </c:pt>
                <c:pt idx="76">
                  <c:v>51.3975</c:v>
                </c:pt>
                <c:pt idx="77">
                  <c:v>58.9777777777777</c:v>
                </c:pt>
                <c:pt idx="78">
                  <c:v>36.5763636363636</c:v>
                </c:pt>
                <c:pt idx="79">
                  <c:v>37.1144444444444</c:v>
                </c:pt>
                <c:pt idx="80">
                  <c:v>39.59625</c:v>
                </c:pt>
                <c:pt idx="81">
                  <c:v>39.5633333333333</c:v>
                </c:pt>
                <c:pt idx="82">
                  <c:v>33.45625</c:v>
                </c:pt>
                <c:pt idx="83">
                  <c:v>34.72</c:v>
                </c:pt>
                <c:pt idx="84">
                  <c:v>49.6122222222222</c:v>
                </c:pt>
                <c:pt idx="85">
                  <c:v>36.58625</c:v>
                </c:pt>
                <c:pt idx="86">
                  <c:v>35.655</c:v>
                </c:pt>
                <c:pt idx="87">
                  <c:v>56.7872727272727</c:v>
                </c:pt>
                <c:pt idx="88">
                  <c:v>42.3525</c:v>
                </c:pt>
                <c:pt idx="89">
                  <c:v>36.4925</c:v>
                </c:pt>
                <c:pt idx="90">
                  <c:v>38.0528571428571</c:v>
                </c:pt>
                <c:pt idx="91">
                  <c:v>37.3499999999999</c:v>
                </c:pt>
                <c:pt idx="92">
                  <c:v>38.75625</c:v>
                </c:pt>
                <c:pt idx="93">
                  <c:v>39.0025</c:v>
                </c:pt>
                <c:pt idx="94">
                  <c:v>42.7942857142857</c:v>
                </c:pt>
                <c:pt idx="95">
                  <c:v>44.49625</c:v>
                </c:pt>
                <c:pt idx="96">
                  <c:v>50.86</c:v>
                </c:pt>
                <c:pt idx="97">
                  <c:v>55.15</c:v>
                </c:pt>
                <c:pt idx="98">
                  <c:v>56.13375</c:v>
                </c:pt>
                <c:pt idx="99">
                  <c:v>53.7614285714285</c:v>
                </c:pt>
                <c:pt idx="100">
                  <c:v>66.3033333333333</c:v>
                </c:pt>
                <c:pt idx="101">
                  <c:v>71.48</c:v>
                </c:pt>
                <c:pt idx="102">
                  <c:v>71.9714285714285</c:v>
                </c:pt>
                <c:pt idx="103">
                  <c:v>73.6914285714285</c:v>
                </c:pt>
                <c:pt idx="104">
                  <c:v>71.0983333333333</c:v>
                </c:pt>
                <c:pt idx="105">
                  <c:v>93.3809090909091</c:v>
                </c:pt>
                <c:pt idx="106">
                  <c:v>61.3099999999999</c:v>
                </c:pt>
                <c:pt idx="107">
                  <c:v>55.8271428571428</c:v>
                </c:pt>
                <c:pt idx="108">
                  <c:v>47.726</c:v>
                </c:pt>
                <c:pt idx="109">
                  <c:v>42.2737499999999</c:v>
                </c:pt>
                <c:pt idx="110">
                  <c:v>43.8557142857142</c:v>
                </c:pt>
                <c:pt idx="111">
                  <c:v>43.8936363636363</c:v>
                </c:pt>
                <c:pt idx="112">
                  <c:v>52.1166666666666</c:v>
                </c:pt>
                <c:pt idx="113">
                  <c:v>55.587</c:v>
                </c:pt>
                <c:pt idx="114">
                  <c:v>58.77</c:v>
                </c:pt>
                <c:pt idx="115">
                  <c:v>76.84</c:v>
                </c:pt>
                <c:pt idx="116">
                  <c:v>61.65875</c:v>
                </c:pt>
                <c:pt idx="117">
                  <c:v>57.73</c:v>
                </c:pt>
                <c:pt idx="118">
                  <c:v>72.32375</c:v>
                </c:pt>
                <c:pt idx="119">
                  <c:v>71.1845454545454</c:v>
                </c:pt>
                <c:pt idx="120">
                  <c:v>90.6555555555555</c:v>
                </c:pt>
                <c:pt idx="121">
                  <c:v>83.7933333333333</c:v>
                </c:pt>
                <c:pt idx="122">
                  <c:v>87.7025</c:v>
                </c:pt>
                <c:pt idx="123">
                  <c:v>96.65</c:v>
                </c:pt>
                <c:pt idx="124">
                  <c:v>93.2</c:v>
                </c:pt>
                <c:pt idx="125">
                  <c:v>70.7557142857142</c:v>
                </c:pt>
                <c:pt idx="126">
                  <c:v>53.51</c:v>
                </c:pt>
                <c:pt idx="127">
                  <c:v>45.9271428571428</c:v>
                </c:pt>
                <c:pt idx="128">
                  <c:v>40.75125</c:v>
                </c:pt>
                <c:pt idx="129">
                  <c:v>46.7816666666666</c:v>
                </c:pt>
                <c:pt idx="130">
                  <c:v>42.1825</c:v>
                </c:pt>
                <c:pt idx="131">
                  <c:v>32.81375</c:v>
                </c:pt>
                <c:pt idx="132">
                  <c:v>38.1672727272727</c:v>
                </c:pt>
                <c:pt idx="133">
                  <c:v>39.7354545454545</c:v>
                </c:pt>
                <c:pt idx="134">
                  <c:v>37.085</c:v>
                </c:pt>
                <c:pt idx="135">
                  <c:v>33.9424999999999</c:v>
                </c:pt>
                <c:pt idx="136">
                  <c:v>36.8633333333333</c:v>
                </c:pt>
                <c:pt idx="137">
                  <c:v>38.1066666666666</c:v>
                </c:pt>
                <c:pt idx="138">
                  <c:v>29.16125</c:v>
                </c:pt>
                <c:pt idx="139">
                  <c:v>30.7475</c:v>
                </c:pt>
                <c:pt idx="140">
                  <c:v>40.8988888888888</c:v>
                </c:pt>
                <c:pt idx="141">
                  <c:v>30.862</c:v>
                </c:pt>
                <c:pt idx="142">
                  <c:v>28.69875</c:v>
                </c:pt>
                <c:pt idx="143">
                  <c:v>34.10125</c:v>
                </c:pt>
                <c:pt idx="144">
                  <c:v>37.3908333333333</c:v>
                </c:pt>
                <c:pt idx="145">
                  <c:v>31.1983333333333</c:v>
                </c:pt>
                <c:pt idx="146">
                  <c:v>28.145</c:v>
                </c:pt>
                <c:pt idx="147">
                  <c:v>32.6516666666666</c:v>
                </c:pt>
                <c:pt idx="148">
                  <c:v>34.5362499999999</c:v>
                </c:pt>
                <c:pt idx="149">
                  <c:v>30.14</c:v>
                </c:pt>
                <c:pt idx="150">
                  <c:v>30.24125</c:v>
                </c:pt>
                <c:pt idx="151">
                  <c:v>30.00625</c:v>
                </c:pt>
                <c:pt idx="152">
                  <c:v>27.1779999999999</c:v>
                </c:pt>
                <c:pt idx="153">
                  <c:v>29.3745454545454</c:v>
                </c:pt>
                <c:pt idx="154">
                  <c:v>32.62375</c:v>
                </c:pt>
                <c:pt idx="155">
                  <c:v>31.2371428571428</c:v>
                </c:pt>
                <c:pt idx="156">
                  <c:v>34.0966666666666</c:v>
                </c:pt>
                <c:pt idx="157">
                  <c:v>32.2671428571428</c:v>
                </c:pt>
                <c:pt idx="158">
                  <c:v>43.812</c:v>
                </c:pt>
                <c:pt idx="159">
                  <c:v>32.34125</c:v>
                </c:pt>
                <c:pt idx="160">
                  <c:v>36.2057142857142</c:v>
                </c:pt>
                <c:pt idx="161">
                  <c:v>42.77875</c:v>
                </c:pt>
                <c:pt idx="162">
                  <c:v>40.84125</c:v>
                </c:pt>
                <c:pt idx="163">
                  <c:v>51.8</c:v>
                </c:pt>
                <c:pt idx="164">
                  <c:v>57.072</c:v>
                </c:pt>
                <c:pt idx="165">
                  <c:v>69.68</c:v>
                </c:pt>
                <c:pt idx="166">
                  <c:v>55.711</c:v>
                </c:pt>
                <c:pt idx="167">
                  <c:v>57.5627272727272</c:v>
                </c:pt>
                <c:pt idx="168">
                  <c:v>56.7255555555555</c:v>
                </c:pt>
                <c:pt idx="169">
                  <c:v>33.9649999999999</c:v>
                </c:pt>
                <c:pt idx="170">
                  <c:v>40.9536363636363</c:v>
                </c:pt>
                <c:pt idx="171">
                  <c:v>30.15</c:v>
                </c:pt>
                <c:pt idx="172">
                  <c:v>31.6025</c:v>
                </c:pt>
                <c:pt idx="173">
                  <c:v>36.545</c:v>
                </c:pt>
                <c:pt idx="174">
                  <c:v>30.4071428571428</c:v>
                </c:pt>
                <c:pt idx="175">
                  <c:v>32.2525</c:v>
                </c:pt>
                <c:pt idx="176">
                  <c:v>33.9875</c:v>
                </c:pt>
                <c:pt idx="177">
                  <c:v>30.73</c:v>
                </c:pt>
                <c:pt idx="178">
                  <c:v>36.2711111111111</c:v>
                </c:pt>
                <c:pt idx="179">
                  <c:v>32.6836363636363</c:v>
                </c:pt>
                <c:pt idx="180">
                  <c:v>30.5891666666666</c:v>
                </c:pt>
                <c:pt idx="181">
                  <c:v>35.756</c:v>
                </c:pt>
                <c:pt idx="182">
                  <c:v>36.4028571428571</c:v>
                </c:pt>
                <c:pt idx="183">
                  <c:v>35.6524999999999</c:v>
                </c:pt>
                <c:pt idx="184">
                  <c:v>49.9866666666666</c:v>
                </c:pt>
                <c:pt idx="185">
                  <c:v>48.5677777777777</c:v>
                </c:pt>
                <c:pt idx="186">
                  <c:v>31.7583333333333</c:v>
                </c:pt>
                <c:pt idx="187">
                  <c:v>38.9725</c:v>
                </c:pt>
                <c:pt idx="188">
                  <c:v>32.4914285714285</c:v>
                </c:pt>
                <c:pt idx="189">
                  <c:v>69.6381818181818</c:v>
                </c:pt>
                <c:pt idx="190">
                  <c:v>33.0014285714285</c:v>
                </c:pt>
                <c:pt idx="191">
                  <c:v>36.314</c:v>
                </c:pt>
                <c:pt idx="192">
                  <c:v>35.44</c:v>
                </c:pt>
                <c:pt idx="193">
                  <c:v>32.7127272727272</c:v>
                </c:pt>
                <c:pt idx="194">
                  <c:v>29.2583333333333</c:v>
                </c:pt>
                <c:pt idx="195">
                  <c:v>26.7527272727272</c:v>
                </c:pt>
                <c:pt idx="196">
                  <c:v>29.4244444444444</c:v>
                </c:pt>
                <c:pt idx="197">
                  <c:v>26.14</c:v>
                </c:pt>
                <c:pt idx="198">
                  <c:v>29.3228571428571</c:v>
                </c:pt>
                <c:pt idx="199">
                  <c:v>29.5533333333333</c:v>
                </c:pt>
                <c:pt idx="200">
                  <c:v>27.66</c:v>
                </c:pt>
                <c:pt idx="201">
                  <c:v>25.975</c:v>
                </c:pt>
                <c:pt idx="202">
                  <c:v>28.19</c:v>
                </c:pt>
                <c:pt idx="203">
                  <c:v>41.80875</c:v>
                </c:pt>
                <c:pt idx="204">
                  <c:v>31.8316666666666</c:v>
                </c:pt>
                <c:pt idx="205">
                  <c:v>35.0077777777777</c:v>
                </c:pt>
                <c:pt idx="206">
                  <c:v>31.1225</c:v>
                </c:pt>
                <c:pt idx="207">
                  <c:v>27.8183333333333</c:v>
                </c:pt>
                <c:pt idx="208">
                  <c:v>30.51875</c:v>
                </c:pt>
                <c:pt idx="209">
                  <c:v>28.1525</c:v>
                </c:pt>
                <c:pt idx="210">
                  <c:v>27.805</c:v>
                </c:pt>
                <c:pt idx="211">
                  <c:v>27.90875</c:v>
                </c:pt>
                <c:pt idx="212">
                  <c:v>27.1937499999999</c:v>
                </c:pt>
                <c:pt idx="213">
                  <c:v>26.3312499999999</c:v>
                </c:pt>
                <c:pt idx="214">
                  <c:v>24.1342857142857</c:v>
                </c:pt>
                <c:pt idx="215">
                  <c:v>26.8416666666666</c:v>
                </c:pt>
                <c:pt idx="216">
                  <c:v>28.10875</c:v>
                </c:pt>
                <c:pt idx="217">
                  <c:v>25.03</c:v>
                </c:pt>
                <c:pt idx="218">
                  <c:v>25.86</c:v>
                </c:pt>
                <c:pt idx="219">
                  <c:v>32.1612499999999</c:v>
                </c:pt>
                <c:pt idx="220">
                  <c:v>28.2925</c:v>
                </c:pt>
                <c:pt idx="221">
                  <c:v>25.0099999999999</c:v>
                </c:pt>
                <c:pt idx="222">
                  <c:v>27.4883333333333</c:v>
                </c:pt>
                <c:pt idx="223">
                  <c:v>33.485</c:v>
                </c:pt>
                <c:pt idx="224">
                  <c:v>29.21125</c:v>
                </c:pt>
                <c:pt idx="225">
                  <c:v>28.6590909090909</c:v>
                </c:pt>
                <c:pt idx="226">
                  <c:v>47.3663636363636</c:v>
                </c:pt>
                <c:pt idx="227">
                  <c:v>38.3111111111111</c:v>
                </c:pt>
                <c:pt idx="228">
                  <c:v>53.4322222222222</c:v>
                </c:pt>
                <c:pt idx="229">
                  <c:v>29.1899999999999</c:v>
                </c:pt>
                <c:pt idx="230">
                  <c:v>27.320909090909</c:v>
                </c:pt>
                <c:pt idx="231">
                  <c:v>24.7618181818181</c:v>
                </c:pt>
                <c:pt idx="232">
                  <c:v>33.086</c:v>
                </c:pt>
                <c:pt idx="233">
                  <c:v>26.9399999999999</c:v>
                </c:pt>
                <c:pt idx="234">
                  <c:v>28.3459999999999</c:v>
                </c:pt>
                <c:pt idx="235">
                  <c:v>35.0062499999999</c:v>
                </c:pt>
                <c:pt idx="236">
                  <c:v>32.70625</c:v>
                </c:pt>
                <c:pt idx="237">
                  <c:v>37.9991666666666</c:v>
                </c:pt>
                <c:pt idx="238">
                  <c:v>25.62625</c:v>
                </c:pt>
                <c:pt idx="239">
                  <c:v>24.1977777777777</c:v>
                </c:pt>
                <c:pt idx="240">
                  <c:v>23.50125</c:v>
                </c:pt>
                <c:pt idx="241">
                  <c:v>24.2671428571428</c:v>
                </c:pt>
                <c:pt idx="242">
                  <c:v>32.5736363636363</c:v>
                </c:pt>
                <c:pt idx="243">
                  <c:v>24.9949999999999</c:v>
                </c:pt>
                <c:pt idx="244">
                  <c:v>24.674</c:v>
                </c:pt>
                <c:pt idx="245">
                  <c:v>40.0577777777777</c:v>
                </c:pt>
                <c:pt idx="246">
                  <c:v>26.8057142857142</c:v>
                </c:pt>
                <c:pt idx="247">
                  <c:v>28.92625</c:v>
                </c:pt>
                <c:pt idx="248">
                  <c:v>25.2375</c:v>
                </c:pt>
                <c:pt idx="249">
                  <c:v>28.3042857142857</c:v>
                </c:pt>
                <c:pt idx="250">
                  <c:v>48.5211111111111</c:v>
                </c:pt>
                <c:pt idx="251">
                  <c:v>31.7875</c:v>
                </c:pt>
                <c:pt idx="252">
                  <c:v>28.9525</c:v>
                </c:pt>
                <c:pt idx="253">
                  <c:v>35.0733333333333</c:v>
                </c:pt>
                <c:pt idx="254">
                  <c:v>35.45125</c:v>
                </c:pt>
                <c:pt idx="255">
                  <c:v>30.1591666666666</c:v>
                </c:pt>
                <c:pt idx="256">
                  <c:v>34.785</c:v>
                </c:pt>
                <c:pt idx="257">
                  <c:v>38.6725</c:v>
                </c:pt>
                <c:pt idx="258">
                  <c:v>37.2811111111111</c:v>
                </c:pt>
                <c:pt idx="259">
                  <c:v>33.7641666666666</c:v>
                </c:pt>
                <c:pt idx="260">
                  <c:v>38.4112499999999</c:v>
                </c:pt>
                <c:pt idx="261">
                  <c:v>34.88375</c:v>
                </c:pt>
                <c:pt idx="262">
                  <c:v>56.8244444444444</c:v>
                </c:pt>
                <c:pt idx="263">
                  <c:v>40.75875</c:v>
                </c:pt>
                <c:pt idx="264">
                  <c:v>41.5025</c:v>
                </c:pt>
                <c:pt idx="265">
                  <c:v>39.1814285714285</c:v>
                </c:pt>
                <c:pt idx="266">
                  <c:v>61.04</c:v>
                </c:pt>
                <c:pt idx="267">
                  <c:v>34.1063636363636</c:v>
                </c:pt>
                <c:pt idx="268">
                  <c:v>46.45375</c:v>
                </c:pt>
                <c:pt idx="269">
                  <c:v>49.03875</c:v>
                </c:pt>
                <c:pt idx="270">
                  <c:v>37.7099999999999</c:v>
                </c:pt>
                <c:pt idx="271">
                  <c:v>36.3625</c:v>
                </c:pt>
                <c:pt idx="272">
                  <c:v>34.4</c:v>
                </c:pt>
                <c:pt idx="273">
                  <c:v>40.0727272727272</c:v>
                </c:pt>
                <c:pt idx="274">
                  <c:v>31.928</c:v>
                </c:pt>
                <c:pt idx="275">
                  <c:v>33.8366666666666</c:v>
                </c:pt>
                <c:pt idx="276">
                  <c:v>58.0418181818181</c:v>
                </c:pt>
                <c:pt idx="277">
                  <c:v>36.5877777777777</c:v>
                </c:pt>
                <c:pt idx="278">
                  <c:v>44.7463636363636</c:v>
                </c:pt>
                <c:pt idx="279">
                  <c:v>31.3492857142857</c:v>
                </c:pt>
                <c:pt idx="280">
                  <c:v>43.33</c:v>
                </c:pt>
                <c:pt idx="281">
                  <c:v>53.1754545454545</c:v>
                </c:pt>
                <c:pt idx="282">
                  <c:v>33.2654545454545</c:v>
                </c:pt>
                <c:pt idx="283">
                  <c:v>33.01</c:v>
                </c:pt>
                <c:pt idx="284">
                  <c:v>35.844</c:v>
                </c:pt>
                <c:pt idx="285">
                  <c:v>37.8683333333333</c:v>
                </c:pt>
                <c:pt idx="286">
                  <c:v>61.3833333333333</c:v>
                </c:pt>
                <c:pt idx="287">
                  <c:v>33.355</c:v>
                </c:pt>
                <c:pt idx="288">
                  <c:v>44.6055555555555</c:v>
                </c:pt>
                <c:pt idx="289">
                  <c:v>37.266</c:v>
                </c:pt>
                <c:pt idx="290">
                  <c:v>36.2249999999999</c:v>
                </c:pt>
                <c:pt idx="291">
                  <c:v>38.0985714285714</c:v>
                </c:pt>
                <c:pt idx="292">
                  <c:v>40.5883333333333</c:v>
                </c:pt>
                <c:pt idx="293">
                  <c:v>40.4214285714285</c:v>
                </c:pt>
                <c:pt idx="294">
                  <c:v>42.85</c:v>
                </c:pt>
                <c:pt idx="295">
                  <c:v>31.1739999999999</c:v>
                </c:pt>
                <c:pt idx="296">
                  <c:v>32.67125</c:v>
                </c:pt>
                <c:pt idx="297">
                  <c:v>38.955</c:v>
                </c:pt>
                <c:pt idx="298">
                  <c:v>32.9636363636363</c:v>
                </c:pt>
                <c:pt idx="299">
                  <c:v>30.0899999999999</c:v>
                </c:pt>
                <c:pt idx="300">
                  <c:v>33.575</c:v>
                </c:pt>
                <c:pt idx="301">
                  <c:v>35.68</c:v>
                </c:pt>
                <c:pt idx="302">
                  <c:v>28.0175</c:v>
                </c:pt>
                <c:pt idx="303">
                  <c:v>27.455</c:v>
                </c:pt>
                <c:pt idx="304">
                  <c:v>40.3436363636363</c:v>
                </c:pt>
                <c:pt idx="305">
                  <c:v>26.1183333333333</c:v>
                </c:pt>
                <c:pt idx="306">
                  <c:v>30.04</c:v>
                </c:pt>
                <c:pt idx="307">
                  <c:v>31.462</c:v>
                </c:pt>
                <c:pt idx="308">
                  <c:v>44.92</c:v>
                </c:pt>
                <c:pt idx="309">
                  <c:v>35.3833333333333</c:v>
                </c:pt>
                <c:pt idx="310">
                  <c:v>27.1118181818181</c:v>
                </c:pt>
                <c:pt idx="311">
                  <c:v>32.08875</c:v>
                </c:pt>
                <c:pt idx="312">
                  <c:v>31.62</c:v>
                </c:pt>
                <c:pt idx="313">
                  <c:v>34.292</c:v>
                </c:pt>
                <c:pt idx="314">
                  <c:v>55.4554545454545</c:v>
                </c:pt>
                <c:pt idx="315">
                  <c:v>38.6888888888888</c:v>
                </c:pt>
                <c:pt idx="316">
                  <c:v>33.038</c:v>
                </c:pt>
                <c:pt idx="317">
                  <c:v>40.03625</c:v>
                </c:pt>
                <c:pt idx="318">
                  <c:v>60.2688888888888</c:v>
                </c:pt>
                <c:pt idx="319">
                  <c:v>36.97</c:v>
                </c:pt>
                <c:pt idx="320">
                  <c:v>42.3257142857142</c:v>
                </c:pt>
                <c:pt idx="321">
                  <c:v>35.025</c:v>
                </c:pt>
                <c:pt idx="322">
                  <c:v>37.2918181818181</c:v>
                </c:pt>
                <c:pt idx="323">
                  <c:v>49.9283333333333</c:v>
                </c:pt>
                <c:pt idx="324">
                  <c:v>52.4542857142857</c:v>
                </c:pt>
                <c:pt idx="325">
                  <c:v>53.4471428571428</c:v>
                </c:pt>
                <c:pt idx="326">
                  <c:v>70.2370833333333</c:v>
                </c:pt>
                <c:pt idx="327">
                  <c:v>52.4761538461538</c:v>
                </c:pt>
                <c:pt idx="328">
                  <c:v>64.5253846153846</c:v>
                </c:pt>
                <c:pt idx="329">
                  <c:v>65.566923076923</c:v>
                </c:pt>
                <c:pt idx="330">
                  <c:v>51.4369523809523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2145536"/>
        <c:axId val="132147072"/>
      </c:lineChart>
      <c:catAx>
        <c:axId val="132145536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147072"/>
        <c:crosses val="autoZero"/>
        <c:auto val="1"/>
        <c:lblAlgn val="ctr"/>
        <c:lblOffset val="100"/>
        <c:noMultiLvlLbl val="0"/>
      </c:catAx>
      <c:valAx>
        <c:axId val="132147072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14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0966329966329966"/>
          <c:y val="0.9035947712418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65" y="1122379"/>
            <a:ext cx="9144388" cy="23876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65" y="3602091"/>
            <a:ext cx="9144388" cy="165578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575" y="274642"/>
            <a:ext cx="2743316" cy="5851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26" y="274642"/>
            <a:ext cx="8070916" cy="5851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86" y="1709763"/>
            <a:ext cx="10516046" cy="285277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86" y="4589530"/>
            <a:ext cx="10516046" cy="15002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26" y="1600223"/>
            <a:ext cx="5376900" cy="4526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991" y="1600223"/>
            <a:ext cx="5376900" cy="4526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24" y="365130"/>
            <a:ext cx="10516046" cy="1325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24" y="1681188"/>
            <a:ext cx="5158006" cy="8239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24" y="2505112"/>
            <a:ext cx="5158006" cy="36846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462" y="1681188"/>
            <a:ext cx="5183408" cy="8239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462" y="2505112"/>
            <a:ext cx="5183408" cy="36846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24" y="457207"/>
            <a:ext cx="3932404" cy="16002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408" y="987439"/>
            <a:ext cx="6172462" cy="487369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24" y="2057430"/>
            <a:ext cx="3932404" cy="3811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24" y="457207"/>
            <a:ext cx="3932404" cy="16002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408" y="987439"/>
            <a:ext cx="6172462" cy="487369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24" y="2057430"/>
            <a:ext cx="3932404" cy="3811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26" y="274642"/>
            <a:ext cx="10973266" cy="114301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26" y="1600223"/>
            <a:ext cx="10973266" cy="4526029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26" y="6245316"/>
            <a:ext cx="2844921" cy="47625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777" y="6245316"/>
            <a:ext cx="3860964" cy="47625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971" y="6245316"/>
            <a:ext cx="2844921" cy="47625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8.jpeg"/><Relationship Id="rId3" Type="http://schemas.openxmlformats.org/officeDocument/2006/relationships/image" Target="../media/image1.png"/><Relationship Id="rId29" Type="http://schemas.openxmlformats.org/officeDocument/2006/relationships/image" Target="../media/image27.png"/><Relationship Id="rId28" Type="http://schemas.openxmlformats.org/officeDocument/2006/relationships/image" Target="../media/image26.png"/><Relationship Id="rId27" Type="http://schemas.openxmlformats.org/officeDocument/2006/relationships/image" Target="../media/image25.png"/><Relationship Id="rId26" Type="http://schemas.openxmlformats.org/officeDocument/2006/relationships/image" Target="../media/image24.jpeg"/><Relationship Id="rId25" Type="http://schemas.openxmlformats.org/officeDocument/2006/relationships/image" Target="../media/image23.png"/><Relationship Id="rId24" Type="http://schemas.openxmlformats.org/officeDocument/2006/relationships/image" Target="../media/image22.png"/><Relationship Id="rId23" Type="http://schemas.openxmlformats.org/officeDocument/2006/relationships/image" Target="../media/image21.png"/><Relationship Id="rId22" Type="http://schemas.openxmlformats.org/officeDocument/2006/relationships/image" Target="../media/image20.png"/><Relationship Id="rId21" Type="http://schemas.openxmlformats.org/officeDocument/2006/relationships/image" Target="../media/image19.png"/><Relationship Id="rId20" Type="http://schemas.openxmlformats.org/officeDocument/2006/relationships/image" Target="../media/image18.png"/><Relationship Id="rId2" Type="http://schemas.openxmlformats.org/officeDocument/2006/relationships/chart" Target="../charts/chart2.xml"/><Relationship Id="rId19" Type="http://schemas.openxmlformats.org/officeDocument/2006/relationships/image" Target="../media/image17.jpeg"/><Relationship Id="rId18" Type="http://schemas.openxmlformats.org/officeDocument/2006/relationships/image" Target="../media/image16.png"/><Relationship Id="rId17" Type="http://schemas.openxmlformats.org/officeDocument/2006/relationships/image" Target="../media/image15.jpeg"/><Relationship Id="rId16" Type="http://schemas.openxmlformats.org/officeDocument/2006/relationships/image" Target="../media/image14.jpeg"/><Relationship Id="rId15" Type="http://schemas.openxmlformats.org/officeDocument/2006/relationships/image" Target="../media/image13.jpeg"/><Relationship Id="rId14" Type="http://schemas.openxmlformats.org/officeDocument/2006/relationships/image" Target="../media/image12.jpeg"/><Relationship Id="rId13" Type="http://schemas.openxmlformats.org/officeDocument/2006/relationships/image" Target="../media/image11.png"/><Relationship Id="rId12" Type="http://schemas.openxmlformats.org/officeDocument/2006/relationships/image" Target="../media/image10.jpeg"/><Relationship Id="rId11" Type="http://schemas.openxmlformats.org/officeDocument/2006/relationships/image" Target="../media/image9.jpeg"/><Relationship Id="rId10" Type="http://schemas.openxmlformats.org/officeDocument/2006/relationships/image" Target="../media/image8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Rectangles 17"/>
          <p:cNvSpPr/>
          <p:nvPr/>
        </p:nvSpPr>
        <p:spPr>
          <a:xfrm>
            <a:off x="-88265" y="0"/>
            <a:ext cx="12329160" cy="6943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>
              <a:solidFill>
                <a:srgbClr val="F8D5FA"/>
              </a:solidFill>
              <a:latin typeface="Gill Sans MT" panose="020B0502020104020203" charset="0"/>
              <a:ea typeface="SimSun" panose="02010600030101010101" pitchFamily="2" charset="-122"/>
              <a:cs typeface="Gill Sans MT" panose="020B0502020104020203" charset="0"/>
              <a:sym typeface="+mn-ea"/>
            </a:endParaRPr>
          </a:p>
        </p:txBody>
      </p:sp>
      <p:sp>
        <p:nvSpPr>
          <p:cNvPr id="22" name="Title 1"/>
          <p:cNvSpPr>
            <a:spLocks noGrp="1"/>
          </p:cNvSpPr>
          <p:nvPr/>
        </p:nvSpPr>
        <p:spPr>
          <a:xfrm>
            <a:off x="-29210" y="-95250"/>
            <a:ext cx="12269470" cy="7670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</a:rPr>
              <a:t>Computational Investigation of Protein Structures</a:t>
            </a:r>
            <a:endParaRPr lang="en-IN" sz="2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</a:endParaRPr>
          </a:p>
          <a:p>
            <a:pPr algn="ctr"/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</a:rPr>
              <a:t>Sayantoni Chaudhuri,  IN791,  Supervised by:  Dr.  Ashutosh Srivastava,   Department of Biological Engineering,   IIT-Gandhinagar</a:t>
            </a:r>
            <a:endParaRPr lang="en-IN" sz="1200" dirty="0" smtClean="0">
              <a:solidFill>
                <a:schemeClr val="bg1">
                  <a:lumMod val="65000"/>
                </a:schemeClr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1103610" y="658495"/>
            <a:ext cx="1088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rgbClr val="92D050"/>
                </a:solidFill>
                <a:latin typeface="Gill Sans MT" panose="020B0502020104020203" charset="0"/>
                <a:ea typeface="Microsoft JhengHei UI Light" panose="020B0304030504040204" charset="-120"/>
                <a:cs typeface="Gill Sans MT" panose="020B0502020104020203" charset="0"/>
              </a:rPr>
              <a:t>Motivation</a:t>
            </a:r>
            <a:endParaRPr lang="en-IN" altLang="en-US" sz="1600">
              <a:solidFill>
                <a:srgbClr val="92D050"/>
              </a:solidFill>
              <a:latin typeface="Gill Sans MT" panose="020B0502020104020203" charset="0"/>
              <a:ea typeface="Microsoft JhengHei UI Light" panose="020B0304030504040204" charset="-120"/>
              <a:cs typeface="Gill Sans MT" panose="020B0502020104020203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0257790" y="2917825"/>
            <a:ext cx="1887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rgbClr val="ED93D5"/>
                </a:solidFill>
                <a:latin typeface="Gill Sans MT" panose="020B0502020104020203" charset="0"/>
                <a:ea typeface="Microsoft JhengHei UI Light" panose="020B0304030504040204" charset="-120"/>
                <a:cs typeface="Gill Sans MT" panose="020B0502020104020203" charset="0"/>
              </a:rPr>
              <a:t>Materials &amp; Methods</a:t>
            </a:r>
            <a:endParaRPr lang="en-IN" altLang="en-US" sz="1600">
              <a:solidFill>
                <a:srgbClr val="ED93D5"/>
              </a:solidFill>
              <a:latin typeface="Gill Sans MT" panose="020B0502020104020203" charset="0"/>
              <a:ea typeface="Microsoft JhengHei UI Light" panose="020B0304030504040204" charset="-120"/>
              <a:cs typeface="Gill Sans MT" panose="020B0502020104020203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rcRect l="1499" b="5137"/>
          <a:stretch>
            <a:fillRect/>
          </a:stretch>
        </p:blipFill>
        <p:spPr>
          <a:xfrm>
            <a:off x="4625340" y="979170"/>
            <a:ext cx="113538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979170"/>
            <a:ext cx="1365250" cy="7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Chart 6"/>
          <p:cNvPicPr/>
          <p:nvPr/>
        </p:nvPicPr>
        <p:blipFill>
          <a:blip r:embed="rId5"/>
          <a:srcRect l="-447" t="-3471" r="-1193" b="-1768"/>
          <a:stretch>
            <a:fillRect/>
          </a:stretch>
        </p:blipFill>
        <p:spPr>
          <a:xfrm>
            <a:off x="7125970" y="979170"/>
            <a:ext cx="1327785" cy="7232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sp>
        <p:nvSpPr>
          <p:cNvPr id="38" name="Snip Single Corner Rectangle 37"/>
          <p:cNvSpPr/>
          <p:nvPr/>
        </p:nvSpPr>
        <p:spPr>
          <a:xfrm rot="10800000" flipV="1">
            <a:off x="9145905" y="2068195"/>
            <a:ext cx="3062605" cy="644525"/>
          </a:xfrm>
          <a:prstGeom prst="snip1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171450" indent="-171450" algn="just">
              <a:buSzPct val="107000"/>
              <a:buFont typeface="Arial" panose="020B0604020202020204" pitchFamily="34" charset="0"/>
              <a:buChar char="•"/>
            </a:pP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P</a:t>
            </a:r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rotein structure determination: XRD, NMR</a:t>
            </a: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,</a:t>
            </a:r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 Cryo-EM</a:t>
            </a: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 </a:t>
            </a:r>
            <a:endParaRPr lang="en-IN" altLang="en-US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marL="171450" indent="-171450" algn="just">
              <a:buSzPct val="107000"/>
              <a:buFont typeface="Arial" panose="020B0604020202020204" pitchFamily="34" charset="0"/>
              <a:buChar char="•"/>
            </a:pP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T</a:t>
            </a:r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he PDB and the PDB file format</a:t>
            </a:r>
            <a:endParaRPr lang="en-IN" altLang="en-US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marL="171450" indent="-171450" algn="just">
              <a:buSzPct val="107000"/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Biopython</a:t>
            </a:r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 and the </a:t>
            </a:r>
            <a:r>
              <a:rPr lang="en-US" sz="1000" dirty="0" err="1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BioPDB</a:t>
            </a:r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 modul</a:t>
            </a: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e</a:t>
            </a:r>
            <a:endParaRPr lang="en-IN" altLang="en-US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marL="171450" indent="-171450" algn="just">
              <a:buSzPct val="107000"/>
              <a:buFont typeface="Arial" panose="020B0604020202020204" pitchFamily="34" charset="0"/>
              <a:buChar char="•"/>
            </a:pP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Structural analysis of 20 human CK2a proteins</a:t>
            </a:r>
            <a:endParaRPr lang="en-IN" altLang="en-US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-131445" y="603885"/>
            <a:ext cx="12407265" cy="0"/>
          </a:xfrm>
          <a:prstGeom prst="line">
            <a:avLst/>
          </a:prstGeom>
          <a:ln w="28575" cmpd="thickThin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logoo"/>
          <p:cNvPicPr>
            <a:picLocks noChangeAspect="1"/>
          </p:cNvPicPr>
          <p:nvPr/>
        </p:nvPicPr>
        <p:blipFill>
          <a:blip r:embed="rId6"/>
          <a:srcRect l="18555" r="18555" b="35251"/>
          <a:stretch>
            <a:fillRect/>
          </a:stretch>
        </p:blipFill>
        <p:spPr>
          <a:xfrm>
            <a:off x="1509395" y="-49530"/>
            <a:ext cx="569595" cy="585470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11103610" y="1731010"/>
            <a:ext cx="1088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rgbClr val="FFC000"/>
                </a:solidFill>
                <a:latin typeface="Gill Sans MT" panose="020B0502020104020203" charset="0"/>
                <a:ea typeface="Microsoft JhengHei UI Light" panose="020B0304030504040204" charset="-120"/>
                <a:cs typeface="Gill Sans MT" panose="020B0502020104020203" charset="0"/>
              </a:rPr>
              <a:t>Objectives</a:t>
            </a:r>
            <a:endParaRPr lang="en-IN" altLang="en-US" sz="1600">
              <a:solidFill>
                <a:srgbClr val="FFC000"/>
              </a:solidFill>
              <a:latin typeface="Gill Sans MT" panose="020B0502020104020203" charset="0"/>
              <a:ea typeface="Microsoft JhengHei UI Light" panose="020B0304030504040204" charset="-120"/>
              <a:cs typeface="Gill Sans MT" panose="020B0502020104020203" charset="0"/>
            </a:endParaRPr>
          </a:p>
        </p:txBody>
      </p:sp>
      <p:pic>
        <p:nvPicPr>
          <p:cNvPr id="45" name="Picture 44" descr="biopython_logo_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0150" y="4028440"/>
            <a:ext cx="1300480" cy="868045"/>
          </a:xfrm>
          <a:prstGeom prst="rect">
            <a:avLst/>
          </a:prstGeom>
        </p:spPr>
      </p:pic>
      <p:pic>
        <p:nvPicPr>
          <p:cNvPr id="46" name="Picture 45" descr="1200px-Spyder_logo.sv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0630" y="4061460"/>
            <a:ext cx="755015" cy="755015"/>
          </a:xfrm>
          <a:prstGeom prst="rect">
            <a:avLst/>
          </a:prstGeom>
        </p:spPr>
      </p:pic>
      <p:pic>
        <p:nvPicPr>
          <p:cNvPr id="47" name="Picture 46" descr="T--Aachen--Chimera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9420" y="4433570"/>
            <a:ext cx="794385" cy="508635"/>
          </a:xfrm>
          <a:prstGeom prst="rect">
            <a:avLst/>
          </a:prstGeom>
        </p:spPr>
      </p:pic>
      <p:pic>
        <p:nvPicPr>
          <p:cNvPr id="48" name="Picture 47" descr="rcsb-pdb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7340" y="4028440"/>
            <a:ext cx="882650" cy="267970"/>
          </a:xfrm>
          <a:prstGeom prst="rect">
            <a:avLst/>
          </a:prstGeom>
        </p:spPr>
      </p:pic>
      <p:sp>
        <p:nvSpPr>
          <p:cNvPr id="50" name="Text Box 49"/>
          <p:cNvSpPr txBox="1"/>
          <p:nvPr/>
        </p:nvSpPr>
        <p:spPr>
          <a:xfrm>
            <a:off x="9106535" y="995680"/>
            <a:ext cx="3085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The three-dimensional structure of proteins and protein complexes provide great insights into the mechanism of diseases, and thereby allowing rational design of novel diagnostic and therapeutic agents.</a:t>
            </a:r>
            <a:endParaRPr lang="en-IN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-22860" y="604520"/>
            <a:ext cx="1339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rgbClr val="DE9F7D"/>
                </a:solidFill>
                <a:latin typeface="Gill Sans MT" panose="020B0502020104020203" charset="0"/>
                <a:ea typeface="Microsoft JhengHei UI Light" panose="020B0304030504040204" charset="-120"/>
                <a:cs typeface="Gill Sans MT" panose="020B0502020104020203" charset="0"/>
              </a:rPr>
              <a:t>Introduction </a:t>
            </a:r>
            <a:endParaRPr lang="en-IN" altLang="en-US" sz="1600">
              <a:solidFill>
                <a:srgbClr val="DE9F7D"/>
              </a:solidFill>
              <a:latin typeface="Gill Sans MT" panose="020B0502020104020203" charset="0"/>
              <a:ea typeface="Microsoft JhengHei UI Light" panose="020B0304030504040204" charset="-120"/>
              <a:cs typeface="Gill Sans MT" panose="020B0502020104020203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254375" y="765810"/>
            <a:ext cx="47625" cy="5803265"/>
          </a:xfrm>
          <a:prstGeom prst="line">
            <a:avLst/>
          </a:prstGeom>
          <a:ln w="28575" cmpd="thickThin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-99695" y="995680"/>
            <a:ext cx="3304540" cy="6092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en-IN" altLang="en-US" sz="1000" b="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     1. </a:t>
            </a:r>
            <a:r>
              <a:rPr lang="en-US" sz="1000" b="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X-Ray crystallography</a:t>
            </a:r>
            <a:r>
              <a:rPr lang="en-IN" altLang="en-US" sz="1000" b="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 (XRC)</a:t>
            </a:r>
            <a:endParaRPr lang="en-IN" altLang="en-US" sz="1000" b="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Obtain 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crystals</a:t>
            </a: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: “Protein Crystallization”</a:t>
            </a: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D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iffraction experiment</a:t>
            </a: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; obtain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a diffraction pattern</a:t>
            </a: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D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ata fitting to analyze the electron density distribution</a:t>
            </a: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Build a m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odel of atomic arrangement</a:t>
            </a: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of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the crystal</a:t>
            </a: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    2. Nuclear Magnetic Resonance (NMR)</a:t>
            </a:r>
            <a:endParaRPr lang="en-IN" altLang="en-US" sz="100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Sample preparation</a:t>
            </a:r>
            <a:endParaRPr lang="en-IN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Data acquisition and Spectral Processing</a:t>
            </a:r>
            <a:endParaRPr lang="en-IN" alt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Structural analysis</a:t>
            </a:r>
            <a:endParaRPr lang="en-IN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 b="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     3. Cryo-Electron Microscopy (Cryo-EM) </a:t>
            </a:r>
            <a:endParaRPr lang="en-IN" altLang="en-US" sz="1000" b="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Negative-Stain EM Screening</a:t>
            </a: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Biochemical sample preparation</a:t>
            </a: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Sample vitrification, screening and data acquisition</a:t>
            </a: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alt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3D reconstruction</a:t>
            </a: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  E</a:t>
            </a:r>
            <a:r>
              <a:rPr lang="en-US" sz="100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ach technology has its own advantages</a:t>
            </a:r>
            <a:r>
              <a:rPr lang="en-IN" altLang="en-US" sz="100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</a:rPr>
              <a:t>. </a:t>
            </a:r>
            <a:endParaRPr lang="en-IN" altLang="en-US" sz="100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 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Protein Data bank which is a repository of solved </a:t>
            </a: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</a:t>
            </a:r>
            <a:endParaRPr lang="en-IN" alt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 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structures of biomolecules us</a:t>
            </a: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e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these experimental </a:t>
            </a: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</a:t>
            </a: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techniques.</a:t>
            </a: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 </a:t>
            </a:r>
            <a:endParaRPr lang="en-IN" alt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58" name="Picture 57" descr="16142744832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6335" y="4478655"/>
            <a:ext cx="696595" cy="46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9" name="Picture 58" descr="16142744831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0400" y="4478655"/>
            <a:ext cx="495935" cy="46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6045" y="4479290"/>
            <a:ext cx="554355" cy="46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4" name="Picture 63" descr="16142744828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" y="4479290"/>
            <a:ext cx="688340" cy="463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5" name="Picture 64" descr="16142744828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8590" y="4478655"/>
            <a:ext cx="520065" cy="46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8" name="Picture 67" descr="crystallography"/>
          <p:cNvPicPr>
            <a:picLocks noChangeAspect="1"/>
          </p:cNvPicPr>
          <p:nvPr/>
        </p:nvPicPr>
        <p:blipFill>
          <a:blip r:embed="rId16"/>
          <a:srcRect r="52974"/>
          <a:stretch>
            <a:fillRect/>
          </a:stretch>
        </p:blipFill>
        <p:spPr>
          <a:xfrm>
            <a:off x="156210" y="1921510"/>
            <a:ext cx="542290" cy="461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9" name="Picture 68" descr="crystallography"/>
          <p:cNvPicPr>
            <a:picLocks noChangeAspect="1"/>
          </p:cNvPicPr>
          <p:nvPr/>
        </p:nvPicPr>
        <p:blipFill>
          <a:blip r:embed="rId16"/>
          <a:srcRect l="52974"/>
          <a:stretch>
            <a:fillRect/>
          </a:stretch>
        </p:blipFill>
        <p:spPr>
          <a:xfrm>
            <a:off x="717550" y="1921510"/>
            <a:ext cx="542290" cy="461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0" name="Picture 69" descr="800px-NMR_sampl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590" y="3134360"/>
            <a:ext cx="313055" cy="417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8"/>
          <a:srcRect t="6061"/>
          <a:stretch>
            <a:fillRect/>
          </a:stretch>
        </p:blipFill>
        <p:spPr>
          <a:xfrm>
            <a:off x="462280" y="3134360"/>
            <a:ext cx="722630" cy="417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1" name="Picture 70" descr="18014398554497163__Web"/>
          <p:cNvPicPr>
            <a:picLocks noChangeAspect="1"/>
          </p:cNvPicPr>
          <p:nvPr/>
        </p:nvPicPr>
        <p:blipFill>
          <a:blip r:embed="rId19"/>
          <a:srcRect r="59554"/>
          <a:stretch>
            <a:fillRect/>
          </a:stretch>
        </p:blipFill>
        <p:spPr>
          <a:xfrm>
            <a:off x="698500" y="3140710"/>
            <a:ext cx="133985" cy="126365"/>
          </a:xfrm>
          <a:prstGeom prst="rect">
            <a:avLst/>
          </a:prstGeom>
          <a:ln>
            <a:noFill/>
          </a:ln>
        </p:spPr>
      </p:pic>
      <p:pic>
        <p:nvPicPr>
          <p:cNvPr id="72" name="Picture 71" descr="18014398554497163__Web"/>
          <p:cNvPicPr>
            <a:picLocks noChangeAspect="1"/>
          </p:cNvPicPr>
          <p:nvPr/>
        </p:nvPicPr>
        <p:blipFill>
          <a:blip r:embed="rId19"/>
          <a:srcRect l="57848"/>
          <a:stretch>
            <a:fillRect/>
          </a:stretch>
        </p:blipFill>
        <p:spPr>
          <a:xfrm>
            <a:off x="871220" y="3140710"/>
            <a:ext cx="141605" cy="128905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0"/>
          <a:srcRect l="3017"/>
          <a:stretch>
            <a:fillRect/>
          </a:stretch>
        </p:blipFill>
        <p:spPr>
          <a:xfrm>
            <a:off x="2243455" y="3131185"/>
            <a:ext cx="641350" cy="424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3325" y="3134360"/>
            <a:ext cx="622300" cy="417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25625" y="3131820"/>
            <a:ext cx="417830" cy="420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r="65754"/>
          <a:stretch>
            <a:fillRect/>
          </a:stretch>
        </p:blipFill>
        <p:spPr bwMode="auto">
          <a:xfrm>
            <a:off x="37465" y="5784215"/>
            <a:ext cx="795020" cy="7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79"/>
          <p:cNvSpPr txBox="1"/>
          <p:nvPr/>
        </p:nvSpPr>
        <p:spPr>
          <a:xfrm>
            <a:off x="832485" y="5744210"/>
            <a:ext cx="8451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700">
                <a:solidFill>
                  <a:srgbClr val="65A6F8"/>
                </a:solidFill>
                <a:latin typeface="Gill Sans MT" panose="020B0502020104020203" charset="0"/>
                <a:cs typeface="Gill Sans MT" panose="020B0502020104020203" charset="0"/>
              </a:rPr>
              <a:t>SC-XDR</a:t>
            </a:r>
            <a:endParaRPr lang="en-IN" altLang="en-US" sz="700">
              <a:solidFill>
                <a:schemeClr val="accent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r>
              <a:rPr lang="en-IN" altLang="en-US" sz="700">
                <a:solidFill>
                  <a:schemeClr val="accent4"/>
                </a:solidFill>
                <a:latin typeface="Gill Sans MT" panose="020B0502020104020203" charset="0"/>
                <a:cs typeface="Gill Sans MT" panose="020B0502020104020203" charset="0"/>
              </a:rPr>
              <a:t>NMR</a:t>
            </a:r>
            <a:endParaRPr lang="en-IN" altLang="en-US" sz="700">
              <a:solidFill>
                <a:schemeClr val="accent1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r>
              <a:rPr lang="en-IN" altLang="en-US" sz="700">
                <a:solidFill>
                  <a:srgbClr val="AED0FB"/>
                </a:solidFill>
                <a:latin typeface="Gill Sans MT" panose="020B0502020104020203" charset="0"/>
                <a:cs typeface="Gill Sans MT" panose="020B0502020104020203" charset="0"/>
              </a:rPr>
              <a:t>Cryo-EM</a:t>
            </a:r>
            <a:endParaRPr lang="en-IN" altLang="en-US" sz="700">
              <a:solidFill>
                <a:srgbClr val="AED0FB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3395980" y="725170"/>
            <a:ext cx="5299710" cy="2707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IN" sz="100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5. Going 3D: Biopython and BioPDB module</a:t>
            </a:r>
            <a:endParaRPr lang="en-IN" sz="100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 dirty="0" smtClean="0">
                <a:solidFill>
                  <a:srgbClr val="DE9F7D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6. Structural Analysis: Per Residue RMSD</a:t>
            </a:r>
            <a:endParaRPr lang="en-IN" alt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 dirty="0" smtClean="0">
                <a:solidFill>
                  <a:srgbClr val="DE9F7D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7. Average B-Factor of atoms in each residues</a:t>
            </a:r>
            <a:endParaRPr lang="en-IN" alt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DE9F7D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 </a:t>
            </a:r>
            <a:endParaRPr lang="en-US" sz="1000" dirty="0" smtClean="0">
              <a:solidFill>
                <a:srgbClr val="DE9F7D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 </a:t>
            </a:r>
            <a:endParaRPr lang="en-IN" altLang="en-US" sz="6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1509395" y="5759450"/>
            <a:ext cx="148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IN" sz="1000">
                <a:solidFill>
                  <a:srgbClr val="DE9F7D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4. File Formats:</a:t>
            </a:r>
            <a:endParaRPr lang="en-IN" sz="1000" b="0">
              <a:solidFill>
                <a:srgbClr val="DE9F7D"/>
              </a:solidFill>
              <a:latin typeface="Gill Sans MT" panose="020B0502020104020203" charset="0"/>
              <a:cs typeface="Gill Sans MT" panose="020B0502020104020203" charset="0"/>
            </a:endParaRPr>
          </a:p>
          <a:p>
            <a:pPr indent="0" algn="l">
              <a:buNone/>
            </a:pPr>
            <a:r>
              <a:rPr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PDB</a:t>
            </a:r>
            <a:r>
              <a:rPr lang="en-IN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   </a:t>
            </a:r>
            <a:r>
              <a:rPr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mmCIF</a:t>
            </a:r>
            <a:r>
              <a:rPr lang="en-IN"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  </a:t>
            </a:r>
            <a:r>
              <a:rPr sz="10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PDBML</a:t>
            </a:r>
            <a:endParaRPr lang="en-US" sz="10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9072245" y="671830"/>
            <a:ext cx="33655" cy="5873115"/>
          </a:xfrm>
          <a:prstGeom prst="line">
            <a:avLst/>
          </a:prstGeom>
          <a:ln w="28575" cmpd="thickThin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11042015" y="5075555"/>
            <a:ext cx="1125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rgbClr val="AED0FB"/>
                </a:solidFill>
                <a:latin typeface="Gill Sans MT" panose="020B0502020104020203" charset="0"/>
                <a:ea typeface="Microsoft JhengHei UI Light" panose="020B0304030504040204" charset="-120"/>
                <a:cs typeface="Gill Sans MT" panose="020B0502020104020203" charset="0"/>
              </a:rPr>
              <a:t>References</a:t>
            </a:r>
            <a:endParaRPr lang="en-IN" altLang="en-US" sz="1600">
              <a:solidFill>
                <a:srgbClr val="AED0FB"/>
              </a:solidFill>
              <a:latin typeface="Gill Sans MT" panose="020B0502020104020203" charset="0"/>
              <a:ea typeface="Microsoft JhengHei UI Light" panose="020B0304030504040204" charset="-120"/>
              <a:cs typeface="Gill Sans MT" panose="020B0502020104020203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9167495" y="5239385"/>
            <a:ext cx="1936115" cy="9525"/>
          </a:xfrm>
          <a:prstGeom prst="line">
            <a:avLst/>
          </a:prstGeom>
          <a:ln w="47625" cmpd="sng">
            <a:solidFill>
              <a:srgbClr val="AED0F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36710" y="3079750"/>
            <a:ext cx="1021080" cy="6350"/>
          </a:xfrm>
          <a:prstGeom prst="line">
            <a:avLst/>
          </a:prstGeom>
          <a:ln w="47625" cmpd="sng">
            <a:solidFill>
              <a:srgbClr val="F8D5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213215" y="810895"/>
            <a:ext cx="1828800" cy="7620"/>
          </a:xfrm>
          <a:prstGeom prst="line">
            <a:avLst/>
          </a:prstGeom>
          <a:ln w="47625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213215" y="1899285"/>
            <a:ext cx="1907540" cy="635"/>
          </a:xfrm>
          <a:prstGeom prst="line">
            <a:avLst/>
          </a:prstGeom>
          <a:ln w="4762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66495" y="768985"/>
            <a:ext cx="1828800" cy="7620"/>
          </a:xfrm>
          <a:prstGeom prst="line">
            <a:avLst/>
          </a:prstGeom>
          <a:ln w="47625" cmpd="sng">
            <a:solidFill>
              <a:srgbClr val="DE9F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95980" y="979170"/>
            <a:ext cx="1229360" cy="7232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sp>
        <p:nvSpPr>
          <p:cNvPr id="96" name="Text Box 95"/>
          <p:cNvSpPr txBox="1"/>
          <p:nvPr/>
        </p:nvSpPr>
        <p:spPr>
          <a:xfrm>
            <a:off x="9117330" y="3255010"/>
            <a:ext cx="3063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altLang="en-US" sz="1000">
                <a:solidFill>
                  <a:schemeClr val="bg1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PDB Structures used: </a:t>
            </a:r>
            <a:r>
              <a:rPr lang="en-US" sz="1000">
                <a:solidFill>
                  <a:schemeClr val="bg1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3bqc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3h30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3mb7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3nsz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3pe1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3war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4kwp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5csv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5cu4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5cu6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2pvr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5clp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5csp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5cvg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3r0t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3q9w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3q04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5cs6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3owk</a:t>
            </a:r>
            <a:r>
              <a:rPr lang="en-IN" alt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, </a:t>
            </a:r>
            <a:r>
              <a:rPr lang="en-US" sz="1000">
                <a:solidFill>
                  <a:srgbClr val="F8D5FA"/>
                </a:solidFill>
                <a:latin typeface="Gill Sans MT" panose="020B0502020104020203" charset="0"/>
                <a:ea typeface="SimSun" panose="02010600030101010101" pitchFamily="2" charset="-122"/>
                <a:cs typeface="Gill Sans MT" panose="020B0502020104020203" charset="0"/>
                <a:sym typeface="+mn-ea"/>
              </a:rPr>
              <a:t>4rll</a:t>
            </a:r>
            <a:endParaRPr lang="en-US" sz="1000">
              <a:solidFill>
                <a:srgbClr val="F8D5FA"/>
              </a:solidFill>
              <a:latin typeface="Gill Sans MT" panose="020B0502020104020203" charset="0"/>
              <a:ea typeface="SimSun" panose="02010600030101010101" pitchFamily="2" charset="-122"/>
              <a:cs typeface="Gill Sans MT" panose="020B0502020104020203" charset="0"/>
            </a:endParaRPr>
          </a:p>
          <a:p>
            <a:endParaRPr lang="en-US" sz="1000">
              <a:solidFill>
                <a:srgbClr val="F8D5FA"/>
              </a:solidFill>
              <a:latin typeface="Gill Sans MT" panose="020B0502020104020203" charset="0"/>
              <a:ea typeface="SimSun" panose="02010600030101010101" pitchFamily="2" charset="-122"/>
              <a:cs typeface="Gill Sans MT" panose="020B0502020104020203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3302000" y="1777365"/>
            <a:ext cx="54451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Creat</a:t>
            </a: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e </a:t>
            </a:r>
            <a:r>
              <a:rPr 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structure objects from PDB files</a:t>
            </a:r>
            <a:r>
              <a:rPr lang="en-IN" altLang="en-US" sz="1000" dirty="0" smtClean="0">
                <a:solidFill>
                  <a:schemeClr val="bg1"/>
                </a:solidFill>
                <a:latin typeface="Gill Sans MT" panose="020B0502020104020203" charset="0"/>
                <a:ea typeface="Cambria" panose="02040503050406030204" pitchFamily="18" charset="0"/>
                <a:cs typeface="Gill Sans MT" panose="020B0502020104020203" charset="0"/>
                <a:sym typeface="+mn-ea"/>
              </a:rPr>
              <a:t> |  Navigate throuh a structure object | Extract information</a:t>
            </a:r>
            <a:endParaRPr lang="en-IN" altLang="en-US" sz="1000" dirty="0" smtClean="0">
              <a:solidFill>
                <a:schemeClr val="bg1"/>
              </a:solidFill>
              <a:latin typeface="Gill Sans MT" panose="020B0502020104020203" charset="0"/>
              <a:ea typeface="Cambria" panose="02040503050406030204" pitchFamily="18" charset="0"/>
              <a:cs typeface="Gill Sans MT" panose="020B0502020104020203" charset="0"/>
              <a:sym typeface="+mn-ea"/>
            </a:endParaRPr>
          </a:p>
        </p:txBody>
      </p:sp>
      <p:pic>
        <p:nvPicPr>
          <p:cNvPr id="98" name="Picture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980" y="2383155"/>
            <a:ext cx="2795905" cy="3829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9" name="Text Box 98"/>
          <p:cNvSpPr txBox="1"/>
          <p:nvPr/>
        </p:nvSpPr>
        <p:spPr>
          <a:xfrm>
            <a:off x="6191885" y="2298065"/>
            <a:ext cx="14382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Superimposition of </a:t>
            </a:r>
            <a:r>
              <a:rPr lang="en-IN" alt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backbones | </a:t>
            </a:r>
            <a:r>
              <a:rPr 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Reference: 3war, Sample: </a:t>
            </a:r>
            <a:r>
              <a:rPr lang="en-IN" alt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x</a:t>
            </a:r>
            <a:r>
              <a:rPr lang="en-US" sz="1000" b="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 </a:t>
            </a:r>
            <a:endParaRPr lang="en-US" sz="1000" b="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103" name="Picture 25" descr="C:\Users\saySa\OneDrive\Desktop\whitebackground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0795" y="2144395"/>
            <a:ext cx="836295" cy="7340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107" name="Text Box 106"/>
          <p:cNvSpPr txBox="1"/>
          <p:nvPr/>
        </p:nvSpPr>
        <p:spPr>
          <a:xfrm>
            <a:off x="3302000" y="3350260"/>
            <a:ext cx="1920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solidFill>
                  <a:srgbClr val="AAA5C0"/>
                </a:solidFill>
                <a:latin typeface="Gill Sans MT" panose="020B0502020104020203" charset="0"/>
                <a:ea typeface="Microsoft JhengHei UI Light" panose="020B0304030504040204" charset="-120"/>
                <a:cs typeface="Gill Sans MT" panose="020B0502020104020203" charset="0"/>
              </a:rPr>
              <a:t>Results &amp; Discussion</a:t>
            </a:r>
            <a:endParaRPr lang="en-IN" altLang="en-US" sz="1600">
              <a:solidFill>
                <a:srgbClr val="AAA5C0"/>
              </a:solidFill>
              <a:latin typeface="Gill Sans MT" panose="020B0502020104020203" charset="0"/>
              <a:ea typeface="Microsoft JhengHei UI Light" panose="020B0304030504040204" charset="-120"/>
              <a:cs typeface="Gill Sans MT" panose="020B0502020104020203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5167630" y="3484880"/>
            <a:ext cx="3267075" cy="30480"/>
          </a:xfrm>
          <a:prstGeom prst="line">
            <a:avLst/>
          </a:prstGeom>
          <a:ln w="47625" cmpd="sng">
            <a:solidFill>
              <a:srgbClr val="AAA5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Chart 8"/>
          <p:cNvGraphicFramePr/>
          <p:nvPr/>
        </p:nvGraphicFramePr>
        <p:xfrm>
          <a:off x="5639435" y="3638550"/>
          <a:ext cx="1717040" cy="117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1" name="Chart 11"/>
          <p:cNvGraphicFramePr/>
          <p:nvPr/>
        </p:nvGraphicFramePr>
        <p:xfrm>
          <a:off x="7287260" y="3623310"/>
          <a:ext cx="1784985" cy="1192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2" name="Picture 3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084185" y="5337810"/>
            <a:ext cx="872490" cy="820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3" name="Picture 311"/>
          <p:cNvPicPr>
            <a:picLocks noChangeAspect="1"/>
          </p:cNvPicPr>
          <p:nvPr/>
        </p:nvPicPr>
        <p:blipFill>
          <a:blip r:embed="rId28"/>
          <a:srcRect l="2879"/>
          <a:stretch>
            <a:fillRect/>
          </a:stretch>
        </p:blipFill>
        <p:spPr>
          <a:xfrm>
            <a:off x="7125970" y="5337810"/>
            <a:ext cx="875030" cy="820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4" name="Text Box 113"/>
          <p:cNvSpPr txBox="1"/>
          <p:nvPr/>
        </p:nvSpPr>
        <p:spPr>
          <a:xfrm>
            <a:off x="6967220" y="6170295"/>
            <a:ext cx="2150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Regions of variability </a:t>
            </a:r>
            <a:r>
              <a:rPr lang="en-IN" altLang="en-US" sz="800" i="1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in </a:t>
            </a:r>
            <a:r>
              <a:rPr lang="en-US" sz="800" i="1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</a:rPr>
              <a:t>samples with respect to reference (3war)</a:t>
            </a:r>
            <a:endParaRPr lang="en-US" sz="800" i="1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115" name="Chart 6"/>
          <p:cNvPicPr/>
          <p:nvPr/>
        </p:nvPicPr>
        <p:blipFill>
          <a:blip r:embed="rId5"/>
          <a:srcRect l="-447" t="-3471" r="-1193" b="-1768"/>
          <a:stretch>
            <a:fillRect/>
          </a:stretch>
        </p:blipFill>
        <p:spPr>
          <a:xfrm>
            <a:off x="3302000" y="3552190"/>
            <a:ext cx="2374265" cy="12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 Box 115"/>
          <p:cNvSpPr txBox="1"/>
          <p:nvPr/>
        </p:nvSpPr>
        <p:spPr>
          <a:xfrm>
            <a:off x="3254375" y="4768850"/>
            <a:ext cx="589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800" i="1">
                <a:solidFill>
                  <a:srgbClr val="AAA5C0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From Left: Lineplots of (1) </a:t>
            </a:r>
            <a:r>
              <a:rPr lang="en-IN" altLang="en-US" sz="800" i="1">
                <a:solidFill>
                  <a:schemeClr val="bg1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Avg. B-Factors of atoms in residues of 3war (1.04 A) </a:t>
            </a:r>
            <a:r>
              <a:rPr lang="en-IN" altLang="en-US" sz="800" i="1">
                <a:solidFill>
                  <a:srgbClr val="AAA5C0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(2)</a:t>
            </a:r>
            <a:r>
              <a:rPr lang="en-IN" altLang="en-US" sz="800" i="1">
                <a:solidFill>
                  <a:schemeClr val="bg1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 Avg. B-Factor comparison among CK11a solved at diff.  resolutions. </a:t>
            </a:r>
            <a:r>
              <a:rPr lang="en-IN" altLang="en-US" sz="800" i="1">
                <a:solidFill>
                  <a:srgbClr val="AAA5C0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(3)</a:t>
            </a:r>
            <a:r>
              <a:rPr lang="en-IN" altLang="en-US" sz="800" i="1">
                <a:solidFill>
                  <a:schemeClr val="bg1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 </a:t>
            </a:r>
            <a:r>
              <a:rPr lang="en-IN" altLang="en-US" sz="800" i="1">
                <a:solidFill>
                  <a:schemeClr val="bg1"/>
                </a:solidFill>
                <a:effectLst/>
                <a:latin typeface="Gill Sans MT" panose="020B0502020104020203" charset="0"/>
                <a:cs typeface="Gill Sans MT" panose="020B0502020104020203" charset="0"/>
                <a:sym typeface="+mn-ea"/>
              </a:rPr>
              <a:t>Avg. B-Factor comparison among CK11a structures bound with different ligands (Compounds 3,5,6,10) </a:t>
            </a:r>
            <a:r>
              <a:rPr lang="en-IN" altLang="en-US" sz="800" i="1">
                <a:solidFill>
                  <a:schemeClr val="bg1"/>
                </a:solidFill>
                <a:effectLst/>
                <a:latin typeface="Gill Sans MT" panose="020B0502020104020203" charset="0"/>
                <a:cs typeface="Gill Sans MT" panose="020B0502020104020203" charset="0"/>
              </a:rPr>
              <a:t> </a:t>
            </a:r>
            <a:endParaRPr lang="en-IN" altLang="en-US" sz="800" i="1">
              <a:solidFill>
                <a:schemeClr val="bg1"/>
              </a:solidFill>
              <a:effectLst/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9213215" y="5387975"/>
            <a:ext cx="283972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700">
                <a:solidFill>
                  <a:srgbClr val="AED0FB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1.</a:t>
            </a:r>
            <a:r>
              <a:rPr lang="en-IN" altLang="en-US" sz="7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 </a:t>
            </a:r>
            <a:r>
              <a:rPr lang="en-US" sz="700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Srivastava, Ashutosh, et al. "Conformational dynamics of human protein kinase CK2α and its effect on function and inhibition." Proteins: Structure, Function, and Bioinformatics 86.3 (2018): 344-353.</a:t>
            </a:r>
            <a:endParaRPr lang="en-US" sz="7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algn="just"/>
            <a:endParaRPr lang="en-US" sz="7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  <a:p>
            <a:pPr algn="just"/>
            <a:r>
              <a:rPr lang="en-IN" altLang="en-US" sz="700">
                <a:solidFill>
                  <a:srgbClr val="AED0FB"/>
                </a:solidFill>
                <a:sym typeface="+mn-ea"/>
              </a:rPr>
              <a:t>2.</a:t>
            </a:r>
            <a:r>
              <a:rPr lang="en-IN" altLang="en-US" sz="700">
                <a:solidFill>
                  <a:schemeClr val="bg1"/>
                </a:solidFill>
                <a:sym typeface="+mn-ea"/>
              </a:rPr>
              <a:t> </a:t>
            </a:r>
            <a:r>
              <a:rPr lang="en-US" sz="700">
                <a:solidFill>
                  <a:schemeClr val="bg1"/>
                </a:solidFill>
                <a:sym typeface="+mn-ea"/>
              </a:rPr>
              <a:t>Cock, Peter JA, et al. "Biopython: freely available Python tools for computational molecular biology and bioinformatics." Bioinformatics 25.11 (2009): 1422-1423.</a:t>
            </a:r>
            <a:endParaRPr lang="en-US" sz="700">
              <a:solidFill>
                <a:schemeClr val="bg1"/>
              </a:solidFill>
              <a:sym typeface="+mn-ea"/>
            </a:endParaRPr>
          </a:p>
          <a:p>
            <a:pPr algn="just"/>
            <a:endParaRPr lang="en-US" sz="700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IN" altLang="en-US" sz="700">
                <a:solidFill>
                  <a:srgbClr val="AED0FB"/>
                </a:solidFill>
                <a:sym typeface="+mn-ea"/>
              </a:rPr>
              <a:t>3.</a:t>
            </a:r>
            <a:r>
              <a:rPr lang="en-IN" altLang="en-US" sz="700">
                <a:solidFill>
                  <a:schemeClr val="bg1"/>
                </a:solidFill>
                <a:sym typeface="+mn-ea"/>
              </a:rPr>
              <a:t> </a:t>
            </a:r>
            <a:r>
              <a:rPr lang="en-US" sz="700">
                <a:solidFill>
                  <a:schemeClr val="bg1"/>
                </a:solidFill>
                <a:sym typeface="+mn-ea"/>
              </a:rPr>
              <a:t>Pettersen, Eric F., et al. "UCSF Chimera—a visualization system for exploratory research and analysis." Journal of computational chemistry 25.13 (2004): 1605-1612.</a:t>
            </a:r>
            <a:endParaRPr lang="en-US" sz="700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118" name="Chart 291"/>
          <p:cNvPicPr/>
          <p:nvPr/>
        </p:nvPicPr>
        <p:blipFill>
          <a:blip r:embed="rId29"/>
          <a:stretch>
            <a:fillRect/>
          </a:stretch>
        </p:blipFill>
        <p:spPr>
          <a:xfrm>
            <a:off x="3395980" y="5075555"/>
            <a:ext cx="3516630" cy="164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Rectangles 4"/>
          <p:cNvSpPr/>
          <p:nvPr/>
        </p:nvSpPr>
        <p:spPr>
          <a:xfrm>
            <a:off x="5557520" y="5264785"/>
            <a:ext cx="118745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0" name="Rectangles 4"/>
          <p:cNvSpPr/>
          <p:nvPr/>
        </p:nvSpPr>
        <p:spPr>
          <a:xfrm>
            <a:off x="6191885" y="5264785"/>
            <a:ext cx="7620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1" name="Rectangles 4"/>
          <p:cNvSpPr/>
          <p:nvPr/>
        </p:nvSpPr>
        <p:spPr>
          <a:xfrm>
            <a:off x="6687820" y="5264785"/>
            <a:ext cx="7620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2" name="Rectangles 4"/>
          <p:cNvSpPr/>
          <p:nvPr/>
        </p:nvSpPr>
        <p:spPr>
          <a:xfrm>
            <a:off x="6522720" y="5264785"/>
            <a:ext cx="7620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3" name="Rectangles 4"/>
          <p:cNvSpPr/>
          <p:nvPr/>
        </p:nvSpPr>
        <p:spPr>
          <a:xfrm>
            <a:off x="6353175" y="5264785"/>
            <a:ext cx="108585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4" name="Rectangles 4"/>
          <p:cNvSpPr/>
          <p:nvPr/>
        </p:nvSpPr>
        <p:spPr>
          <a:xfrm>
            <a:off x="5817870" y="5264785"/>
            <a:ext cx="10287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5" name="Rectangles 4"/>
          <p:cNvSpPr/>
          <p:nvPr/>
        </p:nvSpPr>
        <p:spPr>
          <a:xfrm>
            <a:off x="5001260" y="5264785"/>
            <a:ext cx="33782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6" name="Rectangles 4"/>
          <p:cNvSpPr/>
          <p:nvPr/>
        </p:nvSpPr>
        <p:spPr>
          <a:xfrm>
            <a:off x="4274185" y="5264785"/>
            <a:ext cx="7620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7" name="Rectangles 4"/>
          <p:cNvSpPr/>
          <p:nvPr/>
        </p:nvSpPr>
        <p:spPr>
          <a:xfrm>
            <a:off x="3992880" y="5264785"/>
            <a:ext cx="142875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sp>
        <p:nvSpPr>
          <p:cNvPr id="128" name="Rectangles 4"/>
          <p:cNvSpPr/>
          <p:nvPr/>
        </p:nvSpPr>
        <p:spPr>
          <a:xfrm>
            <a:off x="3474720" y="5264785"/>
            <a:ext cx="76200" cy="1101725"/>
          </a:xfrm>
          <a:prstGeom prst="rect">
            <a:avLst/>
          </a:prstGeom>
          <a:solidFill>
            <a:srgbClr val="C6D9F1">
              <a:alpha val="43137"/>
            </a:srgbClr>
          </a:solidFill>
          <a:ln w="25400">
            <a:noFill/>
          </a:ln>
        </p:spPr>
      </p:sp>
      <p:pic>
        <p:nvPicPr>
          <p:cNvPr id="129" name="Picture 128"/>
          <p:cNvPicPr/>
          <p:nvPr/>
        </p:nvPicPr>
        <p:blipFill>
          <a:blip r:embed="rId30"/>
          <a:stretch>
            <a:fillRect/>
          </a:stretch>
        </p:blipFill>
        <p:spPr>
          <a:xfrm>
            <a:off x="3395980" y="3101975"/>
            <a:ext cx="1126490" cy="167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" name="Text Box 129"/>
          <p:cNvSpPr txBox="1"/>
          <p:nvPr/>
        </p:nvSpPr>
        <p:spPr>
          <a:xfrm>
            <a:off x="4610735" y="3079750"/>
            <a:ext cx="4380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IN" altLang="en-US" sz="700" i="1">
                <a:solidFill>
                  <a:schemeClr val="bg1"/>
                </a:solidFill>
                <a:latin typeface="Gill Sans MT" panose="020B0502020104020203" charset="0"/>
                <a:cs typeface="Gill Sans MT" panose="020B0502020104020203" charset="0"/>
                <a:sym typeface="+mn-ea"/>
              </a:rPr>
              <a:t>Noises from lattice disorder, crystal packing effects, and type of structure refinementmay lead to a discrepancy between B-factors and the root-mean-squarefluctuations of the atoms (RMSD).</a:t>
            </a:r>
            <a:endParaRPr lang="en-IN" altLang="en-US" sz="700" i="1">
              <a:solidFill>
                <a:schemeClr val="bg1"/>
              </a:solidFill>
              <a:latin typeface="Gill Sans MT" panose="020B0502020104020203" charset="0"/>
              <a:cs typeface="Gill Sans MT" panose="020B0502020104020203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WPS Presentation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Gill Sans MT</vt:lpstr>
      <vt:lpstr>Cambria</vt:lpstr>
      <vt:lpstr>Microsoft JhengHei UI Light</vt:lpstr>
      <vt:lpstr>Microsoft YaHei</vt:lpstr>
      <vt:lpstr>Arial Unicode MS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google1564038971</cp:lastModifiedBy>
  <cp:revision>15</cp:revision>
  <dcterms:created xsi:type="dcterms:W3CDTF">2021-04-29T17:28:00Z</dcterms:created>
  <dcterms:modified xsi:type="dcterms:W3CDTF">2021-04-30T10:16:54Z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