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57"/>
    <p:restoredTop sz="95673" autoAdjust="0"/>
  </p:normalViewPr>
  <p:slideViewPr>
    <p:cSldViewPr>
      <p:cViewPr varScale="1">
        <p:scale>
          <a:sx n="95" d="100"/>
          <a:sy n="95" d="100"/>
        </p:scale>
        <p:origin x="192" y="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4A0C8-E981-4CB3-BBB1-E46F6B0F9F8B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2260B-993C-4483-9C33-338C32B511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513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2260B-993C-4483-9C33-338C32B5111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00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FEB7-6E84-4B0A-B02C-4F7CFD3C8398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705F-899F-4276-9697-648E90DF6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11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FEB7-6E84-4B0A-B02C-4F7CFD3C8398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705F-899F-4276-9697-648E90DF6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13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FEB7-6E84-4B0A-B02C-4F7CFD3C8398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705F-899F-4276-9697-648E90DF6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8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FEB7-6E84-4B0A-B02C-4F7CFD3C8398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705F-899F-4276-9697-648E90DF6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8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FEB7-6E84-4B0A-B02C-4F7CFD3C8398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705F-899F-4276-9697-648E90DF6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44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FEB7-6E84-4B0A-B02C-4F7CFD3C8398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705F-899F-4276-9697-648E90DF6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24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FEB7-6E84-4B0A-B02C-4F7CFD3C8398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705F-899F-4276-9697-648E90DF6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30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FEB7-6E84-4B0A-B02C-4F7CFD3C8398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705F-899F-4276-9697-648E90DF6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31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FEB7-6E84-4B0A-B02C-4F7CFD3C8398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705F-899F-4276-9697-648E90DF6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97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FEB7-6E84-4B0A-B02C-4F7CFD3C8398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705F-899F-4276-9697-648E90DF6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98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FEB7-6E84-4B0A-B02C-4F7CFD3C8398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5705F-899F-4276-9697-648E90DF6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30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AFEB7-6E84-4B0A-B02C-4F7CFD3C8398}" type="datetimeFigureOut">
              <a:rPr kumimoji="1" lang="ja-JP" altLang="en-US" smtClean="0"/>
              <a:t>2016/1/15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5705F-899F-4276-9697-648E90DF6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34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Monaca-</a:t>
            </a:r>
            <a:r>
              <a:rPr lang="ja-JP" altLang="en-US" sz="3200" dirty="0" smtClean="0"/>
              <a:t>デバイスコネクト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連携のご相談</a:t>
            </a:r>
            <a:endParaRPr kumimoji="1"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436096" y="5085184"/>
            <a:ext cx="3488432" cy="105767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2016/1/5</a:t>
            </a:r>
          </a:p>
          <a:p>
            <a:r>
              <a:rPr lang="en-US" altLang="ja-JP" dirty="0" smtClean="0"/>
              <a:t>NTT</a:t>
            </a:r>
            <a:r>
              <a:rPr lang="ja-JP" altLang="en-US" dirty="0" smtClean="0"/>
              <a:t>ドコモ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29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405644" y="332656"/>
            <a:ext cx="2160240" cy="19442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53396" y="467380"/>
            <a:ext cx="12826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/>
              <a:t>Monaca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 App</a:t>
            </a:r>
            <a:endParaRPr lang="ja-JP" altLang="en-US" sz="1600" dirty="0"/>
          </a:p>
        </p:txBody>
      </p:sp>
      <p:sp>
        <p:nvSpPr>
          <p:cNvPr id="7" name="角丸四角形 6"/>
          <p:cNvSpPr/>
          <p:nvPr/>
        </p:nvSpPr>
        <p:spPr>
          <a:xfrm>
            <a:off x="2537428" y="1484784"/>
            <a:ext cx="188444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Device Connect Manager (Embedded)</a:t>
            </a:r>
            <a:endParaRPr kumimoji="1" lang="en-US" altLang="ja-JP" sz="1600" dirty="0" smtClean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5862028" y="353617"/>
            <a:ext cx="1884440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Plugin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537428" y="1089475"/>
            <a:ext cx="1884440" cy="3953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JavaScript Code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5871892" y="1001689"/>
            <a:ext cx="1884440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Plugin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5862028" y="1649761"/>
            <a:ext cx="1884440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DC Plugin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793548" y="2780928"/>
            <a:ext cx="2160240" cy="19442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285440" y="2915652"/>
            <a:ext cx="12361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dirty="0" smtClean="0"/>
              <a:t>Monaca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App</a:t>
            </a:r>
            <a:endParaRPr lang="en-US" altLang="ja-JP" sz="1600" dirty="0" smtClean="0"/>
          </a:p>
          <a:p>
            <a:pPr algn="ctr"/>
            <a:r>
              <a:rPr lang="ja-JP" altLang="en-US" sz="1600" dirty="0" smtClean="0"/>
              <a:t>（</a:t>
            </a:r>
            <a:r>
              <a:rPr lang="en-US" altLang="ja-JP" sz="1600" dirty="0" smtClean="0"/>
              <a:t>Android</a:t>
            </a:r>
            <a:r>
              <a:rPr lang="ja-JP" altLang="en-US" sz="1600" dirty="0" smtClean="0"/>
              <a:t>）</a:t>
            </a:r>
            <a:endParaRPr lang="ja-JP" altLang="en-US" sz="1600" dirty="0"/>
          </a:p>
        </p:txBody>
      </p:sp>
      <p:sp>
        <p:nvSpPr>
          <p:cNvPr id="14" name="角丸四角形 13"/>
          <p:cNvSpPr/>
          <p:nvPr/>
        </p:nvSpPr>
        <p:spPr>
          <a:xfrm>
            <a:off x="4287716" y="3377953"/>
            <a:ext cx="1884440" cy="5551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DC Manager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6494120" y="2801889"/>
            <a:ext cx="1884440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Plugin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1925332" y="3537747"/>
            <a:ext cx="1884440" cy="3953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JavaScript Code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503984" y="3449961"/>
            <a:ext cx="1884440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Plugin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6494120" y="4098033"/>
            <a:ext cx="1884440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Plugin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1931448" y="4142672"/>
            <a:ext cx="1884440" cy="5104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Plugin to communicate DC Manager App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1793548" y="5013176"/>
            <a:ext cx="4700572" cy="16561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963746" y="5075892"/>
            <a:ext cx="29682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/>
              <a:t>Monaca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App</a:t>
            </a:r>
            <a:r>
              <a:rPr lang="ja-JP" altLang="en-US" sz="1600" dirty="0" smtClean="0"/>
              <a:t>（</a:t>
            </a:r>
            <a:r>
              <a:rPr lang="en-US" altLang="ja-JP" sz="1600" dirty="0" smtClean="0"/>
              <a:t>iOS</a:t>
            </a:r>
            <a:r>
              <a:rPr lang="ja-JP" altLang="en-US" sz="1600" dirty="0" smtClean="0"/>
              <a:t>）</a:t>
            </a:r>
            <a:endParaRPr lang="ja-JP" altLang="en-US" sz="1600" dirty="0"/>
          </a:p>
        </p:txBody>
      </p:sp>
      <p:sp>
        <p:nvSpPr>
          <p:cNvPr id="22" name="角丸四角形 21"/>
          <p:cNvSpPr/>
          <p:nvPr/>
        </p:nvSpPr>
        <p:spPr>
          <a:xfrm>
            <a:off x="1932236" y="6005510"/>
            <a:ext cx="1884440" cy="5551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solidFill>
                  <a:schemeClr val="tx1"/>
                </a:solidFill>
              </a:rPr>
              <a:t>DeviceConnect</a:t>
            </a:r>
            <a:endParaRPr kumimoji="1" lang="en-US" altLang="ja-JP" sz="1600" dirty="0" smtClean="0">
              <a:solidFill>
                <a:schemeClr val="tx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4167374" y="5602077"/>
            <a:ext cx="1884440" cy="5760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デバイスコネクト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プラグイン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1925332" y="5517232"/>
            <a:ext cx="1884440" cy="3953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JavaScript Code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4311390" y="5702700"/>
            <a:ext cx="1884440" cy="5760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デバイスコネクト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プラグイン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438833" y="5846716"/>
            <a:ext cx="1884440" cy="5760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DC Plugins</a:t>
            </a:r>
            <a:r>
              <a:rPr kumimoji="1" lang="is-IS" altLang="ja-JP" sz="1600" dirty="0" smtClean="0">
                <a:solidFill>
                  <a:schemeClr val="tx1"/>
                </a:solidFill>
              </a:rPr>
              <a:t>…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5496" y="272317"/>
            <a:ext cx="1583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Current Design</a:t>
            </a:r>
            <a:endParaRPr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5496" y="2546320"/>
            <a:ext cx="1479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Their Request</a:t>
            </a:r>
            <a:endParaRPr lang="ja-JP" altLang="en-US" dirty="0"/>
          </a:p>
        </p:txBody>
      </p:sp>
      <p:cxnSp>
        <p:nvCxnSpPr>
          <p:cNvPr id="32" name="直線矢印コネクタ 31"/>
          <p:cNvCxnSpPr>
            <a:stCxn id="7" idx="3"/>
            <a:endCxn id="8" idx="1"/>
          </p:cNvCxnSpPr>
          <p:nvPr/>
        </p:nvCxnSpPr>
        <p:spPr>
          <a:xfrm flipV="1">
            <a:off x="4421868" y="641649"/>
            <a:ext cx="1440160" cy="1167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7" idx="3"/>
            <a:endCxn id="10" idx="1"/>
          </p:cNvCxnSpPr>
          <p:nvPr/>
        </p:nvCxnSpPr>
        <p:spPr>
          <a:xfrm flipV="1">
            <a:off x="4421868" y="1289721"/>
            <a:ext cx="1450024" cy="519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7" idx="3"/>
            <a:endCxn id="11" idx="1"/>
          </p:cNvCxnSpPr>
          <p:nvPr/>
        </p:nvCxnSpPr>
        <p:spPr>
          <a:xfrm>
            <a:off x="4421868" y="1808820"/>
            <a:ext cx="1440160" cy="128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6" idx="3"/>
            <a:endCxn id="14" idx="1"/>
          </p:cNvCxnSpPr>
          <p:nvPr/>
        </p:nvCxnSpPr>
        <p:spPr>
          <a:xfrm flipV="1">
            <a:off x="3809772" y="3655505"/>
            <a:ext cx="477944" cy="79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14" idx="3"/>
            <a:endCxn id="15" idx="1"/>
          </p:cNvCxnSpPr>
          <p:nvPr/>
        </p:nvCxnSpPr>
        <p:spPr>
          <a:xfrm flipV="1">
            <a:off x="6172156" y="3089921"/>
            <a:ext cx="321964" cy="565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14" idx="3"/>
            <a:endCxn id="17" idx="1"/>
          </p:cNvCxnSpPr>
          <p:nvPr/>
        </p:nvCxnSpPr>
        <p:spPr>
          <a:xfrm>
            <a:off x="6172156" y="3655505"/>
            <a:ext cx="331828" cy="82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14" idx="3"/>
            <a:endCxn id="18" idx="1"/>
          </p:cNvCxnSpPr>
          <p:nvPr/>
        </p:nvCxnSpPr>
        <p:spPr>
          <a:xfrm>
            <a:off x="6172156" y="3655505"/>
            <a:ext cx="321964" cy="73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51" idx="3"/>
          </p:cNvCxnSpPr>
          <p:nvPr/>
        </p:nvCxnSpPr>
        <p:spPr>
          <a:xfrm flipV="1">
            <a:off x="1641894" y="3933057"/>
            <a:ext cx="375498" cy="1333018"/>
          </a:xfrm>
          <a:prstGeom prst="straightConnector1">
            <a:avLst/>
          </a:prstGeom>
          <a:ln w="19050">
            <a:prstDash val="sys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51" idx="3"/>
          </p:cNvCxnSpPr>
          <p:nvPr/>
        </p:nvCxnSpPr>
        <p:spPr>
          <a:xfrm>
            <a:off x="1641894" y="5266075"/>
            <a:ext cx="456138" cy="251157"/>
          </a:xfrm>
          <a:prstGeom prst="straightConnector1">
            <a:avLst/>
          </a:prstGeom>
          <a:ln w="19050">
            <a:prstDash val="sys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73003" y="4942909"/>
            <a:ext cx="156889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/>
              <a:t>JS Code can be</a:t>
            </a:r>
          </a:p>
          <a:p>
            <a:pPr algn="ctr"/>
            <a:r>
              <a:rPr lang="en-US" altLang="ja-JP" dirty="0" smtClean="0"/>
              <a:t>Cross-platform</a:t>
            </a:r>
            <a:endParaRPr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2409452" y="333309"/>
            <a:ext cx="5546924" cy="20155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2098032" y="5849389"/>
            <a:ext cx="1522004" cy="2670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NSURLProtocol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 flipV="1">
            <a:off x="3820454" y="6178141"/>
            <a:ext cx="346920" cy="90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2627784" y="3933057"/>
            <a:ext cx="0" cy="209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V="1">
            <a:off x="3131840" y="3937707"/>
            <a:ext cx="0" cy="204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角丸四角形吹き出し 1"/>
          <p:cNvSpPr/>
          <p:nvPr/>
        </p:nvSpPr>
        <p:spPr>
          <a:xfrm>
            <a:off x="627540" y="1484784"/>
            <a:ext cx="1664622" cy="741041"/>
          </a:xfrm>
          <a:prstGeom prst="wedgeRoundRectCallout">
            <a:avLst>
              <a:gd name="adj1" fmla="val 80498"/>
              <a:gd name="adj2" fmla="val -131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Manager is embedded in the app</a:t>
            </a:r>
            <a:endParaRPr kumimoji="1" lang="ja-JP" altLang="en-US" sz="1400" dirty="0"/>
          </a:p>
        </p:txBody>
      </p:sp>
      <p:sp>
        <p:nvSpPr>
          <p:cNvPr id="47" name="角丸四角形吹き出し 46"/>
          <p:cNvSpPr/>
          <p:nvPr/>
        </p:nvSpPr>
        <p:spPr>
          <a:xfrm>
            <a:off x="4245619" y="2042764"/>
            <a:ext cx="2813001" cy="612068"/>
          </a:xfrm>
          <a:prstGeom prst="wedgeRoundRectCallout">
            <a:avLst>
              <a:gd name="adj1" fmla="val -31323"/>
              <a:gd name="adj2" fmla="val -1117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Need to specify package name (It is now on progress in the plugin SDK but commenting out at the moment)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669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7504" y="260648"/>
            <a:ext cx="2644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u="sng" dirty="0" smtClean="0"/>
              <a:t>Supporting iOS 9 and later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107504" y="980728"/>
            <a:ext cx="89289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Due to the security policy change from iOS 9, </a:t>
            </a:r>
            <a:r>
              <a:rPr lang="en-US" altLang="ja-JP" dirty="0" err="1" smtClean="0"/>
              <a:t>NSUrlProtocol</a:t>
            </a:r>
            <a:r>
              <a:rPr lang="en-US" altLang="ja-JP" dirty="0" smtClean="0"/>
              <a:t> cannot be used for pseudo REST API communication. Therefore, they are now considering the following 2 approaches to make it available: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smtClean="0"/>
              <a:t> </a:t>
            </a:r>
            <a:r>
              <a:rPr lang="en-US" altLang="ja-JP" dirty="0" err="1" smtClean="0"/>
              <a:t>SFSafariViewController</a:t>
            </a:r>
            <a:r>
              <a:rPr lang="en-US" altLang="ja-JP" dirty="0" smtClean="0"/>
              <a:t> </a:t>
            </a:r>
            <a:r>
              <a:rPr lang="en-US" altLang="ja-JP" dirty="0" smtClean="0"/>
              <a:t>+ </a:t>
            </a:r>
            <a:r>
              <a:rPr lang="en-US" altLang="ja-JP" dirty="0" smtClean="0"/>
              <a:t>Web Server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　　　　　　　　　　</a:t>
            </a:r>
            <a:r>
              <a:rPr lang="ja-JP" altLang="en-US" dirty="0" smtClean="0"/>
              <a:t>⇒</a:t>
            </a:r>
            <a:r>
              <a:rPr lang="en-US" altLang="ja-JP" dirty="0"/>
              <a:t> </a:t>
            </a:r>
            <a:r>
              <a:rPr lang="en-US" altLang="ja-JP" dirty="0" smtClean="0"/>
              <a:t>Ongoing, but not sure if this will pass App Store review.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If the approach above results in denial of Apple’s review, they want to discuss how to solve by creating as a hybrid app.</a:t>
            </a:r>
            <a:endParaRPr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98360" y="4099504"/>
            <a:ext cx="4248472" cy="1944216"/>
          </a:xfrm>
          <a:prstGeom prst="roundRect">
            <a:avLst>
              <a:gd name="adj" fmla="val 82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67223" y="4067780"/>
            <a:ext cx="2820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Monaca</a:t>
            </a:r>
            <a:r>
              <a:rPr lang="en-US" altLang="ja-JP" dirty="0"/>
              <a:t> </a:t>
            </a:r>
            <a:r>
              <a:rPr lang="en-US" altLang="ja-JP" dirty="0" smtClean="0"/>
              <a:t>App</a:t>
            </a:r>
            <a:r>
              <a:rPr lang="ja-JP" altLang="en-US" dirty="0" smtClean="0"/>
              <a:t>（</a:t>
            </a:r>
            <a:r>
              <a:rPr lang="en-US" altLang="ja-JP" dirty="0" smtClean="0"/>
              <a:t>iOS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23" name="角丸四角形 22"/>
          <p:cNvSpPr/>
          <p:nvPr/>
        </p:nvSpPr>
        <p:spPr>
          <a:xfrm>
            <a:off x="2411759" y="4557393"/>
            <a:ext cx="1716974" cy="493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Device Connect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(Internal Server(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339752" y="5192315"/>
            <a:ext cx="1728192" cy="5123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デバイスコネクト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プラグイン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79512" y="4856323"/>
            <a:ext cx="1872208" cy="3953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JavaScript Code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411760" y="5292938"/>
            <a:ext cx="1728192" cy="5123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デバイスコネクト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プラグイン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483768" y="5436954"/>
            <a:ext cx="1728192" cy="5123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Plugins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79512" y="5256632"/>
            <a:ext cx="1872208" cy="3104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SFSafariViewController</a:t>
            </a:r>
            <a:r>
              <a:rPr lang="en-US" altLang="ja-JP" sz="1200" dirty="0">
                <a:solidFill>
                  <a:schemeClr val="tx1"/>
                </a:solidFill>
              </a:rPr>
              <a:t> 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cxnSp>
        <p:nvCxnSpPr>
          <p:cNvPr id="36" name="直線矢印コネクタ 35"/>
          <p:cNvCxnSpPr>
            <a:stCxn id="35" idx="3"/>
          </p:cNvCxnSpPr>
          <p:nvPr/>
        </p:nvCxnSpPr>
        <p:spPr>
          <a:xfrm flipV="1">
            <a:off x="2051720" y="4941168"/>
            <a:ext cx="360039" cy="470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3349008" y="5056431"/>
            <a:ext cx="0" cy="2539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>
            <a:off x="4716016" y="4099504"/>
            <a:ext cx="4248472" cy="1944216"/>
          </a:xfrm>
          <a:prstGeom prst="roundRect">
            <a:avLst>
              <a:gd name="adj" fmla="val 82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4784879" y="4067780"/>
            <a:ext cx="2820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Monaca</a:t>
            </a:r>
            <a:r>
              <a:rPr lang="en-US" altLang="ja-JP" dirty="0"/>
              <a:t> </a:t>
            </a:r>
            <a:r>
              <a:rPr lang="en-US" altLang="ja-JP" dirty="0" smtClean="0"/>
              <a:t>App</a:t>
            </a:r>
            <a:r>
              <a:rPr lang="ja-JP" altLang="en-US" dirty="0" smtClean="0"/>
              <a:t>（</a:t>
            </a:r>
            <a:r>
              <a:rPr lang="en-US" altLang="ja-JP" dirty="0" smtClean="0"/>
              <a:t>iOS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47" name="角丸四角形 46"/>
          <p:cNvSpPr/>
          <p:nvPr/>
        </p:nvSpPr>
        <p:spPr>
          <a:xfrm>
            <a:off x="7029415" y="4557393"/>
            <a:ext cx="1716974" cy="4936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DC Connect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Implementation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6957408" y="5192315"/>
            <a:ext cx="1728192" cy="5123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デバイスコネクト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プラグイン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4797168" y="4557393"/>
            <a:ext cx="1872208" cy="69423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JavaScript Code</a:t>
            </a: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(keeping maximum compatibility)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7029416" y="5292938"/>
            <a:ext cx="1728192" cy="5123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デバイスコネクト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プラグイン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7101424" y="5436954"/>
            <a:ext cx="1728192" cy="5123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Plugins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4797168" y="5256632"/>
            <a:ext cx="1872208" cy="3104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SFSafariViewController</a:t>
            </a:r>
            <a:r>
              <a:rPr lang="en-US" altLang="ja-JP" sz="1200" dirty="0">
                <a:solidFill>
                  <a:schemeClr val="tx1"/>
                </a:solidFill>
              </a:rPr>
              <a:t> 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cxnSp>
        <p:nvCxnSpPr>
          <p:cNvPr id="53" name="直線矢印コネクタ 52"/>
          <p:cNvCxnSpPr>
            <a:stCxn id="52" idx="3"/>
          </p:cNvCxnSpPr>
          <p:nvPr/>
        </p:nvCxnSpPr>
        <p:spPr>
          <a:xfrm flipV="1">
            <a:off x="6669376" y="4941168"/>
            <a:ext cx="360039" cy="470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7966664" y="5056431"/>
            <a:ext cx="0" cy="2539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/>
          <p:cNvSpPr/>
          <p:nvPr/>
        </p:nvSpPr>
        <p:spPr>
          <a:xfrm>
            <a:off x="696441" y="6049540"/>
            <a:ext cx="2376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 smtClean="0"/>
              <a:t>Docomo’s</a:t>
            </a:r>
            <a:r>
              <a:rPr lang="en-US" altLang="ja-JP" dirty="0" smtClean="0"/>
              <a:t> ongoing plan</a:t>
            </a:r>
            <a:endParaRPr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5148064" y="6067612"/>
            <a:ext cx="3456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If the former approach fails to pass</a:t>
            </a:r>
          </a:p>
          <a:p>
            <a:r>
              <a:rPr lang="en-US" altLang="ja-JP" dirty="0" smtClean="0"/>
              <a:t>iOS review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6281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263</Words>
  <Application>Microsoft Macintosh PowerPoint</Application>
  <PresentationFormat>On-screen Show (4:3)</PresentationFormat>
  <Paragraphs>64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ＭＳ Ｐゴシック</vt:lpstr>
      <vt:lpstr>Arial</vt:lpstr>
      <vt:lpstr>Office ​​テーマ</vt:lpstr>
      <vt:lpstr>Monaca-デバイスコネクト 連携のご相談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山添隆文</dc:creator>
  <cp:lastModifiedBy>Sotheara Say</cp:lastModifiedBy>
  <cp:revision>17</cp:revision>
  <dcterms:created xsi:type="dcterms:W3CDTF">2016-01-04T08:55:29Z</dcterms:created>
  <dcterms:modified xsi:type="dcterms:W3CDTF">2016-01-15T03:30:57Z</dcterms:modified>
</cp:coreProperties>
</file>