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Roboto" panose="020B0604020202020204" charset="0"/>
      <p:regular r:id="rId10"/>
    </p:embeddedFont>
    <p:embeddedFont>
      <p:font typeface="Raleway" panose="020B0604020202020204" charset="-52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62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096095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Презентація від Докукіна Віталія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6280190" y="439269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Вітаю, друзі! Сьогодні розглянемо чотири актуальні моделі телефонів, які заслуговують на увагу. Дізнаємось про їхні характеристики, переваги та недоліки. Приємного перегляду!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62801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761077"/>
            <a:ext cx="347663" cy="3476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756440" y="5736550"/>
            <a:ext cx="273546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</a:t>
            </a:r>
            <a:r>
              <a:rPr lang="en-US" sz="2200" b="1" dirty="0" err="1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Dokukin</a:t>
            </a:r>
            <a:r>
              <a:rPr lang="en-US" sz="22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200" b="1" dirty="0" err="1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Vitaliy</a:t>
            </a:r>
            <a:endParaRPr lang="en-US" sz="2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92491"/>
            <a:ext cx="3984170" cy="28245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68802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Samsung Galaxy S24 Ultra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Характеристики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ОЗП 12ГБ, Зберігання 256ГБ/1ТБ, Дисплей 6.8 дюйм, Камера 200мп, Підтримка S Pen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Переваги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Надзвичайно потужний процесор, розкішний AMOLED-дисплей з високою частотою оновлення, вражаюча камера з можливостями zoom, зручний стилус для творчості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Ціна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03395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€949</a:t>
            </a:r>
            <a:endParaRPr lang="en-US" sz="175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95" y="141258"/>
            <a:ext cx="4259988" cy="3084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9319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80" y="269319"/>
            <a:ext cx="3830241" cy="215455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4023" y="3457813"/>
            <a:ext cx="6182797" cy="673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Apple iPhone 16 Pro Max</a:t>
            </a:r>
            <a:endParaRPr lang="en-US" sz="4200" dirty="0"/>
          </a:p>
        </p:txBody>
      </p:sp>
      <p:sp>
        <p:nvSpPr>
          <p:cNvPr id="5" name="Shape 1"/>
          <p:cNvSpPr/>
          <p:nvPr/>
        </p:nvSpPr>
        <p:spPr>
          <a:xfrm>
            <a:off x="754023" y="4696539"/>
            <a:ext cx="484703" cy="484703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27140" y="4777264"/>
            <a:ext cx="138351" cy="323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500" dirty="0"/>
          </a:p>
        </p:txBody>
      </p:sp>
      <p:sp>
        <p:nvSpPr>
          <p:cNvPr id="7" name="Text 3"/>
          <p:cNvSpPr/>
          <p:nvPr/>
        </p:nvSpPr>
        <p:spPr>
          <a:xfrm>
            <a:off x="1454110" y="4696539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Камера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1454110" y="5162312"/>
            <a:ext cx="5753457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48-мегапіксельний сенсор, чудові можливості зйомки в умовах слабкого освітлення, зйомка відео у 8K</a:t>
            </a:r>
            <a:endParaRPr lang="en-US" sz="1650" dirty="0"/>
          </a:p>
        </p:txBody>
      </p:sp>
      <p:sp>
        <p:nvSpPr>
          <p:cNvPr id="9" name="Shape 5"/>
          <p:cNvSpPr/>
          <p:nvPr/>
        </p:nvSpPr>
        <p:spPr>
          <a:xfrm>
            <a:off x="7422952" y="4696539"/>
            <a:ext cx="484703" cy="484703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581067" y="4777264"/>
            <a:ext cx="168354" cy="323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500" dirty="0"/>
          </a:p>
        </p:txBody>
      </p:sp>
      <p:sp>
        <p:nvSpPr>
          <p:cNvPr id="11" name="Text 7"/>
          <p:cNvSpPr/>
          <p:nvPr/>
        </p:nvSpPr>
        <p:spPr>
          <a:xfrm>
            <a:off x="8123039" y="4696539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Дисплей</a:t>
            </a:r>
            <a:endParaRPr lang="en-US" sz="2100" dirty="0"/>
          </a:p>
        </p:txBody>
      </p:sp>
      <p:sp>
        <p:nvSpPr>
          <p:cNvPr id="12" name="Text 8"/>
          <p:cNvSpPr/>
          <p:nvPr/>
        </p:nvSpPr>
        <p:spPr>
          <a:xfrm>
            <a:off x="8123039" y="5162312"/>
            <a:ext cx="5753457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6.9-дюймовий дисплей з високою щільністю пікселів, яскрава передача кольорів, підтримка ProMotion</a:t>
            </a:r>
            <a:endParaRPr lang="en-US" sz="1650" dirty="0"/>
          </a:p>
        </p:txBody>
      </p:sp>
      <p:sp>
        <p:nvSpPr>
          <p:cNvPr id="13" name="Shape 9"/>
          <p:cNvSpPr/>
          <p:nvPr/>
        </p:nvSpPr>
        <p:spPr>
          <a:xfrm>
            <a:off x="754023" y="6309598"/>
            <a:ext cx="484703" cy="484703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09995" y="6390323"/>
            <a:ext cx="172641" cy="323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1"/>
          <p:cNvSpPr/>
          <p:nvPr/>
        </p:nvSpPr>
        <p:spPr>
          <a:xfrm>
            <a:off x="1454110" y="6309598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Продуктивність</a:t>
            </a:r>
            <a:endParaRPr lang="en-US" sz="2100" dirty="0"/>
          </a:p>
        </p:txBody>
      </p:sp>
      <p:sp>
        <p:nvSpPr>
          <p:cNvPr id="16" name="Text 12"/>
          <p:cNvSpPr/>
          <p:nvPr/>
        </p:nvSpPr>
        <p:spPr>
          <a:xfrm>
            <a:off x="1454110" y="6775371"/>
            <a:ext cx="5753457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Потужний процесор A18, плавна робота без затримок, висока продуктивність для ігор</a:t>
            </a:r>
            <a:endParaRPr lang="en-US" sz="1650" dirty="0"/>
          </a:p>
        </p:txBody>
      </p:sp>
      <p:sp>
        <p:nvSpPr>
          <p:cNvPr id="17" name="Shape 13"/>
          <p:cNvSpPr/>
          <p:nvPr/>
        </p:nvSpPr>
        <p:spPr>
          <a:xfrm>
            <a:off x="7422952" y="6309598"/>
            <a:ext cx="484703" cy="484703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7577018" y="6390323"/>
            <a:ext cx="176451" cy="323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500" dirty="0"/>
          </a:p>
        </p:txBody>
      </p:sp>
      <p:sp>
        <p:nvSpPr>
          <p:cNvPr id="19" name="Text 15"/>
          <p:cNvSpPr/>
          <p:nvPr/>
        </p:nvSpPr>
        <p:spPr>
          <a:xfrm>
            <a:off x="8123039" y="6309598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Ціна</a:t>
            </a:r>
            <a:endParaRPr lang="en-US" sz="2100" dirty="0"/>
          </a:p>
        </p:txBody>
      </p:sp>
      <p:sp>
        <p:nvSpPr>
          <p:cNvPr id="20" name="Text 16"/>
          <p:cNvSpPr/>
          <p:nvPr/>
        </p:nvSpPr>
        <p:spPr>
          <a:xfrm>
            <a:off x="8123039" y="6775371"/>
            <a:ext cx="5753457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1199$</a:t>
            </a:r>
            <a:endParaRPr lang="en-US" sz="16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1193840"/>
            <a:ext cx="4919305" cy="584180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6103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Huawei nova Flip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26592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514624" y="28936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Компактний дизайн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514624" y="3384113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Зручний у використанні, легко поміститься в кишеню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171867" y="26592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406301" y="28936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Згинаючий екран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0406301" y="338411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Розкладається, утворюючи великий планшет, зручний для перегляду контенту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280190" y="4934069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5146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Камера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6514624" y="5658922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Якісні фотографії, чудові можливості для селфі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10171867" y="4934069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0406301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Ціна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10406301" y="5658922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€680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883212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345" y="188238"/>
            <a:ext cx="2251591" cy="150673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27209" y="2297549"/>
            <a:ext cx="3766423" cy="470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29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Xiaomi Mix Fold 4</a:t>
            </a:r>
            <a:endParaRPr lang="en-US" sz="29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09" y="2994184"/>
            <a:ext cx="753189" cy="120527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506379" y="3144798"/>
            <a:ext cx="1914406" cy="235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Високоякісний екран</a:t>
            </a:r>
            <a:endParaRPr lang="en-US" sz="1450" dirty="0"/>
          </a:p>
        </p:txBody>
      </p:sp>
      <p:sp>
        <p:nvSpPr>
          <p:cNvPr id="7" name="Text 2"/>
          <p:cNvSpPr/>
          <p:nvPr/>
        </p:nvSpPr>
        <p:spPr>
          <a:xfrm>
            <a:off x="1506379" y="3470553"/>
            <a:ext cx="12596813" cy="240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7.98 дюймів, AMOLED, висока щільність пікселів, підтримка високої частоти оновлення</a:t>
            </a:r>
            <a:endParaRPr lang="en-US" sz="11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209" y="4199453"/>
            <a:ext cx="753189" cy="120527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506379" y="4350068"/>
            <a:ext cx="1883212" cy="235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Камера</a:t>
            </a:r>
            <a:endParaRPr lang="en-US" sz="1450" dirty="0"/>
          </a:p>
        </p:txBody>
      </p:sp>
      <p:sp>
        <p:nvSpPr>
          <p:cNvPr id="10" name="Text 4"/>
          <p:cNvSpPr/>
          <p:nvPr/>
        </p:nvSpPr>
        <p:spPr>
          <a:xfrm>
            <a:off x="1506379" y="4675823"/>
            <a:ext cx="12596813" cy="240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50-мегапіксельний сенсор, широкий кут огляду, підтримка зйомки відео у 4K</a:t>
            </a:r>
            <a:endParaRPr lang="en-US" sz="11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209" y="5404723"/>
            <a:ext cx="753189" cy="120527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506379" y="5555337"/>
            <a:ext cx="1883212" cy="235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Продуктивність</a:t>
            </a:r>
            <a:endParaRPr lang="en-US" sz="1450" dirty="0"/>
          </a:p>
        </p:txBody>
      </p:sp>
      <p:sp>
        <p:nvSpPr>
          <p:cNvPr id="13" name="Text 6"/>
          <p:cNvSpPr/>
          <p:nvPr/>
        </p:nvSpPr>
        <p:spPr>
          <a:xfrm>
            <a:off x="1506379" y="5881092"/>
            <a:ext cx="12596813" cy="240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Потужний процесор Snapdragon, 12/16ГБ ОЗП, 256ГБ/1ТБ зберігання, підтримка швидкої зарядки</a:t>
            </a:r>
            <a:endParaRPr lang="en-US" sz="115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209" y="6609993"/>
            <a:ext cx="753189" cy="120527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506379" y="6760607"/>
            <a:ext cx="1883212" cy="235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Ціна</a:t>
            </a:r>
            <a:endParaRPr lang="en-US" sz="1450" dirty="0"/>
          </a:p>
        </p:txBody>
      </p:sp>
      <p:sp>
        <p:nvSpPr>
          <p:cNvPr id="16" name="Text 8"/>
          <p:cNvSpPr/>
          <p:nvPr/>
        </p:nvSpPr>
        <p:spPr>
          <a:xfrm>
            <a:off x="1506379" y="7086362"/>
            <a:ext cx="12596813" cy="240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€1140</a:t>
            </a:r>
            <a:endParaRPr lang="en-US" sz="11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97149" y="594249"/>
            <a:ext cx="2476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aleway" pitchFamily="34" charset="0"/>
              </a:rPr>
              <a:t>Графік:</a:t>
            </a:r>
            <a:endParaRPr lang="uk-UA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3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05185" y="594249"/>
            <a:ext cx="8820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aleway" pitchFamily="34" charset="0"/>
              </a:rPr>
              <a:t>Підсумок мого звернення:</a:t>
            </a:r>
            <a:endParaRPr lang="uk-UA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1310" y="1659023"/>
            <a:ext cx="470000" cy="40421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7700"/>
              </a:lnSpc>
            </a:pPr>
            <a:r>
              <a:rPr lang="en-US" dirty="0" smtClean="0">
                <a:solidFill>
                  <a:srgbClr val="1B1B27"/>
                </a:solidFill>
                <a:latin typeface="Raleway" pitchFamily="34" charset="0"/>
                <a:sym typeface="Wingdings" panose="05000000000000000000" pitchFamily="2" charset="2"/>
              </a:rPr>
              <a:t> </a:t>
            </a:r>
          </a:p>
          <a:p>
            <a:pPr>
              <a:lnSpc>
                <a:spcPts val="7700"/>
              </a:lnSpc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pPr>
              <a:lnSpc>
                <a:spcPts val="7700"/>
              </a:lnSpc>
            </a:pPr>
            <a:r>
              <a:rPr lang="en-US" dirty="0" smtClean="0">
                <a:solidFill>
                  <a:srgbClr val="1B1B27"/>
                </a:solidFill>
                <a:latin typeface="Raleway" pitchFamily="34" charset="0"/>
                <a:sym typeface="Wingdings" panose="05000000000000000000" pitchFamily="2" charset="2"/>
              </a:rPr>
              <a:t></a:t>
            </a:r>
          </a:p>
          <a:p>
            <a:pPr>
              <a:lnSpc>
                <a:spcPts val="7700"/>
              </a:lnSpc>
            </a:pPr>
            <a:endParaRPr lang="en-US" dirty="0" smtClean="0">
              <a:solidFill>
                <a:srgbClr val="1B1B27"/>
              </a:solidFill>
              <a:latin typeface="Raleway" pitchFamily="34" charset="0"/>
              <a:sym typeface="Wingdings" panose="05000000000000000000" pitchFamily="2" charset="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38302" y="2009391"/>
            <a:ext cx="9953807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За інформацією графіків попереднього слайду </a:t>
            </a:r>
            <a:r>
              <a:rPr lang="en-US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, </a:t>
            </a:r>
            <a:r>
              <a:rPr lang="uk-UA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рейтинги смартфонів</a:t>
            </a:r>
          </a:p>
          <a:p>
            <a:pPr algn="ctr"/>
            <a:r>
              <a:rPr lang="uk-UA" sz="4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1-</a:t>
            </a:r>
            <a:r>
              <a:rPr lang="en-US" sz="4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IPhone 16 Pro </a:t>
            </a:r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M</a:t>
            </a:r>
            <a:r>
              <a:rPr lang="en-US" sz="4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ax</a:t>
            </a:r>
            <a:endParaRPr lang="uk-UA" sz="4000" b="0" cap="none" spc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uk-UA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2-</a:t>
            </a:r>
            <a:r>
              <a:rPr lang="en-US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Samsung Galaxy S24 Ultra / Xiaomi MI Fold 4</a:t>
            </a:r>
            <a:endParaRPr lang="uk-UA" sz="40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uk-UA" sz="4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3-</a:t>
            </a:r>
            <a:r>
              <a:rPr lang="en-US" sz="4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Huawei nova Flip</a:t>
            </a:r>
            <a:endParaRPr lang="uk-UA" sz="4000" b="0" cap="none" spc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endParaRPr lang="ru-RU" sz="4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11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263</Words>
  <Application>Microsoft Office PowerPoint</Application>
  <PresentationFormat>Произвольный</PresentationFormat>
  <Paragraphs>55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Roboto</vt:lpstr>
      <vt:lpstr>Raleway</vt:lpstr>
      <vt:lpstr>Calibri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Пользователь</cp:lastModifiedBy>
  <cp:revision>4</cp:revision>
  <dcterms:created xsi:type="dcterms:W3CDTF">2024-09-05T14:05:18Z</dcterms:created>
  <dcterms:modified xsi:type="dcterms:W3CDTF">2024-09-05T14:35:30Z</dcterms:modified>
</cp:coreProperties>
</file>