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2" r:id="rId6"/>
    <p:sldId id="258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4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7225DD-59B3-E34F-AAEA-9AE3507A3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B6F58E0-012E-84BC-1257-C1B970B37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E9821B-9990-47B1-B87C-FE5597578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6732-C5B4-46A1-A722-3D7B59C656B8}" type="datetimeFigureOut">
              <a:rPr kumimoji="1" lang="ja-JP" altLang="en-US" smtClean="0"/>
              <a:t>2023/7/27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9A1C3E-AF9F-5D50-B5D9-01B8C6500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6C790B-5667-5E96-CCA2-58A82C59D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7B16-2BFE-4537-90A3-3E3291703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8669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CD1AC0-E686-D296-32D6-1184EA0E4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DE69982-1B08-14FF-A573-1B78DE21E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C9712B-651F-E4FF-F64F-A1A4B6621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6732-C5B4-46A1-A722-3D7B59C656B8}" type="datetimeFigureOut">
              <a:rPr kumimoji="1" lang="ja-JP" altLang="en-US" smtClean="0"/>
              <a:t>2023/7/27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C27961-5441-964E-FFE9-3E0578793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1953F4-58B2-5699-F95E-2569C84A0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7B16-2BFE-4537-90A3-3E3291703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7164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28D7F8B-314F-33C8-7099-C7D63C6AAC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EDEB388-DECA-7058-7B4D-A5F616F87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E64D46-C992-D38F-A556-4FB044A3E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6732-C5B4-46A1-A722-3D7B59C656B8}" type="datetimeFigureOut">
              <a:rPr kumimoji="1" lang="ja-JP" altLang="en-US" smtClean="0"/>
              <a:t>2023/7/27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008D83-393B-15EF-CE37-653BA989A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8F132D-3735-1A8E-2889-1424D8AA0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7B16-2BFE-4537-90A3-3E3291703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8201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244FFA-BCB1-2F53-C337-3B09C4164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9E88AE-4CB3-84DF-F464-6C0127533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8DEA82-A32A-8084-B355-B78755730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6732-C5B4-46A1-A722-3D7B59C656B8}" type="datetimeFigureOut">
              <a:rPr kumimoji="1" lang="ja-JP" altLang="en-US" smtClean="0"/>
              <a:t>2023/7/27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0EB11B-71A9-32C2-042E-EBFF78176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845422-9077-5897-DFDF-A409819F5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7B16-2BFE-4537-90A3-3E3291703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6886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1F4ABA-69B6-0F32-A891-ECA7ACF62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20FB8B-BE32-D4C5-A10E-B35F91857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658322-713F-2E36-7B6F-7402AD493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6732-C5B4-46A1-A722-3D7B59C656B8}" type="datetimeFigureOut">
              <a:rPr kumimoji="1" lang="ja-JP" altLang="en-US" smtClean="0"/>
              <a:t>2023/7/27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200694-163A-ADF4-B837-94825B7B7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6FF693-221A-F3AF-999F-8A8EFB12B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7B16-2BFE-4537-90A3-3E3291703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158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4DB66A-2A5B-D12A-DF8D-34D050EF6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462B9A-1797-48BB-E2E2-36980FAEE8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724EA5B-5E41-5264-141B-E49C1AE07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F6E5DF-43A2-4C77-4780-90727CC86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6732-C5B4-46A1-A722-3D7B59C656B8}" type="datetimeFigureOut">
              <a:rPr kumimoji="1" lang="ja-JP" altLang="en-US" smtClean="0"/>
              <a:t>2023/7/27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E6517DD-9C78-9CC6-0F28-3AA629A53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F15AB2-5171-A18E-799E-293B50902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7B16-2BFE-4537-90A3-3E3291703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2387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8D39B9-07E4-2C46-4FF8-426994787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122F067-6D45-3214-D77D-8D9810FC1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B98ADA7-7E85-421B-8B5E-4D19C6F6C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DDE8641-6703-28EC-1EE6-38FBDDFFB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851E83D-7A57-14FD-E4B3-07550AD85D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E9DDFB4-CB07-66D7-591E-2E621701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6732-C5B4-46A1-A722-3D7B59C656B8}" type="datetimeFigureOut">
              <a:rPr kumimoji="1" lang="ja-JP" altLang="en-US" smtClean="0"/>
              <a:t>2023/7/27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9A17DBB-757C-7AB5-1188-48FE742FE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42E3789-3A98-D4AC-DD23-27D878DAD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7B16-2BFE-4537-90A3-3E3291703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826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F01CE4-4306-A1C8-362D-023E7BAEB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5AF8649-460A-0B79-ED3B-9DA2427F9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6732-C5B4-46A1-A722-3D7B59C656B8}" type="datetimeFigureOut">
              <a:rPr kumimoji="1" lang="ja-JP" altLang="en-US" smtClean="0"/>
              <a:t>2023/7/27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E3D1DBF-68AC-8FF9-5ACD-4E60A5E99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13E2EAA-2807-1F1F-7795-7046A06AC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7B16-2BFE-4537-90A3-3E3291703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1578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26308D2-C835-81C4-DED9-D22DFF79F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6732-C5B4-46A1-A722-3D7B59C656B8}" type="datetimeFigureOut">
              <a:rPr kumimoji="1" lang="ja-JP" altLang="en-US" smtClean="0"/>
              <a:t>2023/7/27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0DD091D-9353-8849-5455-FE92D7552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5C28A3F-9904-410B-620C-82749A55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7B16-2BFE-4537-90A3-3E3291703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2025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7CFDCB-51DA-DDCD-2CA0-118CCB7ED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A9D749-329F-E9BB-C255-CB4A67DF1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4F9A66D-2C0E-71EF-501B-DA125479D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1892E9E-90B7-C654-5CA9-8DB565D65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6732-C5B4-46A1-A722-3D7B59C656B8}" type="datetimeFigureOut">
              <a:rPr kumimoji="1" lang="ja-JP" altLang="en-US" smtClean="0"/>
              <a:t>2023/7/27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F7CC80E-F308-AC6C-22FA-0F8AC4EC7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1F2079-8DB8-67C9-B210-E6CE089F5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7B16-2BFE-4537-90A3-3E3291703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07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9C7E80-205F-6E57-C5C5-5779242E8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825C5F3-DBB7-FEDE-C9BD-443DF61600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DD88D35-7ABD-4A28-246D-2A8E4C617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0D9296C-CFB0-FCBE-6C18-820AB7FC9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6732-C5B4-46A1-A722-3D7B59C656B8}" type="datetimeFigureOut">
              <a:rPr kumimoji="1" lang="ja-JP" altLang="en-US" smtClean="0"/>
              <a:t>2023/7/27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2CF0E91-A9AA-FF1D-6F21-E0E4BFC57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5F99781-9642-5F27-4A3E-8D5DA3A3A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7B16-2BFE-4537-90A3-3E3291703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6263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59E994C-DCF8-3FDE-E536-60540595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2BFF998-8B38-5A86-361E-28DF6C84F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D8A84A-7165-2AF5-72DE-95BDD02638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F6732-C5B4-46A1-A722-3D7B59C656B8}" type="datetimeFigureOut">
              <a:rPr kumimoji="1" lang="ja-JP" altLang="en-US" smtClean="0"/>
              <a:t>2023/7/27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FCACF7-1822-B1AB-D7D7-8C3A4020C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031B90-DBA0-6FF9-64E5-BF7B32B4B6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27B16-2BFE-4537-90A3-3E3291703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820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図形, 四角形&#10;&#10;自動的に生成された説明">
            <a:extLst>
              <a:ext uri="{FF2B5EF4-FFF2-40B4-BE49-F238E27FC236}">
                <a16:creationId xmlns:a16="http://schemas.microsoft.com/office/drawing/2014/main" id="{90B8B681-4C6E-41D5-822A-E6C9820D0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13F91AE-D785-CCAB-FEBF-84EEF55D92A6}"/>
              </a:ext>
            </a:extLst>
          </p:cNvPr>
          <p:cNvSpPr txBox="1"/>
          <p:nvPr/>
        </p:nvSpPr>
        <p:spPr>
          <a:xfrm>
            <a:off x="5087910" y="5563666"/>
            <a:ext cx="6642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u="sng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プレイ人数　        </a:t>
            </a:r>
            <a:r>
              <a:rPr lang="ja-JP" altLang="en-US" sz="2800" u="sng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 </a:t>
            </a:r>
            <a:r>
              <a:rPr kumimoji="1" lang="ja-JP" altLang="en-US" sz="2800" u="sng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ソロ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E74BD1D-5E48-9E85-6D34-243067F5D7E1}"/>
              </a:ext>
            </a:extLst>
          </p:cNvPr>
          <p:cNvSpPr txBox="1"/>
          <p:nvPr/>
        </p:nvSpPr>
        <p:spPr>
          <a:xfrm>
            <a:off x="5087910" y="6009942"/>
            <a:ext cx="5703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u="sng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プラットフォーム　</a:t>
            </a:r>
            <a:r>
              <a:rPr kumimoji="1" lang="en-US" altLang="ja-JP" sz="2800" u="sng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PC</a:t>
            </a:r>
            <a:endParaRPr kumimoji="1" lang="ja-JP" altLang="en-US" sz="2800" u="sng" dirty="0">
              <a:latin typeface="せのびゴシック Bold" panose="02000600000000000000" pitchFamily="2" charset="-128"/>
              <a:ea typeface="せのびゴシック Bold" panose="02000600000000000000" pitchFamily="2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A8D36CC-50C5-179A-0750-99F8E86EDD0C}"/>
              </a:ext>
            </a:extLst>
          </p:cNvPr>
          <p:cNvSpPr txBox="1"/>
          <p:nvPr/>
        </p:nvSpPr>
        <p:spPr>
          <a:xfrm>
            <a:off x="5087910" y="5117390"/>
            <a:ext cx="7104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u="sng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ジャンル　　　　  タワーディフェンス</a:t>
            </a:r>
          </a:p>
        </p:txBody>
      </p:sp>
      <p:pic>
        <p:nvPicPr>
          <p:cNvPr id="9" name="図 8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73134829-9E1A-4653-7416-56D4543260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057" y="335446"/>
            <a:ext cx="9797882" cy="504355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7571F1-2FE6-3BBA-DB85-57570B9D75DD}"/>
              </a:ext>
            </a:extLst>
          </p:cNvPr>
          <p:cNvSpPr txBox="1"/>
          <p:nvPr/>
        </p:nvSpPr>
        <p:spPr>
          <a:xfrm>
            <a:off x="5080336" y="811934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8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企画書</a:t>
            </a:r>
            <a:endParaRPr kumimoji="1" lang="ja-JP" altLang="en-US" sz="4800" dirty="0">
              <a:latin typeface="せのびゴシック Bold" panose="02000600000000000000" pitchFamily="2" charset="-128"/>
              <a:ea typeface="せのびゴシック Bold" panose="02000600000000000000" pitchFamily="2" charset="-128"/>
            </a:endParaRPr>
          </a:p>
        </p:txBody>
      </p:sp>
      <p:pic>
        <p:nvPicPr>
          <p:cNvPr id="3074" name="Picture 2" descr="いろいろな猫の肉球のイラスト | かわいいフリー素材集 いらすとや">
            <a:extLst>
              <a:ext uri="{FF2B5EF4-FFF2-40B4-BE49-F238E27FC236}">
                <a16:creationId xmlns:a16="http://schemas.microsoft.com/office/drawing/2014/main" id="{12C46928-9FC1-4D0F-9568-5746D7901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459" y="5047955"/>
            <a:ext cx="1473877" cy="147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232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 descr="図形, 四角形&#10;&#10;自動的に生成された説明">
            <a:extLst>
              <a:ext uri="{FF2B5EF4-FFF2-40B4-BE49-F238E27FC236}">
                <a16:creationId xmlns:a16="http://schemas.microsoft.com/office/drawing/2014/main" id="{338C9ECA-579F-4E88-8DB0-B4156F914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04F95BA-3D7C-4774-E2E8-7680A3EC7DE1}"/>
              </a:ext>
            </a:extLst>
          </p:cNvPr>
          <p:cNvSpPr txBox="1"/>
          <p:nvPr/>
        </p:nvSpPr>
        <p:spPr>
          <a:xfrm>
            <a:off x="4464784" y="481446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8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コンセプト</a:t>
            </a:r>
            <a:endParaRPr kumimoji="1" lang="ja-JP" altLang="en-US" sz="4800" dirty="0">
              <a:latin typeface="せのびゴシック Bold" panose="02000600000000000000" pitchFamily="2" charset="-128"/>
              <a:ea typeface="せのびゴシック Bold" panose="02000600000000000000" pitchFamily="2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13FB382-9C0F-76C5-EFA1-75D729F6F580}"/>
              </a:ext>
            </a:extLst>
          </p:cNvPr>
          <p:cNvSpPr txBox="1"/>
          <p:nvPr/>
        </p:nvSpPr>
        <p:spPr>
          <a:xfrm>
            <a:off x="1294945" y="2744574"/>
            <a:ext cx="9602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クスッと笑える</a:t>
            </a:r>
            <a:r>
              <a:rPr lang="ja-JP" altLang="en-US" sz="3200" dirty="0">
                <a:solidFill>
                  <a:srgbClr val="FF0000"/>
                </a:solidFill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可愛さ</a:t>
            </a:r>
            <a:r>
              <a:rPr lang="ja-JP" altLang="en-US" sz="32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と</a:t>
            </a:r>
            <a:r>
              <a:rPr kumimoji="1" lang="ja-JP" altLang="en-US" sz="32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敵を倒す</a:t>
            </a:r>
            <a:r>
              <a:rPr lang="ja-JP" altLang="en-US" sz="3200" dirty="0">
                <a:solidFill>
                  <a:srgbClr val="FF0000"/>
                </a:solidFill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爽快感</a:t>
            </a:r>
            <a:r>
              <a:rPr kumimoji="1" lang="ja-JP" altLang="en-US" sz="32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を味わえる</a:t>
            </a:r>
          </a:p>
        </p:txBody>
      </p:sp>
      <p:sp>
        <p:nvSpPr>
          <p:cNvPr id="18" name="思考の吹き出し: 雲形 17">
            <a:extLst>
              <a:ext uri="{FF2B5EF4-FFF2-40B4-BE49-F238E27FC236}">
                <a16:creationId xmlns:a16="http://schemas.microsoft.com/office/drawing/2014/main" id="{CEC3A201-EFAD-0A1A-E608-91BAF5CC08D2}"/>
              </a:ext>
            </a:extLst>
          </p:cNvPr>
          <p:cNvSpPr/>
          <p:nvPr/>
        </p:nvSpPr>
        <p:spPr>
          <a:xfrm rot="19868305">
            <a:off x="5672266" y="4384290"/>
            <a:ext cx="706582" cy="515389"/>
          </a:xfrm>
          <a:prstGeom prst="cloudCallou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52F2DBC0-1B2F-BA63-F7DA-25AEA592C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47739" y="4674408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ねずみのキャラクター | かわいいフリー素材集 いらすとや">
            <a:extLst>
              <a:ext uri="{FF2B5EF4-FFF2-40B4-BE49-F238E27FC236}">
                <a16:creationId xmlns:a16="http://schemas.microsoft.com/office/drawing/2014/main" id="{8CDA6CC3-C453-46FC-4450-B5C7C6446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06959">
            <a:off x="9536749" y="3902811"/>
            <a:ext cx="1500153" cy="175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猫のキャラクター | かわいいフリー素材集 いらすとや">
            <a:extLst>
              <a:ext uri="{FF2B5EF4-FFF2-40B4-BE49-F238E27FC236}">
                <a16:creationId xmlns:a16="http://schemas.microsoft.com/office/drawing/2014/main" id="{E05F8CE6-868A-5A24-F5BD-F8E542729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58979">
            <a:off x="6155641" y="3879776"/>
            <a:ext cx="1053851" cy="124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チーズのイラスト（薫製） | かわいいフリー素材集 いらすとや">
            <a:extLst>
              <a:ext uri="{FF2B5EF4-FFF2-40B4-BE49-F238E27FC236}">
                <a16:creationId xmlns:a16="http://schemas.microsoft.com/office/drawing/2014/main" id="{38E0FCF7-A501-B0C3-9B95-02B9C267C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27" y="4963152"/>
            <a:ext cx="771613" cy="556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ねずみのキャラクター | かわいいフリー素材集 いらすとや">
            <a:extLst>
              <a:ext uri="{FF2B5EF4-FFF2-40B4-BE49-F238E27FC236}">
                <a16:creationId xmlns:a16="http://schemas.microsoft.com/office/drawing/2014/main" id="{70304A2C-2114-170A-3304-FBCBCE0EE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06959">
            <a:off x="8978565" y="3743711"/>
            <a:ext cx="1500153" cy="175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ねずみのキャラクター | かわいいフリー素材集 いらすとや">
            <a:extLst>
              <a:ext uri="{FF2B5EF4-FFF2-40B4-BE49-F238E27FC236}">
                <a16:creationId xmlns:a16="http://schemas.microsoft.com/office/drawing/2014/main" id="{630AB664-AFDA-D7AF-0070-B123F104C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06959">
            <a:off x="9313537" y="4363562"/>
            <a:ext cx="1500153" cy="175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ねずみのキャラクター | かわいいフリー素材集 いらすとや">
            <a:extLst>
              <a:ext uri="{FF2B5EF4-FFF2-40B4-BE49-F238E27FC236}">
                <a16:creationId xmlns:a16="http://schemas.microsoft.com/office/drawing/2014/main" id="{BB2346C7-80FD-59D7-8C99-4C8DFD7D7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06959">
            <a:off x="8755353" y="4204462"/>
            <a:ext cx="1500153" cy="175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東京タワーのイラスト | かわいいフリー素材集 いらすとや">
            <a:extLst>
              <a:ext uri="{FF2B5EF4-FFF2-40B4-BE49-F238E27FC236}">
                <a16:creationId xmlns:a16="http://schemas.microsoft.com/office/drawing/2014/main" id="{665C3337-F925-BFC6-F74B-0552B2352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242" y="3973938"/>
            <a:ext cx="1156942" cy="160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220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図形, 四角形&#10;&#10;自動的に生成された説明">
            <a:extLst>
              <a:ext uri="{FF2B5EF4-FFF2-40B4-BE49-F238E27FC236}">
                <a16:creationId xmlns:a16="http://schemas.microsoft.com/office/drawing/2014/main" id="{CF40515E-E1BB-5DBF-6586-D37040BFC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0BADF8B-061E-F55B-1914-56CF1CE190B0}"/>
              </a:ext>
            </a:extLst>
          </p:cNvPr>
          <p:cNvSpPr txBox="1"/>
          <p:nvPr/>
        </p:nvSpPr>
        <p:spPr>
          <a:xfrm>
            <a:off x="4157007" y="512760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ターゲット層</a:t>
            </a: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7147E8D2-11BF-4BED-AFF6-E80505E20A0C}"/>
              </a:ext>
            </a:extLst>
          </p:cNvPr>
          <p:cNvSpPr/>
          <p:nvPr/>
        </p:nvSpPr>
        <p:spPr>
          <a:xfrm>
            <a:off x="712838" y="2115374"/>
            <a:ext cx="10903974" cy="3028335"/>
          </a:xfrm>
          <a:prstGeom prst="ellipse">
            <a:avLst/>
          </a:prstGeom>
          <a:ln>
            <a:solidFill>
              <a:schemeClr val="accent4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1EF5A23-3E6A-4817-9615-32FF838A67F8}"/>
              </a:ext>
            </a:extLst>
          </p:cNvPr>
          <p:cNvSpPr txBox="1"/>
          <p:nvPr/>
        </p:nvSpPr>
        <p:spPr>
          <a:xfrm>
            <a:off x="1022554" y="2459504"/>
            <a:ext cx="1014689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6000" b="0" i="0" dirty="0">
                <a:effectLst/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10</a:t>
            </a:r>
            <a:r>
              <a:rPr lang="ja-JP" altLang="en-US" sz="6000" b="0" i="0" dirty="0">
                <a:effectLst/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代～</a:t>
            </a:r>
            <a:r>
              <a:rPr lang="en-US" altLang="ja-JP" sz="6000" b="0" i="0" dirty="0">
                <a:effectLst/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20</a:t>
            </a:r>
            <a:r>
              <a:rPr lang="ja-JP" altLang="en-US" sz="6000" b="0" i="0" dirty="0">
                <a:effectLst/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代で</a:t>
            </a:r>
            <a:endParaRPr lang="en-US" altLang="ja-JP" sz="6000" b="0" i="0" dirty="0">
              <a:effectLst/>
              <a:latin typeface="せのびゴシック Bold" panose="02000600000000000000" pitchFamily="2" charset="-128"/>
              <a:ea typeface="せのびゴシック Bold" panose="02000600000000000000" pitchFamily="2" charset="-128"/>
            </a:endParaRPr>
          </a:p>
          <a:p>
            <a:pPr algn="ctr"/>
            <a:r>
              <a:rPr lang="ja-JP" altLang="en-US" sz="6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動物が出るゲームが好きな人</a:t>
            </a:r>
          </a:p>
        </p:txBody>
      </p:sp>
    </p:spTree>
    <p:extLst>
      <p:ext uri="{BB962C8B-B14F-4D97-AF65-F5344CB8AC3E}">
        <p14:creationId xmlns:p14="http://schemas.microsoft.com/office/powerpoint/2010/main" val="194980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図 83" descr="図形, 四角形&#10;&#10;自動的に生成された説明">
            <a:extLst>
              <a:ext uri="{FF2B5EF4-FFF2-40B4-BE49-F238E27FC236}">
                <a16:creationId xmlns:a16="http://schemas.microsoft.com/office/drawing/2014/main" id="{1AE84CA0-CD7E-42E7-8654-34DF15213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A25B79A-3620-EB94-E8CF-7D74F912F08F}"/>
              </a:ext>
            </a:extLst>
          </p:cNvPr>
          <p:cNvSpPr txBox="1"/>
          <p:nvPr/>
        </p:nvSpPr>
        <p:spPr>
          <a:xfrm>
            <a:off x="5388114" y="497029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目標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E08459F-0AC0-D16D-B199-01B471C55298}"/>
              </a:ext>
            </a:extLst>
          </p:cNvPr>
          <p:cNvSpPr txBox="1"/>
          <p:nvPr/>
        </p:nvSpPr>
        <p:spPr>
          <a:xfrm>
            <a:off x="1782842" y="3047080"/>
            <a:ext cx="86485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>
                <a:solidFill>
                  <a:srgbClr val="FF0000"/>
                </a:solidFill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敵の大群の押し寄せる波を止める</a:t>
            </a:r>
            <a:endParaRPr kumimoji="1" lang="ja-JP" altLang="en-US" sz="4400" dirty="0">
              <a:solidFill>
                <a:srgbClr val="FF0000"/>
              </a:solidFill>
              <a:latin typeface="せのびゴシック Bold" panose="02000600000000000000" pitchFamily="2" charset="-128"/>
              <a:ea typeface="せのびゴシック Bold" panose="02000600000000000000" pitchFamily="2" charset="-128"/>
            </a:endParaRPr>
          </a:p>
        </p:txBody>
      </p:sp>
      <p:pic>
        <p:nvPicPr>
          <p:cNvPr id="72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B6DF226B-1157-462B-A463-962265141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87796" y="1583740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ED466A0C-7B39-49FE-9763-7C50DB2AC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81441" y="1583740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9B249D3F-1A39-4609-AE5A-AB46CD7BD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81785" y="1583740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C3752580-5A57-4DDD-BF2A-5EF21083F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31037" y="1591811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F60491A5-A94D-4B59-A074-92AA96D41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24682" y="1591811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0DDBA840-4AB0-4558-8C1B-DE4D791B9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25026" y="1591811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8A4DF6DE-1323-4407-80F6-8A14688EB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8040" y="2021642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11ACFA26-FA14-457B-8D10-CF86FCB07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11685" y="2021642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D511AF9A-5A0F-4DE7-AD4B-51385BF5D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12029" y="2021642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D30B9C3D-A7BC-4063-90B2-8242E96FB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61281" y="2029713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4377668E-3B27-4157-AB0F-E4792DD7F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54926" y="2029713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0422488B-DCB1-4CF4-8726-56570FD26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55270" y="2029713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B5EDD700-596A-4D3A-BBA8-F6F8893DE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6624" y="4448119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B3C56C48-E752-43A6-B5BB-268ACA26C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0269" y="4448119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A1D27F79-7500-4283-AF94-CC5D38075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00613" y="4448119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16F8214F-A33D-4658-B203-448FB4DC5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49865" y="4456190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FBFDBF7D-6B44-4CEC-A215-5B23F027D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43510" y="4456190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3C58BC95-7341-4132-BDD5-A87B2E0D1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43854" y="4456190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1C666ED2-A692-4B91-BCFC-B67ABFC6D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6868" y="4886021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172806D6-0107-4220-BD24-CDB8AD1A2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0513" y="4886021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B13769B5-55DC-480E-8859-68F98A4E4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30857" y="4886021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C96840BB-6763-4758-8A6C-AD368AE9D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80109" y="4894092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D94CD4B6-1DDB-4058-9B10-4A6725A4E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73754" y="4894092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99C2DD2E-E59E-4AF7-978F-ECB078B0A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74098" y="4894092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" descr="ねずみのキャラクター | かわいいフリー素材集 いらすとや">
            <a:extLst>
              <a:ext uri="{FF2B5EF4-FFF2-40B4-BE49-F238E27FC236}">
                <a16:creationId xmlns:a16="http://schemas.microsoft.com/office/drawing/2014/main" id="{88793EC0-4033-4A8D-B798-DBB2ED19E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014" y="1298452"/>
            <a:ext cx="109376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" descr="ねずみのキャラクター | かわいいフリー素材集 いらすとや">
            <a:extLst>
              <a:ext uri="{FF2B5EF4-FFF2-40B4-BE49-F238E27FC236}">
                <a16:creationId xmlns:a16="http://schemas.microsoft.com/office/drawing/2014/main" id="{6500D50E-DF84-4768-A607-35F2B1361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643" y="1287683"/>
            <a:ext cx="109376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ねずみのキャラクター | かわいいフリー素材集 いらすとや">
            <a:extLst>
              <a:ext uri="{FF2B5EF4-FFF2-40B4-BE49-F238E27FC236}">
                <a16:creationId xmlns:a16="http://schemas.microsoft.com/office/drawing/2014/main" id="{BC939968-2CFC-42C0-8270-D24375A1D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989" y="1271371"/>
            <a:ext cx="109376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ねずみのキャラクター | かわいいフリー素材集 いらすとや">
            <a:extLst>
              <a:ext uri="{FF2B5EF4-FFF2-40B4-BE49-F238E27FC236}">
                <a16:creationId xmlns:a16="http://schemas.microsoft.com/office/drawing/2014/main" id="{C6D0E282-809D-4895-8BF6-8AFB9C91B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702" y="1279526"/>
            <a:ext cx="109376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 descr="ねずみのキャラクター | かわいいフリー素材集 いらすとや">
            <a:extLst>
              <a:ext uri="{FF2B5EF4-FFF2-40B4-BE49-F238E27FC236}">
                <a16:creationId xmlns:a16="http://schemas.microsoft.com/office/drawing/2014/main" id="{E4D05F61-68E8-432E-97C5-90763DAFD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7198" y="1271371"/>
            <a:ext cx="109376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 descr="ねずみのキャラクター | かわいいフリー素材集 いらすとや">
            <a:extLst>
              <a:ext uri="{FF2B5EF4-FFF2-40B4-BE49-F238E27FC236}">
                <a16:creationId xmlns:a16="http://schemas.microsoft.com/office/drawing/2014/main" id="{DB647539-D92F-4541-9214-9E9FEC189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8582" y="1248731"/>
            <a:ext cx="109376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2" descr="ねずみのキャラクター | かわいいフリー素材集 いらすとや">
            <a:extLst>
              <a:ext uri="{FF2B5EF4-FFF2-40B4-BE49-F238E27FC236}">
                <a16:creationId xmlns:a16="http://schemas.microsoft.com/office/drawing/2014/main" id="{918C1083-5DD9-4335-8C5E-DD8718396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6211" y="1237962"/>
            <a:ext cx="109376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" descr="ねずみのキャラクター | かわいいフリー素材集 いらすとや">
            <a:extLst>
              <a:ext uri="{FF2B5EF4-FFF2-40B4-BE49-F238E27FC236}">
                <a16:creationId xmlns:a16="http://schemas.microsoft.com/office/drawing/2014/main" id="{2F8BE26C-1677-4E01-B973-94FC73D11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2557" y="1221650"/>
            <a:ext cx="109376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" descr="ねずみのキャラクター | かわいいフリー素材集 いらすとや">
            <a:extLst>
              <a:ext uri="{FF2B5EF4-FFF2-40B4-BE49-F238E27FC236}">
                <a16:creationId xmlns:a16="http://schemas.microsoft.com/office/drawing/2014/main" id="{28E21939-81B7-415B-915A-536CBF8A5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0270" y="1229805"/>
            <a:ext cx="109376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ねずみのキャラクター | かわいいフリー素材集 いらすとや">
            <a:extLst>
              <a:ext uri="{FF2B5EF4-FFF2-40B4-BE49-F238E27FC236}">
                <a16:creationId xmlns:a16="http://schemas.microsoft.com/office/drawing/2014/main" id="{6563ED29-8FDB-4126-AA13-EED53EC18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049" y="1841987"/>
            <a:ext cx="109376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2" descr="ねずみのキャラクター | かわいいフリー素材集 いらすとや">
            <a:extLst>
              <a:ext uri="{FF2B5EF4-FFF2-40B4-BE49-F238E27FC236}">
                <a16:creationId xmlns:a16="http://schemas.microsoft.com/office/drawing/2014/main" id="{DD3F4CE2-F7B0-4080-A17A-33125C8E8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395" y="1825675"/>
            <a:ext cx="109376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2" descr="ねずみのキャラクター | かわいいフリー素材集 いらすとや">
            <a:extLst>
              <a:ext uri="{FF2B5EF4-FFF2-40B4-BE49-F238E27FC236}">
                <a16:creationId xmlns:a16="http://schemas.microsoft.com/office/drawing/2014/main" id="{31465820-7E5F-43AE-B17E-54F2EFFBB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108" y="1833830"/>
            <a:ext cx="109376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2" descr="ねずみのキャラクター | かわいいフリー素材集 いらすとや">
            <a:extLst>
              <a:ext uri="{FF2B5EF4-FFF2-40B4-BE49-F238E27FC236}">
                <a16:creationId xmlns:a16="http://schemas.microsoft.com/office/drawing/2014/main" id="{1A756953-2904-496B-B785-22C258F3F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604" y="1825675"/>
            <a:ext cx="109376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2" descr="ねずみのキャラクター | かわいいフリー素材集 いらすとや">
            <a:extLst>
              <a:ext uri="{FF2B5EF4-FFF2-40B4-BE49-F238E27FC236}">
                <a16:creationId xmlns:a16="http://schemas.microsoft.com/office/drawing/2014/main" id="{08686BBA-5CC3-4690-9D5F-7BE0DDA9C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988" y="1803035"/>
            <a:ext cx="109376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2" descr="ねずみのキャラクター | かわいいフリー素材集 いらすとや">
            <a:extLst>
              <a:ext uri="{FF2B5EF4-FFF2-40B4-BE49-F238E27FC236}">
                <a16:creationId xmlns:a16="http://schemas.microsoft.com/office/drawing/2014/main" id="{E2B33DD4-D125-4BB4-9DFE-AD039F293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9617" y="1792266"/>
            <a:ext cx="109376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2" descr="ねずみのキャラクター | かわいいフリー素材集 いらすとや">
            <a:extLst>
              <a:ext uri="{FF2B5EF4-FFF2-40B4-BE49-F238E27FC236}">
                <a16:creationId xmlns:a16="http://schemas.microsoft.com/office/drawing/2014/main" id="{44E32BD1-3E0A-4F66-B752-9063E7F52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963" y="1775954"/>
            <a:ext cx="109376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2" descr="ねずみのキャラクター | かわいいフリー素材集 いらすとや">
            <a:extLst>
              <a:ext uri="{FF2B5EF4-FFF2-40B4-BE49-F238E27FC236}">
                <a16:creationId xmlns:a16="http://schemas.microsoft.com/office/drawing/2014/main" id="{D09B0BD3-D436-416B-AA96-909432C7E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3676" y="1784109"/>
            <a:ext cx="109376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2" descr="ねずみのキャラクター | かわいいフリー素材集 いらすとや">
            <a:extLst>
              <a:ext uri="{FF2B5EF4-FFF2-40B4-BE49-F238E27FC236}">
                <a16:creationId xmlns:a16="http://schemas.microsoft.com/office/drawing/2014/main" id="{C175BCE8-2E25-4028-BD85-3FF8AD04B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014" y="3995899"/>
            <a:ext cx="109376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2" descr="ねずみのキャラクター | かわいいフリー素材集 いらすとや">
            <a:extLst>
              <a:ext uri="{FF2B5EF4-FFF2-40B4-BE49-F238E27FC236}">
                <a16:creationId xmlns:a16="http://schemas.microsoft.com/office/drawing/2014/main" id="{2483F7B7-5721-4E18-BB2A-915CE2F25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643" y="3985130"/>
            <a:ext cx="109376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2" descr="ねずみのキャラクター | かわいいフリー素材集 いらすとや">
            <a:extLst>
              <a:ext uri="{FF2B5EF4-FFF2-40B4-BE49-F238E27FC236}">
                <a16:creationId xmlns:a16="http://schemas.microsoft.com/office/drawing/2014/main" id="{F7B3B6D3-D48D-40B0-8656-A5B3D17D0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989" y="3968818"/>
            <a:ext cx="109376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2" descr="ねずみのキャラクター | かわいいフリー素材集 いらすとや">
            <a:extLst>
              <a:ext uri="{FF2B5EF4-FFF2-40B4-BE49-F238E27FC236}">
                <a16:creationId xmlns:a16="http://schemas.microsoft.com/office/drawing/2014/main" id="{4C58826F-5DBB-4D7C-B350-A6BB5FE5B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702" y="3976973"/>
            <a:ext cx="109376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2" descr="ねずみのキャラクター | かわいいフリー素材集 いらすとや">
            <a:extLst>
              <a:ext uri="{FF2B5EF4-FFF2-40B4-BE49-F238E27FC236}">
                <a16:creationId xmlns:a16="http://schemas.microsoft.com/office/drawing/2014/main" id="{2541E1D5-26A3-4ED5-8B94-0A5651DC1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7198" y="3968818"/>
            <a:ext cx="109376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2" descr="ねずみのキャラクター | かわいいフリー素材集 いらすとや">
            <a:extLst>
              <a:ext uri="{FF2B5EF4-FFF2-40B4-BE49-F238E27FC236}">
                <a16:creationId xmlns:a16="http://schemas.microsoft.com/office/drawing/2014/main" id="{C031701D-D804-412D-8BAC-BEC8B888E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8582" y="3946178"/>
            <a:ext cx="109376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2" descr="ねずみのキャラクター | かわいいフリー素材集 いらすとや">
            <a:extLst>
              <a:ext uri="{FF2B5EF4-FFF2-40B4-BE49-F238E27FC236}">
                <a16:creationId xmlns:a16="http://schemas.microsoft.com/office/drawing/2014/main" id="{0432F292-5151-4D97-AD5B-5837F965D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6211" y="3935409"/>
            <a:ext cx="109376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2" descr="ねずみのキャラクター | かわいいフリー素材集 いらすとや">
            <a:extLst>
              <a:ext uri="{FF2B5EF4-FFF2-40B4-BE49-F238E27FC236}">
                <a16:creationId xmlns:a16="http://schemas.microsoft.com/office/drawing/2014/main" id="{51761AC6-B2BA-4CC7-9E34-615C0F17B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2557" y="3919097"/>
            <a:ext cx="109376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2" descr="ねずみのキャラクター | かわいいフリー素材集 いらすとや">
            <a:extLst>
              <a:ext uri="{FF2B5EF4-FFF2-40B4-BE49-F238E27FC236}">
                <a16:creationId xmlns:a16="http://schemas.microsoft.com/office/drawing/2014/main" id="{2519137C-7CF8-4191-A673-2D822F55B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0270" y="3927252"/>
            <a:ext cx="109376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2" descr="ねずみのキャラクター | かわいいフリー素材集 いらすとや">
            <a:extLst>
              <a:ext uri="{FF2B5EF4-FFF2-40B4-BE49-F238E27FC236}">
                <a16:creationId xmlns:a16="http://schemas.microsoft.com/office/drawing/2014/main" id="{9376E1A5-1AF3-4346-B09B-098ED08A3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049" y="4539434"/>
            <a:ext cx="109376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2" descr="ねずみのキャラクター | かわいいフリー素材集 いらすとや">
            <a:extLst>
              <a:ext uri="{FF2B5EF4-FFF2-40B4-BE49-F238E27FC236}">
                <a16:creationId xmlns:a16="http://schemas.microsoft.com/office/drawing/2014/main" id="{8956B4D6-A438-426B-952F-68B0B1821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395" y="4523122"/>
            <a:ext cx="109376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2" descr="ねずみのキャラクター | かわいいフリー素材集 いらすとや">
            <a:extLst>
              <a:ext uri="{FF2B5EF4-FFF2-40B4-BE49-F238E27FC236}">
                <a16:creationId xmlns:a16="http://schemas.microsoft.com/office/drawing/2014/main" id="{2C85212E-FFF6-4DC5-9827-BDE05A903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108" y="4531277"/>
            <a:ext cx="109376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2" descr="ねずみのキャラクター | かわいいフリー素材集 いらすとや">
            <a:extLst>
              <a:ext uri="{FF2B5EF4-FFF2-40B4-BE49-F238E27FC236}">
                <a16:creationId xmlns:a16="http://schemas.microsoft.com/office/drawing/2014/main" id="{85A75A8F-DCC9-45F2-8DC4-3A5411977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604" y="4523122"/>
            <a:ext cx="109376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2" descr="ねずみのキャラクター | かわいいフリー素材集 いらすとや">
            <a:extLst>
              <a:ext uri="{FF2B5EF4-FFF2-40B4-BE49-F238E27FC236}">
                <a16:creationId xmlns:a16="http://schemas.microsoft.com/office/drawing/2014/main" id="{646FBF81-7410-488E-9B14-B11C9B6E3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988" y="4500482"/>
            <a:ext cx="109376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2" descr="ねずみのキャラクター | かわいいフリー素材集 いらすとや">
            <a:extLst>
              <a:ext uri="{FF2B5EF4-FFF2-40B4-BE49-F238E27FC236}">
                <a16:creationId xmlns:a16="http://schemas.microsoft.com/office/drawing/2014/main" id="{D9915CE8-4610-4402-9BA1-80B996A3A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9617" y="4489713"/>
            <a:ext cx="109376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2" descr="ねずみのキャラクター | かわいいフリー素材集 いらすとや">
            <a:extLst>
              <a:ext uri="{FF2B5EF4-FFF2-40B4-BE49-F238E27FC236}">
                <a16:creationId xmlns:a16="http://schemas.microsoft.com/office/drawing/2014/main" id="{78A87316-DC3D-4379-92DB-6D6294E67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963" y="4473401"/>
            <a:ext cx="109376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2" descr="ねずみのキャラクター | かわいいフリー素材集 いらすとや">
            <a:extLst>
              <a:ext uri="{FF2B5EF4-FFF2-40B4-BE49-F238E27FC236}">
                <a16:creationId xmlns:a16="http://schemas.microsoft.com/office/drawing/2014/main" id="{ECD7F957-440E-42FB-86B8-0DC7A1AC9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3676" y="4481556"/>
            <a:ext cx="1093765" cy="12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4" descr="猫のキャラクター | かわいいフリー素材集 いらすとや">
            <a:extLst>
              <a:ext uri="{FF2B5EF4-FFF2-40B4-BE49-F238E27FC236}">
                <a16:creationId xmlns:a16="http://schemas.microsoft.com/office/drawing/2014/main" id="{DACE1732-5B79-4B5E-9634-592BAE4607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9" t="5364" r="19748" b="46263"/>
          <a:stretch/>
        </p:blipFill>
        <p:spPr bwMode="auto">
          <a:xfrm rot="3176538">
            <a:off x="845468" y="4417994"/>
            <a:ext cx="456947" cy="42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" name="Picture 4" descr="猫のキャラクター | かわいいフリー素材集 いらすとや">
            <a:extLst>
              <a:ext uri="{FF2B5EF4-FFF2-40B4-BE49-F238E27FC236}">
                <a16:creationId xmlns:a16="http://schemas.microsoft.com/office/drawing/2014/main" id="{03529C7A-6D58-4667-8EF6-AFB6EA08C0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9" t="5364" r="19748" b="46263"/>
          <a:stretch/>
        </p:blipFill>
        <p:spPr bwMode="auto">
          <a:xfrm rot="3176538">
            <a:off x="1421242" y="4411415"/>
            <a:ext cx="456947" cy="42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4" descr="猫のキャラクター | かわいいフリー素材集 いらすとや">
            <a:extLst>
              <a:ext uri="{FF2B5EF4-FFF2-40B4-BE49-F238E27FC236}">
                <a16:creationId xmlns:a16="http://schemas.microsoft.com/office/drawing/2014/main" id="{3A95BC17-C79D-4C1E-AC59-22BEB202A0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9" t="5364" r="19748" b="46263"/>
          <a:stretch/>
        </p:blipFill>
        <p:spPr bwMode="auto">
          <a:xfrm rot="3176538">
            <a:off x="2015284" y="4409442"/>
            <a:ext cx="456947" cy="42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" name="Picture 4" descr="猫のキャラクター | かわいいフリー素材集 いらすとや">
            <a:extLst>
              <a:ext uri="{FF2B5EF4-FFF2-40B4-BE49-F238E27FC236}">
                <a16:creationId xmlns:a16="http://schemas.microsoft.com/office/drawing/2014/main" id="{78757E8E-8339-480B-866E-1A4877A0B7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9" t="5364" r="19748" b="46263"/>
          <a:stretch/>
        </p:blipFill>
        <p:spPr bwMode="auto">
          <a:xfrm rot="3176538">
            <a:off x="2583787" y="4444161"/>
            <a:ext cx="456947" cy="42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Picture 4" descr="猫のキャラクター | かわいいフリー素材集 いらすとや">
            <a:extLst>
              <a:ext uri="{FF2B5EF4-FFF2-40B4-BE49-F238E27FC236}">
                <a16:creationId xmlns:a16="http://schemas.microsoft.com/office/drawing/2014/main" id="{1392B30F-3E73-4E1C-88F1-4F7A0937C7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9" t="5364" r="19748" b="46263"/>
          <a:stretch/>
        </p:blipFill>
        <p:spPr bwMode="auto">
          <a:xfrm rot="3176538">
            <a:off x="3128126" y="4441788"/>
            <a:ext cx="456947" cy="42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" name="Picture 4" descr="猫のキャラクター | かわいいフリー素材集 いらすとや">
            <a:extLst>
              <a:ext uri="{FF2B5EF4-FFF2-40B4-BE49-F238E27FC236}">
                <a16:creationId xmlns:a16="http://schemas.microsoft.com/office/drawing/2014/main" id="{A1B1E805-F37D-4D12-AEBB-FD435CA126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9" t="5364" r="19748" b="46263"/>
          <a:stretch/>
        </p:blipFill>
        <p:spPr bwMode="auto">
          <a:xfrm rot="3176538">
            <a:off x="3791758" y="4458973"/>
            <a:ext cx="456947" cy="42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" name="Picture 4" descr="猫のキャラクター | かわいいフリー素材集 いらすとや">
            <a:extLst>
              <a:ext uri="{FF2B5EF4-FFF2-40B4-BE49-F238E27FC236}">
                <a16:creationId xmlns:a16="http://schemas.microsoft.com/office/drawing/2014/main" id="{F1121CE9-C265-4B0C-B2D0-A69097E42A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9" t="5364" r="19748" b="46263"/>
          <a:stretch/>
        </p:blipFill>
        <p:spPr bwMode="auto">
          <a:xfrm rot="3176538">
            <a:off x="781395" y="4845587"/>
            <a:ext cx="456947" cy="42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" name="Picture 4" descr="猫のキャラクター | かわいいフリー素材集 いらすとや">
            <a:extLst>
              <a:ext uri="{FF2B5EF4-FFF2-40B4-BE49-F238E27FC236}">
                <a16:creationId xmlns:a16="http://schemas.microsoft.com/office/drawing/2014/main" id="{7D25CB2B-5C3D-4CED-A1F0-A80819E3C7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9" t="5364" r="19748" b="46263"/>
          <a:stretch/>
        </p:blipFill>
        <p:spPr bwMode="auto">
          <a:xfrm rot="3176538">
            <a:off x="1357169" y="4839008"/>
            <a:ext cx="456947" cy="42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" name="Picture 4" descr="猫のキャラクター | かわいいフリー素材集 いらすとや">
            <a:extLst>
              <a:ext uri="{FF2B5EF4-FFF2-40B4-BE49-F238E27FC236}">
                <a16:creationId xmlns:a16="http://schemas.microsoft.com/office/drawing/2014/main" id="{3A87B04F-4886-4731-A044-0CC36427B7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9" t="5364" r="19748" b="46263"/>
          <a:stretch/>
        </p:blipFill>
        <p:spPr bwMode="auto">
          <a:xfrm rot="3176538">
            <a:off x="1951211" y="4837035"/>
            <a:ext cx="456947" cy="42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" name="Picture 4" descr="猫のキャラクター | かわいいフリー素材集 いらすとや">
            <a:extLst>
              <a:ext uri="{FF2B5EF4-FFF2-40B4-BE49-F238E27FC236}">
                <a16:creationId xmlns:a16="http://schemas.microsoft.com/office/drawing/2014/main" id="{75CE4442-DEFD-474B-ACF4-B0497779D6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9" t="5364" r="19748" b="46263"/>
          <a:stretch/>
        </p:blipFill>
        <p:spPr bwMode="auto">
          <a:xfrm rot="3176538">
            <a:off x="2519714" y="4871754"/>
            <a:ext cx="456947" cy="42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" name="Picture 4" descr="猫のキャラクター | かわいいフリー素材集 いらすとや">
            <a:extLst>
              <a:ext uri="{FF2B5EF4-FFF2-40B4-BE49-F238E27FC236}">
                <a16:creationId xmlns:a16="http://schemas.microsoft.com/office/drawing/2014/main" id="{F99CDC56-4463-4B0D-8DD3-5DE0D44193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9" t="5364" r="19748" b="46263"/>
          <a:stretch/>
        </p:blipFill>
        <p:spPr bwMode="auto">
          <a:xfrm rot="3176538">
            <a:off x="3064053" y="4869381"/>
            <a:ext cx="456947" cy="42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" name="Picture 4" descr="猫のキャラクター | かわいいフリー素材集 いらすとや">
            <a:extLst>
              <a:ext uri="{FF2B5EF4-FFF2-40B4-BE49-F238E27FC236}">
                <a16:creationId xmlns:a16="http://schemas.microsoft.com/office/drawing/2014/main" id="{06E4ED23-26B4-4C4B-B128-316D4C94EF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9" t="5364" r="19748" b="46263"/>
          <a:stretch/>
        </p:blipFill>
        <p:spPr bwMode="auto">
          <a:xfrm rot="3176538">
            <a:off x="3727685" y="4886566"/>
            <a:ext cx="456947" cy="42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" name="Picture 4" descr="猫のキャラクター | かわいいフリー素材集 いらすとや">
            <a:extLst>
              <a:ext uri="{FF2B5EF4-FFF2-40B4-BE49-F238E27FC236}">
                <a16:creationId xmlns:a16="http://schemas.microsoft.com/office/drawing/2014/main" id="{D301C6FB-B0A0-4526-BFE5-D4A86021FE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9" t="5364" r="19748" b="46263"/>
          <a:stretch/>
        </p:blipFill>
        <p:spPr bwMode="auto">
          <a:xfrm rot="3176538">
            <a:off x="1149288" y="1541023"/>
            <a:ext cx="456947" cy="42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" name="Picture 4" descr="猫のキャラクター | かわいいフリー素材集 いらすとや">
            <a:extLst>
              <a:ext uri="{FF2B5EF4-FFF2-40B4-BE49-F238E27FC236}">
                <a16:creationId xmlns:a16="http://schemas.microsoft.com/office/drawing/2014/main" id="{5A1D6A25-91CB-4ECE-A00B-7587C863D0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9" t="5364" r="19748" b="46263"/>
          <a:stretch/>
        </p:blipFill>
        <p:spPr bwMode="auto">
          <a:xfrm rot="3176538">
            <a:off x="1725062" y="1534444"/>
            <a:ext cx="456947" cy="42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4" descr="猫のキャラクター | かわいいフリー素材集 いらすとや">
            <a:extLst>
              <a:ext uri="{FF2B5EF4-FFF2-40B4-BE49-F238E27FC236}">
                <a16:creationId xmlns:a16="http://schemas.microsoft.com/office/drawing/2014/main" id="{5DBC694C-6E8E-4E18-8751-623C6311AD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9" t="5364" r="19748" b="46263"/>
          <a:stretch/>
        </p:blipFill>
        <p:spPr bwMode="auto">
          <a:xfrm rot="3176538">
            <a:off x="2319104" y="1532471"/>
            <a:ext cx="456947" cy="42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7" name="Picture 4" descr="猫のキャラクター | かわいいフリー素材集 いらすとや">
            <a:extLst>
              <a:ext uri="{FF2B5EF4-FFF2-40B4-BE49-F238E27FC236}">
                <a16:creationId xmlns:a16="http://schemas.microsoft.com/office/drawing/2014/main" id="{A43FCF3B-91C8-4CC3-B602-E7195146C0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9" t="5364" r="19748" b="46263"/>
          <a:stretch/>
        </p:blipFill>
        <p:spPr bwMode="auto">
          <a:xfrm rot="3176538">
            <a:off x="2887607" y="1567190"/>
            <a:ext cx="456947" cy="42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8" name="Picture 4" descr="猫のキャラクター | かわいいフリー素材集 いらすとや">
            <a:extLst>
              <a:ext uri="{FF2B5EF4-FFF2-40B4-BE49-F238E27FC236}">
                <a16:creationId xmlns:a16="http://schemas.microsoft.com/office/drawing/2014/main" id="{E8EDC823-E30E-4B79-9083-219ABC8D92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9" t="5364" r="19748" b="46263"/>
          <a:stretch/>
        </p:blipFill>
        <p:spPr bwMode="auto">
          <a:xfrm rot="3176538">
            <a:off x="3431946" y="1564817"/>
            <a:ext cx="456947" cy="42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9" name="Picture 4" descr="猫のキャラクター | かわいいフリー素材集 いらすとや">
            <a:extLst>
              <a:ext uri="{FF2B5EF4-FFF2-40B4-BE49-F238E27FC236}">
                <a16:creationId xmlns:a16="http://schemas.microsoft.com/office/drawing/2014/main" id="{3D434A7A-C24C-4C8B-8428-39C8641FEE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9" t="5364" r="19748" b="46263"/>
          <a:stretch/>
        </p:blipFill>
        <p:spPr bwMode="auto">
          <a:xfrm rot="3176538">
            <a:off x="4095578" y="1582002"/>
            <a:ext cx="456947" cy="42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0" name="Picture 4" descr="猫のキャラクター | かわいいフリー素材集 いらすとや">
            <a:extLst>
              <a:ext uri="{FF2B5EF4-FFF2-40B4-BE49-F238E27FC236}">
                <a16:creationId xmlns:a16="http://schemas.microsoft.com/office/drawing/2014/main" id="{9B870665-D7AE-4734-9085-5CDAC0CAA9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9" t="5364" r="19748" b="46263"/>
          <a:stretch/>
        </p:blipFill>
        <p:spPr bwMode="auto">
          <a:xfrm rot="3176538">
            <a:off x="1085215" y="1968616"/>
            <a:ext cx="456947" cy="42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" name="Picture 4" descr="猫のキャラクター | かわいいフリー素材集 いらすとや">
            <a:extLst>
              <a:ext uri="{FF2B5EF4-FFF2-40B4-BE49-F238E27FC236}">
                <a16:creationId xmlns:a16="http://schemas.microsoft.com/office/drawing/2014/main" id="{F2AA79CD-375B-4400-8F0C-8A9F163C6B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9" t="5364" r="19748" b="46263"/>
          <a:stretch/>
        </p:blipFill>
        <p:spPr bwMode="auto">
          <a:xfrm rot="3176538">
            <a:off x="1660989" y="1962037"/>
            <a:ext cx="456947" cy="42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2" name="Picture 4" descr="猫のキャラクター | かわいいフリー素材集 いらすとや">
            <a:extLst>
              <a:ext uri="{FF2B5EF4-FFF2-40B4-BE49-F238E27FC236}">
                <a16:creationId xmlns:a16="http://schemas.microsoft.com/office/drawing/2014/main" id="{85FAF215-8465-44AC-9258-25D5A05BE3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9" t="5364" r="19748" b="46263"/>
          <a:stretch/>
        </p:blipFill>
        <p:spPr bwMode="auto">
          <a:xfrm rot="3176538">
            <a:off x="2255031" y="1960064"/>
            <a:ext cx="456947" cy="42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3" name="Picture 4" descr="猫のキャラクター | かわいいフリー素材集 いらすとや">
            <a:extLst>
              <a:ext uri="{FF2B5EF4-FFF2-40B4-BE49-F238E27FC236}">
                <a16:creationId xmlns:a16="http://schemas.microsoft.com/office/drawing/2014/main" id="{387D8047-479A-4A9B-B57B-A47CF6E3A1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9" t="5364" r="19748" b="46263"/>
          <a:stretch/>
        </p:blipFill>
        <p:spPr bwMode="auto">
          <a:xfrm rot="3176538">
            <a:off x="2823534" y="1994783"/>
            <a:ext cx="456947" cy="42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" name="Picture 4" descr="猫のキャラクター | かわいいフリー素材集 いらすとや">
            <a:extLst>
              <a:ext uri="{FF2B5EF4-FFF2-40B4-BE49-F238E27FC236}">
                <a16:creationId xmlns:a16="http://schemas.microsoft.com/office/drawing/2014/main" id="{0B580376-D3CB-4A82-B81A-62A777052B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9" t="5364" r="19748" b="46263"/>
          <a:stretch/>
        </p:blipFill>
        <p:spPr bwMode="auto">
          <a:xfrm rot="3176538">
            <a:off x="3367873" y="1992410"/>
            <a:ext cx="456947" cy="42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5" name="Picture 4" descr="猫のキャラクター | かわいいフリー素材集 いらすとや">
            <a:extLst>
              <a:ext uri="{FF2B5EF4-FFF2-40B4-BE49-F238E27FC236}">
                <a16:creationId xmlns:a16="http://schemas.microsoft.com/office/drawing/2014/main" id="{11483DE4-F5C5-4B5A-8D23-6FC3DF4667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9" t="5364" r="19748" b="46263"/>
          <a:stretch/>
        </p:blipFill>
        <p:spPr bwMode="auto">
          <a:xfrm rot="3176538">
            <a:off x="4031505" y="2009595"/>
            <a:ext cx="456947" cy="42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7921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図形, 四角形&#10;&#10;自動的に生成された説明">
            <a:extLst>
              <a:ext uri="{FF2B5EF4-FFF2-40B4-BE49-F238E27FC236}">
                <a16:creationId xmlns:a16="http://schemas.microsoft.com/office/drawing/2014/main" id="{33D55B0D-0C2B-4CD7-4BB9-00ED27A33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D3348D7-A740-1F3F-C2EA-FC3825DC6962}"/>
              </a:ext>
            </a:extLst>
          </p:cNvPr>
          <p:cNvSpPr txBox="1"/>
          <p:nvPr/>
        </p:nvSpPr>
        <p:spPr>
          <a:xfrm>
            <a:off x="1171055" y="1613816"/>
            <a:ext cx="432469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障害物　</a:t>
            </a:r>
            <a:r>
              <a:rPr lang="ja-JP" altLang="en-US" sz="4000" dirty="0">
                <a:solidFill>
                  <a:schemeClr val="accent1"/>
                </a:solidFill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動物大砲</a:t>
            </a:r>
            <a:endParaRPr lang="en-US" altLang="ja-JP" sz="4000" dirty="0">
              <a:solidFill>
                <a:schemeClr val="accent1"/>
              </a:solidFill>
              <a:latin typeface="せのびゴシック Bold" panose="02000600000000000000" pitchFamily="2" charset="-128"/>
              <a:ea typeface="せのびゴシック Bold" panose="02000600000000000000" pitchFamily="2" charset="-128"/>
            </a:endParaRPr>
          </a:p>
          <a:p>
            <a:r>
              <a:rPr lang="ja-JP" altLang="en-US" sz="4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敵　　　</a:t>
            </a:r>
            <a:r>
              <a:rPr lang="ja-JP" altLang="en-US" sz="4000" dirty="0">
                <a:solidFill>
                  <a:srgbClr val="FF0000"/>
                </a:solidFill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ネズミ</a:t>
            </a:r>
          </a:p>
          <a:p>
            <a:r>
              <a:rPr lang="ja-JP" altLang="en-US" sz="4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タワー　</a:t>
            </a:r>
            <a:r>
              <a:rPr lang="ja-JP" altLang="en-US" sz="4000" dirty="0">
                <a:solidFill>
                  <a:schemeClr val="accent4"/>
                </a:solidFill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チーズ</a:t>
            </a:r>
          </a:p>
        </p:txBody>
      </p:sp>
      <p:pic>
        <p:nvPicPr>
          <p:cNvPr id="1026" name="Picture 2" descr="ねずみのキャラクター | かわいいフリー素材集 いらすとや">
            <a:extLst>
              <a:ext uri="{FF2B5EF4-FFF2-40B4-BE49-F238E27FC236}">
                <a16:creationId xmlns:a16="http://schemas.microsoft.com/office/drawing/2014/main" id="{9E2C4416-CC88-2FE8-9D63-C40B893E5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154" y="1267594"/>
            <a:ext cx="2027058" cy="237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猫のキャラクター | かわいいフリー素材集 いらすとや">
            <a:extLst>
              <a:ext uri="{FF2B5EF4-FFF2-40B4-BE49-F238E27FC236}">
                <a16:creationId xmlns:a16="http://schemas.microsoft.com/office/drawing/2014/main" id="{A84805BA-7450-DE23-8C00-54FDB4F7B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212" y="1429789"/>
            <a:ext cx="1824622" cy="2156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チーズのイラスト（薫製） | かわいいフリー素材集 いらすとや">
            <a:extLst>
              <a:ext uri="{FF2B5EF4-FFF2-40B4-BE49-F238E27FC236}">
                <a16:creationId xmlns:a16="http://schemas.microsoft.com/office/drawing/2014/main" id="{5549CDCC-A11A-E592-0668-87DF9A5FB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9834" y="2323857"/>
            <a:ext cx="1824622" cy="131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270E11A-1A01-59E2-0907-81D18D437A1D}"/>
              </a:ext>
            </a:extLst>
          </p:cNvPr>
          <p:cNvSpPr/>
          <p:nvPr/>
        </p:nvSpPr>
        <p:spPr>
          <a:xfrm>
            <a:off x="1022602" y="3808066"/>
            <a:ext cx="9981854" cy="23724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2F871E7-2015-5993-283E-D8689A9F8687}"/>
              </a:ext>
            </a:extLst>
          </p:cNvPr>
          <p:cNvSpPr txBox="1"/>
          <p:nvPr/>
        </p:nvSpPr>
        <p:spPr>
          <a:xfrm>
            <a:off x="1171055" y="3965172"/>
            <a:ext cx="98498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000" dirty="0">
                <a:solidFill>
                  <a:srgbClr val="FF0000"/>
                </a:solidFill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ネズミ</a:t>
            </a:r>
            <a:r>
              <a:rPr lang="ja-JP" altLang="en-US" sz="4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は</a:t>
            </a:r>
            <a:r>
              <a:rPr lang="ja-JP" altLang="en-US" sz="4000" dirty="0">
                <a:solidFill>
                  <a:schemeClr val="accent4"/>
                </a:solidFill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チーズ</a:t>
            </a:r>
            <a:r>
              <a:rPr lang="ja-JP" altLang="en-US" sz="4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を奪いに来る！！！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965A67A-4D0D-07A9-E2C6-8495520E7F39}"/>
              </a:ext>
            </a:extLst>
          </p:cNvPr>
          <p:cNvSpPr txBox="1"/>
          <p:nvPr/>
        </p:nvSpPr>
        <p:spPr>
          <a:xfrm>
            <a:off x="1171055" y="4689153"/>
            <a:ext cx="984989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000" dirty="0">
                <a:solidFill>
                  <a:schemeClr val="accent1"/>
                </a:solidFill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動物大砲</a:t>
            </a:r>
            <a:r>
              <a:rPr lang="ja-JP" altLang="en-US" sz="4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は</a:t>
            </a:r>
            <a:r>
              <a:rPr lang="ja-JP" altLang="en-US" sz="4000" dirty="0">
                <a:solidFill>
                  <a:srgbClr val="FF0000"/>
                </a:solidFill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ネズミ</a:t>
            </a:r>
            <a:r>
              <a:rPr lang="ja-JP" altLang="en-US" sz="4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に向け発射して</a:t>
            </a:r>
            <a:r>
              <a:rPr lang="ja-JP" altLang="en-US" sz="4000" dirty="0">
                <a:solidFill>
                  <a:srgbClr val="FF0000"/>
                </a:solidFill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ネズミ</a:t>
            </a:r>
            <a:r>
              <a:rPr lang="ja-JP" altLang="en-US" sz="4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を食い殺す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8E277C6-9975-0493-0986-69A1C558B980}"/>
              </a:ext>
            </a:extLst>
          </p:cNvPr>
          <p:cNvSpPr txBox="1"/>
          <p:nvPr/>
        </p:nvSpPr>
        <p:spPr>
          <a:xfrm>
            <a:off x="4592467" y="511507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ゲーム説明</a:t>
            </a:r>
          </a:p>
        </p:txBody>
      </p:sp>
    </p:spTree>
    <p:extLst>
      <p:ext uri="{BB962C8B-B14F-4D97-AF65-F5344CB8AC3E}">
        <p14:creationId xmlns:p14="http://schemas.microsoft.com/office/powerpoint/2010/main" val="2689501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図 42" descr="図形, 四角形&#10;&#10;自動的に生成された説明">
            <a:extLst>
              <a:ext uri="{FF2B5EF4-FFF2-40B4-BE49-F238E27FC236}">
                <a16:creationId xmlns:a16="http://schemas.microsoft.com/office/drawing/2014/main" id="{C85B9848-9C0A-43FA-8888-C9A026DB3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09" y="-13423"/>
            <a:ext cx="12192000" cy="685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7A31392-2204-AF7B-5DA6-A4A48AE5EE50}"/>
              </a:ext>
            </a:extLst>
          </p:cNvPr>
          <p:cNvSpPr txBox="1"/>
          <p:nvPr/>
        </p:nvSpPr>
        <p:spPr>
          <a:xfrm>
            <a:off x="4519408" y="404744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プレイ内容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9107647-A6D3-3B45-AD5E-5E97A1785069}"/>
              </a:ext>
            </a:extLst>
          </p:cNvPr>
          <p:cNvSpPr txBox="1"/>
          <p:nvPr/>
        </p:nvSpPr>
        <p:spPr>
          <a:xfrm>
            <a:off x="525244" y="1346111"/>
            <a:ext cx="8135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solidFill>
                  <a:srgbClr val="FF0000"/>
                </a:solidFill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敵</a:t>
            </a:r>
            <a:r>
              <a:rPr kumimoji="1" lang="ja-JP" altLang="en-US" sz="2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が通る道の周りに</a:t>
            </a:r>
            <a:r>
              <a:rPr kumimoji="1" lang="ja-JP" altLang="en-US" sz="2000" dirty="0">
                <a:solidFill>
                  <a:schemeClr val="accent2"/>
                </a:solidFill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障害物</a:t>
            </a:r>
            <a:r>
              <a:rPr kumimoji="1" lang="ja-JP" altLang="en-US" sz="2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を置き</a:t>
            </a:r>
            <a:r>
              <a:rPr kumimoji="1" lang="ja-JP" altLang="en-US" sz="2000" dirty="0">
                <a:solidFill>
                  <a:srgbClr val="FF0000"/>
                </a:solidFill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敵</a:t>
            </a:r>
            <a:r>
              <a:rPr kumimoji="1" lang="ja-JP" altLang="en-US" sz="2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に</a:t>
            </a:r>
            <a:r>
              <a:rPr kumimoji="1" lang="ja-JP" altLang="en-US" sz="2000" dirty="0">
                <a:solidFill>
                  <a:schemeClr val="accent1"/>
                </a:solidFill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タワー</a:t>
            </a:r>
            <a:r>
              <a:rPr kumimoji="1" lang="ja-JP" altLang="en-US" sz="2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を壊されないようにする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4BFE7F8-66C7-B5A6-81D6-AEAD77CA8BD7}"/>
              </a:ext>
            </a:extLst>
          </p:cNvPr>
          <p:cNvSpPr/>
          <p:nvPr/>
        </p:nvSpPr>
        <p:spPr>
          <a:xfrm>
            <a:off x="7016091" y="5307368"/>
            <a:ext cx="4314305" cy="8616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11B489F-65C6-28EE-0AEE-617003CA8C43}"/>
              </a:ext>
            </a:extLst>
          </p:cNvPr>
          <p:cNvSpPr/>
          <p:nvPr/>
        </p:nvSpPr>
        <p:spPr>
          <a:xfrm rot="5400000">
            <a:off x="6359311" y="3793450"/>
            <a:ext cx="2175164" cy="8616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F70C494-98B5-AEE6-7B01-6C1A76307D6F}"/>
              </a:ext>
            </a:extLst>
          </p:cNvPr>
          <p:cNvSpPr/>
          <p:nvPr/>
        </p:nvSpPr>
        <p:spPr>
          <a:xfrm>
            <a:off x="4123113" y="3136669"/>
            <a:ext cx="2892978" cy="8616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76AC4AA-5F2B-653D-D29B-1D9E11A48F3F}"/>
              </a:ext>
            </a:extLst>
          </p:cNvPr>
          <p:cNvSpPr/>
          <p:nvPr/>
        </p:nvSpPr>
        <p:spPr>
          <a:xfrm rot="5400000">
            <a:off x="2248891" y="4152358"/>
            <a:ext cx="2892978" cy="8616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AEF0C75-ACB6-DD01-9020-F92470894EF9}"/>
              </a:ext>
            </a:extLst>
          </p:cNvPr>
          <p:cNvSpPr/>
          <p:nvPr/>
        </p:nvSpPr>
        <p:spPr>
          <a:xfrm rot="10800000">
            <a:off x="0" y="5168045"/>
            <a:ext cx="3264578" cy="8616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BDD81B2-02A5-CEB8-A7A5-F50DF69AC5ED}"/>
              </a:ext>
            </a:extLst>
          </p:cNvPr>
          <p:cNvSpPr/>
          <p:nvPr/>
        </p:nvSpPr>
        <p:spPr>
          <a:xfrm>
            <a:off x="6151418" y="5296197"/>
            <a:ext cx="861604" cy="861603"/>
          </a:xfrm>
          <a:prstGeom prst="rect">
            <a:avLst/>
          </a:prstGeom>
          <a:solidFill>
            <a:schemeClr val="accent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CEE8855-B6A5-DC69-03DC-A0629CC3684E}"/>
              </a:ext>
            </a:extLst>
          </p:cNvPr>
          <p:cNvSpPr/>
          <p:nvPr/>
        </p:nvSpPr>
        <p:spPr>
          <a:xfrm>
            <a:off x="6154487" y="3998271"/>
            <a:ext cx="861604" cy="861603"/>
          </a:xfrm>
          <a:prstGeom prst="rect">
            <a:avLst/>
          </a:prstGeom>
          <a:solidFill>
            <a:schemeClr val="accent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72368CB-5680-40B7-1652-16430A12326E}"/>
              </a:ext>
            </a:extLst>
          </p:cNvPr>
          <p:cNvSpPr/>
          <p:nvPr/>
        </p:nvSpPr>
        <p:spPr>
          <a:xfrm>
            <a:off x="4123113" y="3993756"/>
            <a:ext cx="861604" cy="861603"/>
          </a:xfrm>
          <a:prstGeom prst="rect">
            <a:avLst/>
          </a:prstGeom>
          <a:solidFill>
            <a:schemeClr val="accent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508D04C-5E84-673D-9F09-C456F6C658EF}"/>
              </a:ext>
            </a:extLst>
          </p:cNvPr>
          <p:cNvSpPr/>
          <p:nvPr/>
        </p:nvSpPr>
        <p:spPr>
          <a:xfrm>
            <a:off x="3281171" y="5966082"/>
            <a:ext cx="861604" cy="861603"/>
          </a:xfrm>
          <a:prstGeom prst="rect">
            <a:avLst/>
          </a:prstGeom>
          <a:solidFill>
            <a:schemeClr val="accent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BE569CF-11C2-883C-7B1B-0126734EF161}"/>
              </a:ext>
            </a:extLst>
          </p:cNvPr>
          <p:cNvSpPr/>
          <p:nvPr/>
        </p:nvSpPr>
        <p:spPr>
          <a:xfrm>
            <a:off x="5175910" y="2259024"/>
            <a:ext cx="861604" cy="861603"/>
          </a:xfrm>
          <a:prstGeom prst="rect">
            <a:avLst/>
          </a:prstGeom>
          <a:solidFill>
            <a:schemeClr val="accent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CFFFCA8-9924-5C4F-E357-064A25154927}"/>
              </a:ext>
            </a:extLst>
          </p:cNvPr>
          <p:cNvSpPr/>
          <p:nvPr/>
        </p:nvSpPr>
        <p:spPr>
          <a:xfrm>
            <a:off x="8520631" y="976100"/>
            <a:ext cx="642465" cy="642464"/>
          </a:xfrm>
          <a:prstGeom prst="rect">
            <a:avLst/>
          </a:prstGeom>
          <a:solidFill>
            <a:schemeClr val="accent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5F85872-9A29-6FF4-1F0B-F97E6A651207}"/>
              </a:ext>
            </a:extLst>
          </p:cNvPr>
          <p:cNvSpPr/>
          <p:nvPr/>
        </p:nvSpPr>
        <p:spPr>
          <a:xfrm>
            <a:off x="8520631" y="1666697"/>
            <a:ext cx="642465" cy="642464"/>
          </a:xfrm>
          <a:prstGeom prst="rect">
            <a:avLst/>
          </a:prstGeom>
          <a:solidFill>
            <a:schemeClr val="accent4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6FF8F83-1E07-3232-407D-65235D6F3156}"/>
              </a:ext>
            </a:extLst>
          </p:cNvPr>
          <p:cNvSpPr txBox="1"/>
          <p:nvPr/>
        </p:nvSpPr>
        <p:spPr>
          <a:xfrm>
            <a:off x="9208166" y="1115487"/>
            <a:ext cx="2461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障害物</a:t>
            </a:r>
            <a:r>
              <a:rPr kumimoji="1" lang="en-US" altLang="ja-JP" sz="2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(</a:t>
            </a:r>
            <a:r>
              <a:rPr lang="ja-JP" altLang="en-US" sz="2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大砲など</a:t>
            </a:r>
            <a:r>
              <a:rPr lang="en-US" altLang="ja-JP" sz="2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...</a:t>
            </a:r>
            <a:r>
              <a:rPr kumimoji="1" lang="en-US" altLang="ja-JP" sz="2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)</a:t>
            </a:r>
            <a:endParaRPr kumimoji="1" lang="ja-JP" altLang="en-US" sz="2000" dirty="0">
              <a:latin typeface="せのびゴシック Bold" panose="02000600000000000000" pitchFamily="2" charset="-128"/>
              <a:ea typeface="せのびゴシック Bold" panose="02000600000000000000" pitchFamily="2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3EF1997-A14C-ABEF-D296-17B8290D4878}"/>
              </a:ext>
            </a:extLst>
          </p:cNvPr>
          <p:cNvSpPr txBox="1"/>
          <p:nvPr/>
        </p:nvSpPr>
        <p:spPr>
          <a:xfrm>
            <a:off x="9208166" y="175976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タワー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0EE4B94-72F6-8E64-6AA8-1078569D3247}"/>
              </a:ext>
            </a:extLst>
          </p:cNvPr>
          <p:cNvSpPr txBox="1"/>
          <p:nvPr/>
        </p:nvSpPr>
        <p:spPr>
          <a:xfrm>
            <a:off x="525244" y="1782381"/>
            <a:ext cx="6340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solidFill>
                  <a:srgbClr val="FF0000"/>
                </a:solidFill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敵</a:t>
            </a:r>
            <a:r>
              <a:rPr kumimoji="1" lang="ja-JP" altLang="en-US" sz="2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を倒すと</a:t>
            </a:r>
            <a:r>
              <a:rPr kumimoji="1" lang="ja-JP" altLang="en-US" sz="2000" dirty="0">
                <a:solidFill>
                  <a:schemeClr val="bg1">
                    <a:lumMod val="50000"/>
                  </a:schemeClr>
                </a:solidFill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物資</a:t>
            </a:r>
            <a:r>
              <a:rPr kumimoji="1" lang="ja-JP" altLang="en-US" sz="2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が手に入り</a:t>
            </a:r>
            <a:r>
              <a:rPr kumimoji="1" lang="ja-JP" altLang="en-US" sz="2000" dirty="0">
                <a:solidFill>
                  <a:schemeClr val="accent2"/>
                </a:solidFill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障害物</a:t>
            </a:r>
            <a:r>
              <a:rPr kumimoji="1" lang="ja-JP" altLang="en-US" sz="2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を建てる事ができる</a:t>
            </a:r>
          </a:p>
        </p:txBody>
      </p:sp>
      <p:pic>
        <p:nvPicPr>
          <p:cNvPr id="1030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E3467512-DE79-7311-0D18-5413F0053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14453" y="2226979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9C515021-D9B3-8355-8FDC-16ECFFC80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93915" y="5829161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D5723772-D606-47A3-8FEC-A8D0C56E2719}"/>
              </a:ext>
            </a:extLst>
          </p:cNvPr>
          <p:cNvSpPr/>
          <p:nvPr/>
        </p:nvSpPr>
        <p:spPr>
          <a:xfrm>
            <a:off x="8520630" y="2381082"/>
            <a:ext cx="642465" cy="642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49AC4BE-BDBD-4610-9EE5-CFFCD767C684}"/>
              </a:ext>
            </a:extLst>
          </p:cNvPr>
          <p:cNvSpPr txBox="1"/>
          <p:nvPr/>
        </p:nvSpPr>
        <p:spPr>
          <a:xfrm>
            <a:off x="9192076" y="246318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物資</a:t>
            </a:r>
            <a:endParaRPr kumimoji="1" lang="ja-JP" altLang="en-US" sz="2000" dirty="0">
              <a:latin typeface="せのびゴシック Bold" panose="02000600000000000000" pitchFamily="2" charset="-128"/>
              <a:ea typeface="せのびゴシック Bold" panose="02000600000000000000" pitchFamily="2" charset="-128"/>
            </a:endParaRPr>
          </a:p>
        </p:txBody>
      </p:sp>
      <p:pic>
        <p:nvPicPr>
          <p:cNvPr id="48" name="Picture 4" descr="猫のキャラクター | かわいいフリー素材集 いらすとや">
            <a:extLst>
              <a:ext uri="{FF2B5EF4-FFF2-40B4-BE49-F238E27FC236}">
                <a16:creationId xmlns:a16="http://schemas.microsoft.com/office/drawing/2014/main" id="{C1355DEB-3128-4963-A71A-683398EA1D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9" t="5364" r="19748" b="46263"/>
          <a:stretch/>
        </p:blipFill>
        <p:spPr bwMode="auto">
          <a:xfrm rot="3176538">
            <a:off x="5719352" y="2157562"/>
            <a:ext cx="539601" cy="504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猫のキャラクター | かわいいフリー素材集 いらすとや">
            <a:extLst>
              <a:ext uri="{FF2B5EF4-FFF2-40B4-BE49-F238E27FC236}">
                <a16:creationId xmlns:a16="http://schemas.microsoft.com/office/drawing/2014/main" id="{50076E90-268F-4D52-938B-70164F6702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9" t="5364" r="19748" b="46263"/>
          <a:stretch/>
        </p:blipFill>
        <p:spPr bwMode="auto">
          <a:xfrm rot="3176538">
            <a:off x="3807769" y="5738345"/>
            <a:ext cx="539601" cy="504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矢印: 右 23">
            <a:extLst>
              <a:ext uri="{FF2B5EF4-FFF2-40B4-BE49-F238E27FC236}">
                <a16:creationId xmlns:a16="http://schemas.microsoft.com/office/drawing/2014/main" id="{1298931A-5ECD-4B39-BBAE-87FCB153B3EA}"/>
              </a:ext>
            </a:extLst>
          </p:cNvPr>
          <p:cNvSpPr/>
          <p:nvPr/>
        </p:nvSpPr>
        <p:spPr>
          <a:xfrm rot="10800000">
            <a:off x="7365516" y="5578578"/>
            <a:ext cx="3824146" cy="3191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矢印: 右 62">
            <a:extLst>
              <a:ext uri="{FF2B5EF4-FFF2-40B4-BE49-F238E27FC236}">
                <a16:creationId xmlns:a16="http://schemas.microsoft.com/office/drawing/2014/main" id="{D7FB1034-8503-4F3A-B8D6-722CD5F24890}"/>
              </a:ext>
            </a:extLst>
          </p:cNvPr>
          <p:cNvSpPr/>
          <p:nvPr/>
        </p:nvSpPr>
        <p:spPr>
          <a:xfrm rot="16200000">
            <a:off x="6541405" y="4079603"/>
            <a:ext cx="1857138" cy="3191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矢印: 右 63">
            <a:extLst>
              <a:ext uri="{FF2B5EF4-FFF2-40B4-BE49-F238E27FC236}">
                <a16:creationId xmlns:a16="http://schemas.microsoft.com/office/drawing/2014/main" id="{6F7F17B1-25E0-436A-B9EA-2CF1B8A6EDDD}"/>
              </a:ext>
            </a:extLst>
          </p:cNvPr>
          <p:cNvSpPr/>
          <p:nvPr/>
        </p:nvSpPr>
        <p:spPr>
          <a:xfrm rot="10800000">
            <a:off x="4359338" y="3415577"/>
            <a:ext cx="2521269" cy="3191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矢印: 右 64">
            <a:extLst>
              <a:ext uri="{FF2B5EF4-FFF2-40B4-BE49-F238E27FC236}">
                <a16:creationId xmlns:a16="http://schemas.microsoft.com/office/drawing/2014/main" id="{4E3A9A08-98C3-4E47-B976-58BFA585EB3A}"/>
              </a:ext>
            </a:extLst>
          </p:cNvPr>
          <p:cNvSpPr/>
          <p:nvPr/>
        </p:nvSpPr>
        <p:spPr>
          <a:xfrm rot="5400000">
            <a:off x="2440286" y="4455062"/>
            <a:ext cx="2466671" cy="3191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矢印: 右 65">
            <a:extLst>
              <a:ext uri="{FF2B5EF4-FFF2-40B4-BE49-F238E27FC236}">
                <a16:creationId xmlns:a16="http://schemas.microsoft.com/office/drawing/2014/main" id="{5BCAE00F-70BA-45E4-90D8-145D281D0D43}"/>
              </a:ext>
            </a:extLst>
          </p:cNvPr>
          <p:cNvSpPr/>
          <p:nvPr/>
        </p:nvSpPr>
        <p:spPr>
          <a:xfrm rot="10800000">
            <a:off x="937874" y="5412873"/>
            <a:ext cx="2212591" cy="3191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Picture 2" descr="ねずみのキャラクター | かわいいフリー素材集 いらすとや">
            <a:extLst>
              <a:ext uri="{FF2B5EF4-FFF2-40B4-BE49-F238E27FC236}">
                <a16:creationId xmlns:a16="http://schemas.microsoft.com/office/drawing/2014/main" id="{44F5E35E-E67C-4290-8639-394519FFA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08361">
            <a:off x="2718514" y="4729492"/>
            <a:ext cx="1139419" cy="133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ハロウィンのマーク（骸骨）">
            <a:extLst>
              <a:ext uri="{FF2B5EF4-FFF2-40B4-BE49-F238E27FC236}">
                <a16:creationId xmlns:a16="http://schemas.microsoft.com/office/drawing/2014/main" id="{EE23EB72-1BAE-4B47-A469-D32D5C613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462" y="4855359"/>
            <a:ext cx="702179" cy="702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ねずみのキャラクター | かわいいフリー素材集 いらすとや">
            <a:extLst>
              <a:ext uri="{FF2B5EF4-FFF2-40B4-BE49-F238E27FC236}">
                <a16:creationId xmlns:a16="http://schemas.microsoft.com/office/drawing/2014/main" id="{83286946-9368-424C-A7EC-2C429AF16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079" y="2618489"/>
            <a:ext cx="1139419" cy="133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楕円 2">
            <a:extLst>
              <a:ext uri="{FF2B5EF4-FFF2-40B4-BE49-F238E27FC236}">
                <a16:creationId xmlns:a16="http://schemas.microsoft.com/office/drawing/2014/main" id="{97F7ABA8-6B94-4BFA-9B20-4C3D39556A7F}"/>
              </a:ext>
            </a:extLst>
          </p:cNvPr>
          <p:cNvSpPr/>
          <p:nvPr/>
        </p:nvSpPr>
        <p:spPr>
          <a:xfrm>
            <a:off x="2452984" y="4121988"/>
            <a:ext cx="778841" cy="585217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C4E3739F-8842-44C6-B1A0-5C9546FE1CF5}"/>
              </a:ext>
            </a:extLst>
          </p:cNvPr>
          <p:cNvSpPr/>
          <p:nvPr/>
        </p:nvSpPr>
        <p:spPr>
          <a:xfrm>
            <a:off x="2707314" y="4644316"/>
            <a:ext cx="349553" cy="196366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A384379E-F540-44D0-8FB6-F77358B2E66F}"/>
              </a:ext>
            </a:extLst>
          </p:cNvPr>
          <p:cNvSpPr/>
          <p:nvPr/>
        </p:nvSpPr>
        <p:spPr>
          <a:xfrm>
            <a:off x="2842180" y="4770954"/>
            <a:ext cx="197153" cy="135196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9" name="Picture 2" descr="猫缶のイラスト | かわいいフリー素材集 いらすとや">
            <a:extLst>
              <a:ext uri="{FF2B5EF4-FFF2-40B4-BE49-F238E27FC236}">
                <a16:creationId xmlns:a16="http://schemas.microsoft.com/office/drawing/2014/main" id="{77E01E45-E924-4931-A982-3084D41D7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238" y="4274395"/>
            <a:ext cx="330863" cy="33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69E3C6F-B973-4337-B7B4-AF80A19AAD0A}"/>
              </a:ext>
            </a:extLst>
          </p:cNvPr>
          <p:cNvSpPr txBox="1"/>
          <p:nvPr/>
        </p:nvSpPr>
        <p:spPr>
          <a:xfrm>
            <a:off x="2749580" y="4339137"/>
            <a:ext cx="57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＋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4" name="Picture 2" descr="ねずみのキャラクター | かわいいフリー素材集 いらすとや">
            <a:extLst>
              <a:ext uri="{FF2B5EF4-FFF2-40B4-BE49-F238E27FC236}">
                <a16:creationId xmlns:a16="http://schemas.microsoft.com/office/drawing/2014/main" id="{2F58A60F-14BC-40D9-989E-9312D549C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255" y="4802262"/>
            <a:ext cx="1139419" cy="133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BF7664F8-0843-4AB2-B49E-A78C4A7F4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51418" y="3961856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524E39FF-696C-41C1-90BF-D2C0BA15C6DC}"/>
              </a:ext>
            </a:extLst>
          </p:cNvPr>
          <p:cNvSpPr/>
          <p:nvPr/>
        </p:nvSpPr>
        <p:spPr>
          <a:xfrm>
            <a:off x="1709" y="5158857"/>
            <a:ext cx="831193" cy="857831"/>
          </a:xfrm>
          <a:prstGeom prst="rect">
            <a:avLst/>
          </a:prstGeom>
          <a:solidFill>
            <a:schemeClr val="accent4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3" name="Picture 6" descr="チーズのイラスト（薫製） | かわいいフリー素材集 いらすとや">
            <a:extLst>
              <a:ext uri="{FF2B5EF4-FFF2-40B4-BE49-F238E27FC236}">
                <a16:creationId xmlns:a16="http://schemas.microsoft.com/office/drawing/2014/main" id="{C64EAC90-0093-440C-A814-35D2730B7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81" y="5269003"/>
            <a:ext cx="510234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6" descr="チーズのイラスト（薫製） | かわいいフリー素材集 いらすとや">
            <a:extLst>
              <a:ext uri="{FF2B5EF4-FFF2-40B4-BE49-F238E27FC236}">
                <a16:creationId xmlns:a16="http://schemas.microsoft.com/office/drawing/2014/main" id="{068410F5-5171-4ABE-98F2-8A38A4C30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" y="5190985"/>
            <a:ext cx="510234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ねずみのキャラクター | かわいいフリー素材集 いらすとや">
            <a:extLst>
              <a:ext uri="{FF2B5EF4-FFF2-40B4-BE49-F238E27FC236}">
                <a16:creationId xmlns:a16="http://schemas.microsoft.com/office/drawing/2014/main" id="{B5BFEE95-B767-4AE1-A77E-3FBC4ACA3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691" y="3847423"/>
            <a:ext cx="1139419" cy="133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6" descr="チーズのイラスト（薫製） | かわいいフリー素材集 いらすとや">
            <a:extLst>
              <a:ext uri="{FF2B5EF4-FFF2-40B4-BE49-F238E27FC236}">
                <a16:creationId xmlns:a16="http://schemas.microsoft.com/office/drawing/2014/main" id="{57283076-513B-420C-BC70-8A6765BF3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90" y="5547383"/>
            <a:ext cx="510234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4" descr="猫のキャラクター | かわいいフリー素材集 いらすとや">
            <a:extLst>
              <a:ext uri="{FF2B5EF4-FFF2-40B4-BE49-F238E27FC236}">
                <a16:creationId xmlns:a16="http://schemas.microsoft.com/office/drawing/2014/main" id="{FE906978-C419-4115-8E56-5D7102C264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9" t="5364" r="19748" b="46263"/>
          <a:stretch/>
        </p:blipFill>
        <p:spPr bwMode="auto">
          <a:xfrm rot="3176538">
            <a:off x="6744895" y="3897722"/>
            <a:ext cx="539601" cy="504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8A8461AA-5F19-4B0E-A605-1B989CA88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38798" y="5254070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BE87CA88-FE5A-436D-A501-B0BDD8A87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18125" y="3961856"/>
            <a:ext cx="982573" cy="9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猫のキャラクター | かわいいフリー素材集 いらすとや">
            <a:extLst>
              <a:ext uri="{FF2B5EF4-FFF2-40B4-BE49-F238E27FC236}">
                <a16:creationId xmlns:a16="http://schemas.microsoft.com/office/drawing/2014/main" id="{50744A2E-A561-4417-8089-617674A12C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9" t="5364" r="19748" b="46263"/>
          <a:stretch/>
        </p:blipFill>
        <p:spPr bwMode="auto">
          <a:xfrm rot="3176538">
            <a:off x="4731376" y="3897723"/>
            <a:ext cx="539601" cy="504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 descr="猫のキャラクター | かわいいフリー素材集 いらすとや">
            <a:extLst>
              <a:ext uri="{FF2B5EF4-FFF2-40B4-BE49-F238E27FC236}">
                <a16:creationId xmlns:a16="http://schemas.microsoft.com/office/drawing/2014/main" id="{D70DC5C2-4DA1-4B0A-A515-F6136EA1D1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9" t="5364" r="19748" b="46263"/>
          <a:stretch/>
        </p:blipFill>
        <p:spPr bwMode="auto">
          <a:xfrm rot="3176538">
            <a:off x="6744618" y="5182040"/>
            <a:ext cx="539601" cy="504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834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 descr="図形, 四角形&#10;&#10;自動的に生成された説明">
            <a:extLst>
              <a:ext uri="{FF2B5EF4-FFF2-40B4-BE49-F238E27FC236}">
                <a16:creationId xmlns:a16="http://schemas.microsoft.com/office/drawing/2014/main" id="{3BAD4604-AC77-4C45-8194-3957226A2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3BCD2E6-6998-3A56-83E1-F3542B5F676E}"/>
              </a:ext>
            </a:extLst>
          </p:cNvPr>
          <p:cNvSpPr txBox="1"/>
          <p:nvPr/>
        </p:nvSpPr>
        <p:spPr>
          <a:xfrm>
            <a:off x="2925901" y="512760"/>
            <a:ext cx="63401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ゲームフローチャート</a:t>
            </a:r>
          </a:p>
        </p:txBody>
      </p:sp>
      <p:pic>
        <p:nvPicPr>
          <p:cNvPr id="17" name="Picture 6" descr="大砲のイラスト | かわいいフリー素材集 いらすとや">
            <a:extLst>
              <a:ext uri="{FF2B5EF4-FFF2-40B4-BE49-F238E27FC236}">
                <a16:creationId xmlns:a16="http://schemas.microsoft.com/office/drawing/2014/main" id="{63D6EA81-8D11-CAD9-DC5A-9F727BA5B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62888" y="2136277"/>
            <a:ext cx="2167461" cy="2005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B64410FE-9B46-0538-7875-CC8D006AEF01}"/>
              </a:ext>
            </a:extLst>
          </p:cNvPr>
          <p:cNvSpPr/>
          <p:nvPr/>
        </p:nvSpPr>
        <p:spPr>
          <a:xfrm>
            <a:off x="493150" y="4008122"/>
            <a:ext cx="3717944" cy="65670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tx1"/>
                </a:solidFill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物資入手</a:t>
            </a:r>
            <a:endParaRPr kumimoji="1" lang="ja-JP" altLang="en-US" sz="3200" dirty="0">
              <a:solidFill>
                <a:schemeClr val="tx1"/>
              </a:solidFill>
              <a:latin typeface="せのびゴシック Bold" panose="02000600000000000000" pitchFamily="2" charset="-128"/>
              <a:ea typeface="せのびゴシック Bold" panose="02000600000000000000" pitchFamily="2" charset="-128"/>
            </a:endParaRPr>
          </a:p>
        </p:txBody>
      </p:sp>
      <p:sp>
        <p:nvSpPr>
          <p:cNvPr id="21" name="矢印: 折線 20">
            <a:extLst>
              <a:ext uri="{FF2B5EF4-FFF2-40B4-BE49-F238E27FC236}">
                <a16:creationId xmlns:a16="http://schemas.microsoft.com/office/drawing/2014/main" id="{DE5D4A9A-BD22-3919-58E3-96C990E3FCB5}"/>
              </a:ext>
            </a:extLst>
          </p:cNvPr>
          <p:cNvSpPr/>
          <p:nvPr/>
        </p:nvSpPr>
        <p:spPr>
          <a:xfrm rot="5400000">
            <a:off x="8142739" y="2075455"/>
            <a:ext cx="1881530" cy="1205345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矢印: 折線 21">
            <a:extLst>
              <a:ext uri="{FF2B5EF4-FFF2-40B4-BE49-F238E27FC236}">
                <a16:creationId xmlns:a16="http://schemas.microsoft.com/office/drawing/2014/main" id="{CFA07B81-680E-AA15-F9DD-73C362960D6C}"/>
              </a:ext>
            </a:extLst>
          </p:cNvPr>
          <p:cNvSpPr/>
          <p:nvPr/>
        </p:nvSpPr>
        <p:spPr>
          <a:xfrm>
            <a:off x="2211021" y="1613309"/>
            <a:ext cx="1256234" cy="2005583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矢印: 右 22">
            <a:extLst>
              <a:ext uri="{FF2B5EF4-FFF2-40B4-BE49-F238E27FC236}">
                <a16:creationId xmlns:a16="http://schemas.microsoft.com/office/drawing/2014/main" id="{77BF8476-22F5-E2FD-6B8C-27C11B02FCE0}"/>
              </a:ext>
            </a:extLst>
          </p:cNvPr>
          <p:cNvSpPr/>
          <p:nvPr/>
        </p:nvSpPr>
        <p:spPr>
          <a:xfrm rot="10800000">
            <a:off x="4620490" y="4064285"/>
            <a:ext cx="2452255" cy="5237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Picture 4" descr="猫のキャラクター | かわいいフリー素材集 いらすとや">
            <a:extLst>
              <a:ext uri="{FF2B5EF4-FFF2-40B4-BE49-F238E27FC236}">
                <a16:creationId xmlns:a16="http://schemas.microsoft.com/office/drawing/2014/main" id="{3B70F887-C919-4D45-864F-3A04F7F979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9" t="5364" r="19748" b="46263"/>
          <a:stretch/>
        </p:blipFill>
        <p:spPr bwMode="auto">
          <a:xfrm rot="3176538">
            <a:off x="6006148" y="2106401"/>
            <a:ext cx="1116740" cy="104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346C703-E75E-BBB7-0064-F5FDE97948AB}"/>
              </a:ext>
            </a:extLst>
          </p:cNvPr>
          <p:cNvSpPr/>
          <p:nvPr/>
        </p:nvSpPr>
        <p:spPr>
          <a:xfrm>
            <a:off x="3987647" y="1613309"/>
            <a:ext cx="3717944" cy="656705"/>
          </a:xfrm>
          <a:prstGeom prst="roundRect">
            <a:avLst>
              <a:gd name="adj" fmla="val 14136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障害物を設置</a:t>
            </a:r>
          </a:p>
        </p:txBody>
      </p:sp>
      <p:pic>
        <p:nvPicPr>
          <p:cNvPr id="14" name="Picture 2" descr="ねずみのキャラクター | かわいいフリー素材集 いらすとや">
            <a:extLst>
              <a:ext uri="{FF2B5EF4-FFF2-40B4-BE49-F238E27FC236}">
                <a16:creationId xmlns:a16="http://schemas.microsoft.com/office/drawing/2014/main" id="{3938FB1A-8ABC-4FD4-B01D-D0AD6B53A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367" y="4336474"/>
            <a:ext cx="2167461" cy="253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C3F22282-5333-8EC5-6F59-031BD6828D1E}"/>
              </a:ext>
            </a:extLst>
          </p:cNvPr>
          <p:cNvSpPr/>
          <p:nvPr/>
        </p:nvSpPr>
        <p:spPr>
          <a:xfrm>
            <a:off x="7450741" y="4008122"/>
            <a:ext cx="3717944" cy="65670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敵を倒す</a:t>
            </a:r>
          </a:p>
        </p:txBody>
      </p:sp>
      <p:pic>
        <p:nvPicPr>
          <p:cNvPr id="2" name="Picture 2" descr="猫缶のイラスト | かわいいフリー素材集 いらすとや">
            <a:extLst>
              <a:ext uri="{FF2B5EF4-FFF2-40B4-BE49-F238E27FC236}">
                <a16:creationId xmlns:a16="http://schemas.microsoft.com/office/drawing/2014/main" id="{4D5F22E6-DEE7-4471-B0DD-BC378E6AC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510" y="4587988"/>
            <a:ext cx="2133224" cy="213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090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図形, 四角形&#10;&#10;自動的に生成された説明">
            <a:extLst>
              <a:ext uri="{FF2B5EF4-FFF2-40B4-BE49-F238E27FC236}">
                <a16:creationId xmlns:a16="http://schemas.microsoft.com/office/drawing/2014/main" id="{02F25C48-74AB-D8E0-109C-BE5ADB9CB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4C21EEE-3BD2-633F-4465-10581CF3E81F}"/>
              </a:ext>
            </a:extLst>
          </p:cNvPr>
          <p:cNvSpPr txBox="1"/>
          <p:nvPr/>
        </p:nvSpPr>
        <p:spPr>
          <a:xfrm>
            <a:off x="4690195" y="585213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開発環境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24E16C93-194F-06A5-370A-0E1126C7A623}"/>
              </a:ext>
            </a:extLst>
          </p:cNvPr>
          <p:cNvSpPr/>
          <p:nvPr/>
        </p:nvSpPr>
        <p:spPr>
          <a:xfrm>
            <a:off x="1105073" y="1909681"/>
            <a:ext cx="9981854" cy="44943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7612DA7-9621-54F9-8898-D30B387225E7}"/>
              </a:ext>
            </a:extLst>
          </p:cNvPr>
          <p:cNvSpPr txBox="1"/>
          <p:nvPr/>
        </p:nvSpPr>
        <p:spPr>
          <a:xfrm>
            <a:off x="2054974" y="3528738"/>
            <a:ext cx="37667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描画ライブラリ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E183045-ADCA-8D01-4475-B4005C4A8ACB}"/>
              </a:ext>
            </a:extLst>
          </p:cNvPr>
          <p:cNvSpPr txBox="1"/>
          <p:nvPr/>
        </p:nvSpPr>
        <p:spPr>
          <a:xfrm>
            <a:off x="2019611" y="4202519"/>
            <a:ext cx="37667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プログラム言語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E378773-2BB9-02DC-16B7-86F4ABC5F918}"/>
              </a:ext>
            </a:extLst>
          </p:cNvPr>
          <p:cNvSpPr txBox="1"/>
          <p:nvPr/>
        </p:nvSpPr>
        <p:spPr>
          <a:xfrm>
            <a:off x="2054974" y="2164698"/>
            <a:ext cx="37667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企画、仕様</a:t>
            </a:r>
            <a:r>
              <a:rPr lang="en-US" altLang="ja-JP" sz="4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              </a:t>
            </a:r>
            <a:endParaRPr lang="ja-JP" altLang="en-US" sz="4000" dirty="0">
              <a:latin typeface="せのびゴシック Bold" panose="02000600000000000000" pitchFamily="2" charset="-128"/>
              <a:ea typeface="せのびゴシック Bold" panose="02000600000000000000" pitchFamily="2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1259BAC-A43F-6B56-68E3-87646BD0FF60}"/>
              </a:ext>
            </a:extLst>
          </p:cNvPr>
          <p:cNvSpPr txBox="1"/>
          <p:nvPr/>
        </p:nvSpPr>
        <p:spPr>
          <a:xfrm>
            <a:off x="2072655" y="4837564"/>
            <a:ext cx="37667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3D</a:t>
            </a:r>
            <a:r>
              <a:rPr lang="ja-JP" altLang="en-US" sz="4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素材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0B39DFE-B417-6C84-5DFC-E60E14105954}"/>
              </a:ext>
            </a:extLst>
          </p:cNvPr>
          <p:cNvSpPr txBox="1"/>
          <p:nvPr/>
        </p:nvSpPr>
        <p:spPr>
          <a:xfrm>
            <a:off x="2072655" y="5441140"/>
            <a:ext cx="37667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2D</a:t>
            </a:r>
            <a:r>
              <a:rPr lang="ja-JP" altLang="en-US" sz="4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素材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A07C414-392D-D0BC-FD4B-D3FE16FCA788}"/>
              </a:ext>
            </a:extLst>
          </p:cNvPr>
          <p:cNvSpPr txBox="1"/>
          <p:nvPr/>
        </p:nvSpPr>
        <p:spPr>
          <a:xfrm>
            <a:off x="6513366" y="3528738"/>
            <a:ext cx="42516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DX</a:t>
            </a:r>
            <a:r>
              <a:rPr lang="ja-JP" altLang="en-US" sz="4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ライブラリ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22F06D8-0FB7-E8F6-BA59-1DB53C90602C}"/>
              </a:ext>
            </a:extLst>
          </p:cNvPr>
          <p:cNvSpPr txBox="1"/>
          <p:nvPr/>
        </p:nvSpPr>
        <p:spPr>
          <a:xfrm>
            <a:off x="6513367" y="4184893"/>
            <a:ext cx="37667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C++</a:t>
            </a:r>
            <a:endParaRPr lang="ja-JP" altLang="en-US" sz="4000" dirty="0">
              <a:latin typeface="せのびゴシック Bold" panose="02000600000000000000" pitchFamily="2" charset="-128"/>
              <a:ea typeface="せのびゴシック Bold" panose="02000600000000000000" pitchFamily="2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47B8B5F-EA9C-F246-20DE-468BDB507541}"/>
              </a:ext>
            </a:extLst>
          </p:cNvPr>
          <p:cNvSpPr txBox="1"/>
          <p:nvPr/>
        </p:nvSpPr>
        <p:spPr>
          <a:xfrm>
            <a:off x="6513367" y="2842662"/>
            <a:ext cx="37667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坂本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C2788FB-ABE4-65C5-A2D3-0AAC13CD30C7}"/>
              </a:ext>
            </a:extLst>
          </p:cNvPr>
          <p:cNvSpPr txBox="1"/>
          <p:nvPr/>
        </p:nvSpPr>
        <p:spPr>
          <a:xfrm>
            <a:off x="6513367" y="2164698"/>
            <a:ext cx="37667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坂本</a:t>
            </a:r>
            <a:r>
              <a:rPr lang="en-US" altLang="ja-JP" sz="4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               </a:t>
            </a:r>
            <a:endParaRPr lang="ja-JP" altLang="en-US" sz="4000" dirty="0">
              <a:latin typeface="せのびゴシック Bold" panose="02000600000000000000" pitchFamily="2" charset="-128"/>
              <a:ea typeface="せのびゴシック Bold" panose="02000600000000000000" pitchFamily="2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56AEE33-4586-FFDD-0F12-3B8F84A2404D}"/>
              </a:ext>
            </a:extLst>
          </p:cNvPr>
          <p:cNvSpPr txBox="1"/>
          <p:nvPr/>
        </p:nvSpPr>
        <p:spPr>
          <a:xfrm>
            <a:off x="6531048" y="4837564"/>
            <a:ext cx="37667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麻生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15B70B2-E2D5-F0D5-6ECA-C4ED32CD8749}"/>
              </a:ext>
            </a:extLst>
          </p:cNvPr>
          <p:cNvSpPr txBox="1"/>
          <p:nvPr/>
        </p:nvSpPr>
        <p:spPr>
          <a:xfrm>
            <a:off x="6513367" y="5438504"/>
            <a:ext cx="37667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itch.io</a:t>
            </a:r>
            <a:endParaRPr lang="ja-JP" altLang="en-US" sz="4000" dirty="0">
              <a:latin typeface="せのびゴシック Bold" panose="02000600000000000000" pitchFamily="2" charset="-128"/>
              <a:ea typeface="せのびゴシック Bold" panose="02000600000000000000" pitchFamily="2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3F16C56-CF08-5758-C6F9-E53F0CDA21D3}"/>
              </a:ext>
            </a:extLst>
          </p:cNvPr>
          <p:cNvSpPr txBox="1"/>
          <p:nvPr/>
        </p:nvSpPr>
        <p:spPr>
          <a:xfrm>
            <a:off x="5952921" y="3528738"/>
            <a:ext cx="3938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:</a:t>
            </a:r>
            <a:endParaRPr lang="ja-JP" altLang="en-US" sz="4000" dirty="0">
              <a:latin typeface="せのびゴシック Bold" panose="02000600000000000000" pitchFamily="2" charset="-128"/>
              <a:ea typeface="せのびゴシック Bold" panose="02000600000000000000" pitchFamily="2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A9D0583-EEB6-D42A-4F44-E57E2622F4CE}"/>
              </a:ext>
            </a:extLst>
          </p:cNvPr>
          <p:cNvSpPr txBox="1"/>
          <p:nvPr/>
        </p:nvSpPr>
        <p:spPr>
          <a:xfrm>
            <a:off x="5952921" y="4184893"/>
            <a:ext cx="3938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:</a:t>
            </a:r>
            <a:endParaRPr lang="ja-JP" altLang="en-US" sz="4000" dirty="0">
              <a:latin typeface="せのびゴシック Bold" panose="02000600000000000000" pitchFamily="2" charset="-128"/>
              <a:ea typeface="せのびゴシック Bold" panose="02000600000000000000" pitchFamily="2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BEDF71B-124D-0DE9-1C4D-0F5A42449973}"/>
              </a:ext>
            </a:extLst>
          </p:cNvPr>
          <p:cNvSpPr txBox="1"/>
          <p:nvPr/>
        </p:nvSpPr>
        <p:spPr>
          <a:xfrm>
            <a:off x="5952921" y="2842662"/>
            <a:ext cx="3938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:</a:t>
            </a:r>
            <a:endParaRPr lang="ja-JP" altLang="en-US" sz="4000" dirty="0">
              <a:latin typeface="せのびゴシック Bold" panose="02000600000000000000" pitchFamily="2" charset="-128"/>
              <a:ea typeface="せのびゴシック Bold" panose="02000600000000000000" pitchFamily="2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C1D10EC-979D-93D8-E685-524F260BB6EB}"/>
              </a:ext>
            </a:extLst>
          </p:cNvPr>
          <p:cNvSpPr txBox="1"/>
          <p:nvPr/>
        </p:nvSpPr>
        <p:spPr>
          <a:xfrm>
            <a:off x="5952921" y="2164698"/>
            <a:ext cx="3938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:               </a:t>
            </a:r>
            <a:endParaRPr lang="ja-JP" altLang="en-US" sz="4000" dirty="0">
              <a:latin typeface="せのびゴシック Bold" panose="02000600000000000000" pitchFamily="2" charset="-128"/>
              <a:ea typeface="せのびゴシック Bold" panose="02000600000000000000" pitchFamily="2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31D5FFE-ECA7-278F-73D8-B93B7DEC4228}"/>
              </a:ext>
            </a:extLst>
          </p:cNvPr>
          <p:cNvSpPr txBox="1"/>
          <p:nvPr/>
        </p:nvSpPr>
        <p:spPr>
          <a:xfrm>
            <a:off x="5970602" y="4837564"/>
            <a:ext cx="3938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:</a:t>
            </a:r>
            <a:endParaRPr lang="ja-JP" altLang="en-US" sz="4000" dirty="0">
              <a:latin typeface="せのびゴシック Bold" panose="02000600000000000000" pitchFamily="2" charset="-128"/>
              <a:ea typeface="せのびゴシック Bold" panose="02000600000000000000" pitchFamily="2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79B74A7-6317-DC23-0627-8127BF9F89CF}"/>
              </a:ext>
            </a:extLst>
          </p:cNvPr>
          <p:cNvSpPr txBox="1"/>
          <p:nvPr/>
        </p:nvSpPr>
        <p:spPr>
          <a:xfrm>
            <a:off x="5970602" y="5441140"/>
            <a:ext cx="3938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:</a:t>
            </a:r>
            <a:endParaRPr lang="ja-JP" altLang="en-US" sz="4000" dirty="0">
              <a:latin typeface="せのびゴシック Bold" panose="02000600000000000000" pitchFamily="2" charset="-128"/>
              <a:ea typeface="せのびゴシック Bold" panose="02000600000000000000" pitchFamily="2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16813CC-5CD3-4E0D-874B-B8D3DD66BA62}"/>
              </a:ext>
            </a:extLst>
          </p:cNvPr>
          <p:cNvSpPr txBox="1"/>
          <p:nvPr/>
        </p:nvSpPr>
        <p:spPr>
          <a:xfrm>
            <a:off x="2054973" y="2851960"/>
            <a:ext cx="37667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0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プログラム</a:t>
            </a:r>
          </a:p>
        </p:txBody>
      </p:sp>
    </p:spTree>
    <p:extLst>
      <p:ext uri="{BB962C8B-B14F-4D97-AF65-F5344CB8AC3E}">
        <p14:creationId xmlns:p14="http://schemas.microsoft.com/office/powerpoint/2010/main" val="3171149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図形, 四角形&#10;&#10;自動的に生成された説明">
            <a:extLst>
              <a:ext uri="{FF2B5EF4-FFF2-40B4-BE49-F238E27FC236}">
                <a16:creationId xmlns:a16="http://schemas.microsoft.com/office/drawing/2014/main" id="{23DFEE59-8A8A-E8F5-3A2E-2D6B01AEE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0927912-CC1F-BC65-C02F-CCA74FEB1646}"/>
              </a:ext>
            </a:extLst>
          </p:cNvPr>
          <p:cNvSpPr txBox="1"/>
          <p:nvPr/>
        </p:nvSpPr>
        <p:spPr>
          <a:xfrm>
            <a:off x="4157007" y="2644170"/>
            <a:ext cx="38779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600" dirty="0">
                <a:latin typeface="せのびゴシック Bold" panose="02000600000000000000" pitchFamily="2" charset="-128"/>
                <a:ea typeface="せのびゴシック Bold" panose="02000600000000000000" pitchFamily="2" charset="-128"/>
              </a:rPr>
              <a:t>おわり</a:t>
            </a:r>
            <a:endParaRPr kumimoji="1" lang="ja-JP" altLang="en-US" sz="9600" dirty="0">
              <a:latin typeface="せのびゴシック Bold" panose="02000600000000000000" pitchFamily="2" charset="-128"/>
              <a:ea typeface="せのびゴシック Bold" panose="02000600000000000000" pitchFamily="2" charset="-128"/>
            </a:endParaRPr>
          </a:p>
        </p:txBody>
      </p:sp>
      <p:pic>
        <p:nvPicPr>
          <p:cNvPr id="6" name="Picture 2" descr="いろいろな猫の肉球のイラスト | かわいいフリー素材集 いらすとや">
            <a:extLst>
              <a:ext uri="{FF2B5EF4-FFF2-40B4-BE49-F238E27FC236}">
                <a16:creationId xmlns:a16="http://schemas.microsoft.com/office/drawing/2014/main" id="{E09A6B61-80A1-4237-B147-194015394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27199">
            <a:off x="2987026" y="2644170"/>
            <a:ext cx="1473877" cy="147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いろいろな猫の肉球のイラスト | かわいいフリー素材集 いらすとや">
            <a:extLst>
              <a:ext uri="{FF2B5EF4-FFF2-40B4-BE49-F238E27FC236}">
                <a16:creationId xmlns:a16="http://schemas.microsoft.com/office/drawing/2014/main" id="{4D181C70-8D26-4A7B-BB6F-C34C2C27F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89605">
            <a:off x="7731099" y="2644169"/>
            <a:ext cx="1473877" cy="147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いろいろな猫の肉球のイラスト | かわいいフリー素材集 いらすとや">
            <a:extLst>
              <a:ext uri="{FF2B5EF4-FFF2-40B4-BE49-F238E27FC236}">
                <a16:creationId xmlns:a16="http://schemas.microsoft.com/office/drawing/2014/main" id="{979F3B5B-53DC-4CAF-8204-242E63EB6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36" y="299176"/>
            <a:ext cx="1473877" cy="147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いろいろな猫の肉球のイラスト | かわいいフリー素材集 いらすとや">
            <a:extLst>
              <a:ext uri="{FF2B5EF4-FFF2-40B4-BE49-F238E27FC236}">
                <a16:creationId xmlns:a16="http://schemas.microsoft.com/office/drawing/2014/main" id="{490AEADC-E28E-428D-8E3E-3104C6676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4239" y="299176"/>
            <a:ext cx="1473877" cy="147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いろいろな猫の肉球のイラスト | かわいいフリー素材集 いらすとや">
            <a:extLst>
              <a:ext uri="{FF2B5EF4-FFF2-40B4-BE49-F238E27FC236}">
                <a16:creationId xmlns:a16="http://schemas.microsoft.com/office/drawing/2014/main" id="{99FDA48B-4E6F-42E3-AF50-1C8E7428C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4239" y="5084948"/>
            <a:ext cx="1473877" cy="147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いろいろな猫の肉球のイラスト | かわいいフリー素材集 いらすとや">
            <a:extLst>
              <a:ext uri="{FF2B5EF4-FFF2-40B4-BE49-F238E27FC236}">
                <a16:creationId xmlns:a16="http://schemas.microsoft.com/office/drawing/2014/main" id="{647B1164-8DD4-4072-81FB-2D5966315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36" y="5058744"/>
            <a:ext cx="1473877" cy="147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85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2182</TotalTime>
  <Words>157</Words>
  <Application>Microsoft Office PowerPoint</Application>
  <PresentationFormat>ワイド画面</PresentationFormat>
  <Paragraphs>48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せのびゴシック Bold</vt:lpstr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坂本　雄介</dc:creator>
  <cp:lastModifiedBy>坂本　雄介</cp:lastModifiedBy>
  <cp:revision>44</cp:revision>
  <dcterms:created xsi:type="dcterms:W3CDTF">2023-06-26T12:56:33Z</dcterms:created>
  <dcterms:modified xsi:type="dcterms:W3CDTF">2023-07-27T09:37:23Z</dcterms:modified>
</cp:coreProperties>
</file>