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25DD-59B3-E34F-AAEA-9AE3507A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F58E0-012E-84BC-1257-C1B970B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9821B-9990-47B1-B87C-FE55975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A1C3E-AF9F-5D50-B5D9-01B8C65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790B-5667-5E96-CCA2-58A82C5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1AC0-E686-D296-32D6-1184EA0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69982-1B08-14FF-A573-1B78DE21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9712B-651F-E4FF-F64F-A1A4B66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27961-5441-964E-FFE9-3E05787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953F4-58B2-5699-F95E-2569C8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7F8B-314F-33C8-7099-C7D63C6A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B388-DECA-7058-7B4D-A5F616F8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64D46-C992-D38F-A556-4FB044A3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08D83-393B-15EF-CE37-653BA98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132D-3735-1A8E-2889-1424D8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44FFA-BCB1-2F53-C337-3B09C41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E88AE-4CB3-84DF-F464-6C012753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DEA82-A32A-8084-B355-B787557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B11B-71A9-32C2-042E-EBFF78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5422-9077-5897-DFDF-A409819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F4ABA-69B6-0F32-A891-ECA7ACF6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0FB8B-BE32-D4C5-A10E-B35F9185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58322-713F-2E36-7B6F-7402AD4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00694-163A-ADF4-B837-94825B7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FF693-221A-F3AF-999F-8A8EFB1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DB66A-2A5B-D12A-DF8D-34D050E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62B9A-1797-48BB-E2E2-36980FAE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24EA5B-5E41-5264-141B-E49C1AE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6E5DF-43A2-4C77-4780-90727CC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17DD-9C78-9CC6-0F28-3AA629A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15AB2-5171-A18E-799E-293B509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D39B9-07E4-2C46-4FF8-426994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F067-6D45-3214-D77D-8D9810F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ADA7-7E85-421B-8B5E-4D19C6F6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E8641-6703-28EC-1EE6-38FBDDF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1E83D-7A57-14FD-E4B3-07550AD8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DDFB4-CB07-66D7-591E-2E6217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17DBB-757C-7AB5-1188-48FE742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E3789-3A98-D4AC-DD23-27D878D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1CE4-4306-A1C8-362D-023E7BA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F8649-460A-0B79-ED3B-9DA2427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3D1DBF-68AC-8FF9-5ACD-4E60A5E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3E2EAA-2807-1F1F-7795-7046A06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08D2-C835-81C4-DED9-D22DFF7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091D-9353-8849-5455-FE92D7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C28A3F-9904-410B-620C-82749A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CFDCB-51DA-DDCD-2CA0-118CCB7E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D749-329F-E9BB-C255-CB4A67DF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9A66D-2C0E-71EF-501B-DA125479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92E9E-90B7-C654-5CA9-8DB565D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CC80E-F308-AC6C-22FA-0F8AC4E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F2079-8DB8-67C9-B210-E6CE089F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E80-205F-6E57-C5C5-5779242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5C5F3-DBB7-FEDE-C9BD-443DF616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88D35-7ABD-4A28-246D-2A8E4C61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9296C-CFB0-FCBE-6C18-820AB7F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F0E91-A9AA-FF1D-6F21-E0E4BFC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99781-9642-5F27-4A3E-8D5DA3A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E994C-DCF8-3FDE-E536-6054059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FF998-8B38-5A86-361E-28DF6C84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8A84A-7165-2AF5-72DE-95BDD0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732-C5B4-46A1-A722-3D7B59C656B8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F7-1822-B1AB-D7D7-8C3A4020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1B90-DBA0-6FF9-64E5-BF7B32B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D709C5-A0AD-4C4F-AD70-2C5AC6E5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8808" y="-2076449"/>
            <a:ext cx="21909615" cy="123241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7571F1-2FE6-3BBA-DB85-57570B9D75DD}"/>
              </a:ext>
            </a:extLst>
          </p:cNvPr>
          <p:cNvSpPr txBox="1"/>
          <p:nvPr/>
        </p:nvSpPr>
        <p:spPr>
          <a:xfrm>
            <a:off x="5080337" y="51954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企画書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F91AE-D785-CCAB-FEBF-84EEF55D92A6}"/>
              </a:ext>
            </a:extLst>
          </p:cNvPr>
          <p:cNvSpPr txBox="1"/>
          <p:nvPr/>
        </p:nvSpPr>
        <p:spPr>
          <a:xfrm>
            <a:off x="5741967" y="5522846"/>
            <a:ext cx="66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プレイ人数　        </a:t>
            </a:r>
            <a:r>
              <a:rPr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</a:t>
            </a:r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ソロ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4BD1D-5E48-9E85-6D34-243067F5D7E1}"/>
              </a:ext>
            </a:extLst>
          </p:cNvPr>
          <p:cNvSpPr txBox="1"/>
          <p:nvPr/>
        </p:nvSpPr>
        <p:spPr>
          <a:xfrm>
            <a:off x="5741967" y="5969122"/>
            <a:ext cx="570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プラットフォーム　</a:t>
            </a:r>
            <a:r>
              <a:rPr kumimoji="1" lang="en-US" altLang="ja-JP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PC</a:t>
            </a:r>
            <a:endParaRPr kumimoji="1" lang="ja-JP" altLang="en-US" sz="2800" u="sng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D36CC-50C5-179A-0750-99F8E86EDD0C}"/>
              </a:ext>
            </a:extLst>
          </p:cNvPr>
          <p:cNvSpPr txBox="1"/>
          <p:nvPr/>
        </p:nvSpPr>
        <p:spPr>
          <a:xfrm>
            <a:off x="5741967" y="5076570"/>
            <a:ext cx="71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ジャンル　　　　  タワーディフェンス</a:t>
            </a:r>
          </a:p>
        </p:txBody>
      </p:sp>
    </p:spTree>
    <p:extLst>
      <p:ext uri="{BB962C8B-B14F-4D97-AF65-F5344CB8AC3E}">
        <p14:creationId xmlns:p14="http://schemas.microsoft.com/office/powerpoint/2010/main" val="1899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F95BA-3D7C-4774-E2E8-7680A3EC7DE1}"/>
              </a:ext>
            </a:extLst>
          </p:cNvPr>
          <p:cNvSpPr txBox="1"/>
          <p:nvPr/>
        </p:nvSpPr>
        <p:spPr>
          <a:xfrm>
            <a:off x="4464784" y="4814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コンセプト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3FB382-9C0F-76C5-EFA1-75D729F6F580}"/>
              </a:ext>
            </a:extLst>
          </p:cNvPr>
          <p:cNvSpPr txBox="1"/>
          <p:nvPr/>
        </p:nvSpPr>
        <p:spPr>
          <a:xfrm>
            <a:off x="1079242" y="3136612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戦略を考え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領地に侵入してくる</a:t>
            </a:r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敵を倒し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爽快感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を味わえる</a:t>
            </a:r>
          </a:p>
        </p:txBody>
      </p:sp>
      <p:pic>
        <p:nvPicPr>
          <p:cNvPr id="1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6485D33B-B347-7592-10E4-4C3A7D48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D76681E-6DD6-0B2D-9390-62583D1A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374A676-E583-215A-BC0E-204B515F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BAAFCB9-AC57-880C-FD9C-3DC197DB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665C3337-F925-BFC6-F74B-0552B23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2" y="3973938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29F82F1-72B3-D73F-B6D0-74E81733CBEC}"/>
              </a:ext>
            </a:extLst>
          </p:cNvPr>
          <p:cNvSpPr/>
          <p:nvPr/>
        </p:nvSpPr>
        <p:spPr>
          <a:xfrm>
            <a:off x="6698652" y="4143000"/>
            <a:ext cx="432262" cy="43270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CEC3A201-EFAD-0A1A-E608-91BAF5CC08D2}"/>
              </a:ext>
            </a:extLst>
          </p:cNvPr>
          <p:cNvSpPr/>
          <p:nvPr/>
        </p:nvSpPr>
        <p:spPr>
          <a:xfrm rot="19868305">
            <a:off x="5672266" y="4384290"/>
            <a:ext cx="706582" cy="515389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52F2DBC0-1B2F-BA63-F7DA-25AEA592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739" y="4674408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3EEB9BB-2A96-4892-AF8C-5DBB94F0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11" y="411006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83ACD1A-048D-4FC2-A822-703F5D7F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58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4903456-3FB1-4A7F-9402-57830F6B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9348CC2-ECDF-4AD9-976C-C543E930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53" y="112733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065E69D-17BF-447F-A9A0-6986474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80" y="114364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934992B-3BDD-495C-882A-F18E7E66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7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B79A-3620-EB94-E8CF-7D74F912F08F}"/>
              </a:ext>
            </a:extLst>
          </p:cNvPr>
          <p:cNvSpPr txBox="1"/>
          <p:nvPr/>
        </p:nvSpPr>
        <p:spPr>
          <a:xfrm>
            <a:off x="5388114" y="2854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目標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8459F-0AC0-D16D-B199-01B471C55298}"/>
              </a:ext>
            </a:extLst>
          </p:cNvPr>
          <p:cNvSpPr txBox="1"/>
          <p:nvPr/>
        </p:nvSpPr>
        <p:spPr>
          <a:xfrm>
            <a:off x="2615995" y="310583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敵の大群の押し寄せる波を止める</a:t>
            </a:r>
            <a:endParaRPr kumimoji="1" lang="ja-JP" altLang="en-US" sz="36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AD89771-850C-4218-95A0-14113F22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DD2F0FC3-8971-4C5C-83DC-69C6F325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8096F27-3127-46E2-A80B-7B452D77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E894C20-1B66-44F3-8991-AB25E2C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82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B05276-D636-40D1-9FF1-603C90E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706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C30F04D-1B30-4A86-B1D7-5B606ABA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29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ADF2807-4BE3-42C7-AE7A-B1C02AB5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93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72DCF33-3843-4AF2-ACD6-91A12C72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66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BE5A1E35-29B1-4B94-91B4-0B60BBB0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90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01A41F4-122E-4E77-AB13-1C4C1795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13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7C2E9CF-6FB4-46ED-853A-1BA5D10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77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0EA0829-6559-48D7-AD39-718F2A70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35" y="463604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585CCF-D91B-477C-96EE-33110B9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22" y="464147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82B67DC-FBCE-4D4A-A763-E21E0604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06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4FE1DFE-7678-42CC-B3D3-859CCFEA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30" y="165874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CF7E3F6-9A88-4A80-A8E0-14DF2FCF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17" y="166418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ADE454-7A6B-409F-94E4-9F2A2075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75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4E0ABBF-93DF-42A5-B335-569F656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98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A266C92-12D8-46BB-8B64-9267BAFF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2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F4E5810-9825-4B8F-A151-0A4391FA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5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3D343E1D-07E5-4B08-BDEF-D5BA94B1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59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DD1FC29-A428-4DDA-B1F2-99525D3F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82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C97D0A-EE58-4963-9EF7-1D21EEA4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46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FF8C1275-E272-436C-B26D-81C165FA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04" y="166961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8FE38FC-D77C-4C04-B47A-C1B73668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91" y="167505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6DF226B-1157-462B-A463-96226514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96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D466A0C-7B39-49FE-9763-7C50DB2A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441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B249D3F-1A39-4609-AE5A-AB46CD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1785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3752580-5A57-4DDD-BF2A-5EF2108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037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60491A5-A94D-4B59-A074-92AA96D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4682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DDBA840-4AB0-4558-8C1B-DE4D791B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5026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4DF6DE-1323-4407-80F6-8A14688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040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1ACFA26-FA14-457B-8D10-CF86FCB0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685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511AF9A-5A0F-4DE7-AD4B-51385BF5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2029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30B9C3D-A7BC-4063-90B2-8242E96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1281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4377668E-3B27-4157-AB0F-E4792DD7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4926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422488B-DCB1-4CF4-8726-56570FD2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5270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5EDD700-596A-4D3A-BBA8-F6F8893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624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3C56C48-E752-43A6-B5BB-268ACA26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69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A1D27F79-7500-4283-AF94-CC5D3807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0613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6F8214F-A33D-4658-B203-448FB4D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9865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BFDBF7D-6B44-4CEC-A215-5B23F027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3510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3C58BC95-7341-4132-BDD5-A87B2E0D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854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C666ED2-A692-4B91-BCFC-B67ABFC6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868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72806D6-0107-4220-BD24-CDB8AD1A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13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13769B5-55DC-480E-8859-68F98A4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0857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96840BB-6763-4758-8A6C-AD368AE9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0109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94CD4B6-1DDB-4058-9B10-4A6725A4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754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9C2DD2E-E59E-4AF7-978F-ECB078B0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098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97F7ABA8-6B94-4BFA-9B20-4C3D39556A7F}"/>
              </a:ext>
            </a:extLst>
          </p:cNvPr>
          <p:cNvSpPr/>
          <p:nvPr/>
        </p:nvSpPr>
        <p:spPr>
          <a:xfrm>
            <a:off x="7225263" y="2299651"/>
            <a:ext cx="778841" cy="5852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A31392-2204-AF7B-5DA6-A4A48AE5EE50}"/>
              </a:ext>
            </a:extLst>
          </p:cNvPr>
          <p:cNvSpPr txBox="1"/>
          <p:nvPr/>
        </p:nvSpPr>
        <p:spPr>
          <a:xfrm>
            <a:off x="4464784" y="3020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07647-A6D3-3B45-AD5E-5E97A1785069}"/>
              </a:ext>
            </a:extLst>
          </p:cNvPr>
          <p:cNvSpPr txBox="1"/>
          <p:nvPr/>
        </p:nvSpPr>
        <p:spPr>
          <a:xfrm>
            <a:off x="525244" y="1346111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</a:t>
            </a:r>
            <a:r>
              <a:rPr kumimoji="1" lang="ja-JP" altLang="en-US" sz="2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通る道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の周りに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を置き</a:t>
            </a:r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</a:t>
            </a:r>
            <a:r>
              <a:rPr kumimoji="1" lang="ja-JP" altLang="en-US" sz="2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を壊されないようにする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BFE7F8-66C7-B5A6-81D6-AEAD77CA8BD7}"/>
              </a:ext>
            </a:extLst>
          </p:cNvPr>
          <p:cNvSpPr/>
          <p:nvPr/>
        </p:nvSpPr>
        <p:spPr>
          <a:xfrm>
            <a:off x="7016091" y="5307368"/>
            <a:ext cx="4314305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1B489F-65C6-28EE-0AEE-617003CA8C43}"/>
              </a:ext>
            </a:extLst>
          </p:cNvPr>
          <p:cNvSpPr/>
          <p:nvPr/>
        </p:nvSpPr>
        <p:spPr>
          <a:xfrm rot="5400000">
            <a:off x="6359311" y="3793450"/>
            <a:ext cx="2175164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70C494-98B5-AEE6-7B01-6C1A76307D6F}"/>
              </a:ext>
            </a:extLst>
          </p:cNvPr>
          <p:cNvSpPr/>
          <p:nvPr/>
        </p:nvSpPr>
        <p:spPr>
          <a:xfrm>
            <a:off x="4123113" y="3136669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AC4AA-5F2B-653D-D29B-1D9E11A48F3F}"/>
              </a:ext>
            </a:extLst>
          </p:cNvPr>
          <p:cNvSpPr/>
          <p:nvPr/>
        </p:nvSpPr>
        <p:spPr>
          <a:xfrm rot="5400000">
            <a:off x="2248891" y="4152358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F0C75-ACB6-DD01-9020-F92470894EF9}"/>
              </a:ext>
            </a:extLst>
          </p:cNvPr>
          <p:cNvSpPr/>
          <p:nvPr/>
        </p:nvSpPr>
        <p:spPr>
          <a:xfrm rot="10800000">
            <a:off x="0" y="5168045"/>
            <a:ext cx="32645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D81B2-02A5-CEB8-A7A5-F50DF69AC5ED}"/>
              </a:ext>
            </a:extLst>
          </p:cNvPr>
          <p:cNvSpPr/>
          <p:nvPr/>
        </p:nvSpPr>
        <p:spPr>
          <a:xfrm>
            <a:off x="6151418" y="529619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33940C-9C61-FE66-1563-34762D76BD04}"/>
              </a:ext>
            </a:extLst>
          </p:cNvPr>
          <p:cNvSpPr/>
          <p:nvPr/>
        </p:nvSpPr>
        <p:spPr>
          <a:xfrm>
            <a:off x="-20767" y="5168044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FCCB72-451E-2692-2214-65EF9B0660FA}"/>
              </a:ext>
            </a:extLst>
          </p:cNvPr>
          <p:cNvSpPr/>
          <p:nvPr/>
        </p:nvSpPr>
        <p:spPr>
          <a:xfrm>
            <a:off x="11338953" y="5307368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EE8855-B6A5-DC69-03DC-A0629CC3684E}"/>
              </a:ext>
            </a:extLst>
          </p:cNvPr>
          <p:cNvSpPr/>
          <p:nvPr/>
        </p:nvSpPr>
        <p:spPr>
          <a:xfrm>
            <a:off x="6154487" y="3998271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68CB-5680-40B7-1652-16430A12326E}"/>
              </a:ext>
            </a:extLst>
          </p:cNvPr>
          <p:cNvSpPr/>
          <p:nvPr/>
        </p:nvSpPr>
        <p:spPr>
          <a:xfrm>
            <a:off x="4123113" y="3993756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8D04C-5E84-673D-9F09-C456F6C658EF}"/>
              </a:ext>
            </a:extLst>
          </p:cNvPr>
          <p:cNvSpPr/>
          <p:nvPr/>
        </p:nvSpPr>
        <p:spPr>
          <a:xfrm>
            <a:off x="3261509" y="602964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E569CF-11C2-883C-7B1B-0126734EF161}"/>
              </a:ext>
            </a:extLst>
          </p:cNvPr>
          <p:cNvSpPr/>
          <p:nvPr/>
        </p:nvSpPr>
        <p:spPr>
          <a:xfrm>
            <a:off x="5175910" y="2259024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FFFCA8-9924-5C4F-E357-064A25154927}"/>
              </a:ext>
            </a:extLst>
          </p:cNvPr>
          <p:cNvSpPr/>
          <p:nvPr/>
        </p:nvSpPr>
        <p:spPr>
          <a:xfrm>
            <a:off x="8561960" y="291679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F85872-9A29-6FF4-1F0B-F97E6A651207}"/>
              </a:ext>
            </a:extLst>
          </p:cNvPr>
          <p:cNvSpPr/>
          <p:nvPr/>
        </p:nvSpPr>
        <p:spPr>
          <a:xfrm>
            <a:off x="8561960" y="1280160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F637E-1E5B-6E4B-2927-19709F4CBF97}"/>
              </a:ext>
            </a:extLst>
          </p:cNvPr>
          <p:cNvSpPr/>
          <p:nvPr/>
        </p:nvSpPr>
        <p:spPr>
          <a:xfrm>
            <a:off x="8561960" y="2275066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FF8F83-1E07-3232-407D-65235D6F3156}"/>
              </a:ext>
            </a:extLst>
          </p:cNvPr>
          <p:cNvSpPr txBox="1"/>
          <p:nvPr/>
        </p:nvSpPr>
        <p:spPr>
          <a:xfrm>
            <a:off x="9373392" y="553806"/>
            <a:ext cx="2461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(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大砲など</a:t>
            </a:r>
            <a:r>
              <a:rPr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...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)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F1997-A14C-ABEF-D296-17B8290D4878}"/>
              </a:ext>
            </a:extLst>
          </p:cNvPr>
          <p:cNvSpPr txBox="1"/>
          <p:nvPr/>
        </p:nvSpPr>
        <p:spPr>
          <a:xfrm>
            <a:off x="9423564" y="15109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60BE62-391C-72C0-8CCF-87E4285A3E9B}"/>
              </a:ext>
            </a:extLst>
          </p:cNvPr>
          <p:cNvSpPr txBox="1"/>
          <p:nvPr/>
        </p:nvSpPr>
        <p:spPr>
          <a:xfrm>
            <a:off x="9519185" y="25020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敵の生成位置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4B94-72F6-8E64-6AA8-1078569D3247}"/>
              </a:ext>
            </a:extLst>
          </p:cNvPr>
          <p:cNvSpPr txBox="1"/>
          <p:nvPr/>
        </p:nvSpPr>
        <p:spPr>
          <a:xfrm>
            <a:off x="525244" y="17823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を倒すと</a:t>
            </a:r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が手に入り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を建てる事ができる</a:t>
            </a:r>
          </a:p>
        </p:txBody>
      </p:sp>
      <p:pic>
        <p:nvPicPr>
          <p:cNvPr id="103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3467512-DE79-7311-0D18-5413F005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0764" y="2245804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C515021-D9B3-8355-8FDC-16ECFFC8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226" y="584798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5AB2EFF0-AEB9-AAE3-B0CB-3348605C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208" y="5142573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9F5D5C2A-FA37-C863-9BCF-106610E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9567" y="3834934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7C673D8-32F9-53B0-0DED-F9DA524E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75" y="494413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49ECC93-FA36-1654-F6B2-28E71D2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287">
            <a:off x="6928069" y="30993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EA1748C-A08A-A1FC-3395-95DFEE15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42" y="4749489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192A1BB-38CA-3CA7-7E4D-D7F4A9B4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86" y="275151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1CC3594-1E78-9FBB-68BA-F26656BE60FB}"/>
              </a:ext>
            </a:extLst>
          </p:cNvPr>
          <p:cNvSpPr/>
          <p:nvPr/>
        </p:nvSpPr>
        <p:spPr>
          <a:xfrm>
            <a:off x="8561960" y="3255643"/>
            <a:ext cx="861604" cy="8501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F13736-BEAF-B86B-F509-395FD2A54731}"/>
              </a:ext>
            </a:extLst>
          </p:cNvPr>
          <p:cNvSpPr txBox="1"/>
          <p:nvPr/>
        </p:nvSpPr>
        <p:spPr>
          <a:xfrm>
            <a:off x="9519185" y="34561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の通る道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3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7054512F-4519-B96E-A67B-9DAD94BB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14" y="4424557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CD92025C-2349-6573-C033-CE6A20A8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3337" y="3937857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017AD6D8-37AE-4236-8688-91022AD5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75" y="2466355"/>
            <a:ext cx="339395" cy="2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9E3C6F-B973-4337-B7B4-AF80A19AAD0A}"/>
              </a:ext>
            </a:extLst>
          </p:cNvPr>
          <p:cNvSpPr txBox="1"/>
          <p:nvPr/>
        </p:nvSpPr>
        <p:spPr>
          <a:xfrm>
            <a:off x="7513754" y="2453759"/>
            <a:ext cx="5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4E3739F-8842-44C6-B1A0-5C9546FE1CF5}"/>
              </a:ext>
            </a:extLst>
          </p:cNvPr>
          <p:cNvSpPr/>
          <p:nvPr/>
        </p:nvSpPr>
        <p:spPr>
          <a:xfrm>
            <a:off x="7449584" y="2836093"/>
            <a:ext cx="349553" cy="19636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384379E-F540-44D0-8FB6-F77358B2E66F}"/>
              </a:ext>
            </a:extLst>
          </p:cNvPr>
          <p:cNvSpPr/>
          <p:nvPr/>
        </p:nvSpPr>
        <p:spPr>
          <a:xfrm>
            <a:off x="7525783" y="2971881"/>
            <a:ext cx="197153" cy="13519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723772-D606-47A3-8FEC-A8D0C56E2719}"/>
              </a:ext>
            </a:extLst>
          </p:cNvPr>
          <p:cNvSpPr/>
          <p:nvPr/>
        </p:nvSpPr>
        <p:spPr>
          <a:xfrm>
            <a:off x="8586391" y="4226843"/>
            <a:ext cx="861604" cy="8616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9AC4BE-BDBD-4610-9EE5-CFFCD767C684}"/>
              </a:ext>
            </a:extLst>
          </p:cNvPr>
          <p:cNvSpPr txBox="1"/>
          <p:nvPr/>
        </p:nvSpPr>
        <p:spPr>
          <a:xfrm>
            <a:off x="9519185" y="44718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28" name="Picture 4" descr="ハロウィンのマーク（骸骨）">
            <a:extLst>
              <a:ext uri="{FF2B5EF4-FFF2-40B4-BE49-F238E27FC236}">
                <a16:creationId xmlns:a16="http://schemas.microsoft.com/office/drawing/2014/main" id="{EE23EB72-1BAE-4B47-A469-D32D5C6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3136924"/>
            <a:ext cx="702179" cy="7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BCD2E6-6998-3A56-83E1-F3542B5F676E}"/>
              </a:ext>
            </a:extLst>
          </p:cNvPr>
          <p:cNvSpPr txBox="1"/>
          <p:nvPr/>
        </p:nvSpPr>
        <p:spPr>
          <a:xfrm>
            <a:off x="2925901" y="31040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46C703-E75E-BBB7-0064-F5FDE97948AB}"/>
              </a:ext>
            </a:extLst>
          </p:cNvPr>
          <p:cNvSpPr/>
          <p:nvPr/>
        </p:nvSpPr>
        <p:spPr>
          <a:xfrm>
            <a:off x="3987647" y="1613309"/>
            <a:ext cx="3717944" cy="656705"/>
          </a:xfrm>
          <a:prstGeom prst="roundRect">
            <a:avLst>
              <a:gd name="adj" fmla="val 1413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障害物を設置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F22282-5333-8EC5-6F59-031BD6828D1E}"/>
              </a:ext>
            </a:extLst>
          </p:cNvPr>
          <p:cNvSpPr/>
          <p:nvPr/>
        </p:nvSpPr>
        <p:spPr>
          <a:xfrm>
            <a:off x="7450741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</a:p>
        </p:txBody>
      </p:sp>
      <p:pic>
        <p:nvPicPr>
          <p:cNvPr id="1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63D6EA81-8D11-CAD9-DC5A-9F727BA5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2888" y="2136277"/>
            <a:ext cx="2167461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E96AD38-2297-A431-9045-C0CE4AB2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4" y="4547225"/>
            <a:ext cx="2290939" cy="25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64410FE-9B46-0538-7875-CC8D006AEF01}"/>
              </a:ext>
            </a:extLst>
          </p:cNvPr>
          <p:cNvSpPr/>
          <p:nvPr/>
        </p:nvSpPr>
        <p:spPr>
          <a:xfrm>
            <a:off x="493150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資材入手</a:t>
            </a:r>
            <a:endParaRPr kumimoji="1" lang="ja-JP" altLang="en-US" sz="3200" dirty="0">
              <a:solidFill>
                <a:schemeClr val="tx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2050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F981BD76-D003-599D-ABC6-28D03A19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1" y="4772198"/>
            <a:ext cx="3257983" cy="20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DE5D4A9A-BD22-3919-58E3-96C990E3FCB5}"/>
              </a:ext>
            </a:extLst>
          </p:cNvPr>
          <p:cNvSpPr/>
          <p:nvPr/>
        </p:nvSpPr>
        <p:spPr>
          <a:xfrm rot="5400000">
            <a:off x="8142739" y="2075455"/>
            <a:ext cx="1881530" cy="12053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CFA07B81-680E-AA15-F9DD-73C362960D6C}"/>
              </a:ext>
            </a:extLst>
          </p:cNvPr>
          <p:cNvSpPr/>
          <p:nvPr/>
        </p:nvSpPr>
        <p:spPr>
          <a:xfrm>
            <a:off x="2211021" y="1613309"/>
            <a:ext cx="1256234" cy="200558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7BF8476-22F5-E2FD-6B8C-27C11B02FCE0}"/>
              </a:ext>
            </a:extLst>
          </p:cNvPr>
          <p:cNvSpPr/>
          <p:nvPr/>
        </p:nvSpPr>
        <p:spPr>
          <a:xfrm rot="10800000">
            <a:off x="4620490" y="4064285"/>
            <a:ext cx="2452255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D1C77-975E-40F5-83A6-37D0411B7E93}"/>
              </a:ext>
            </a:extLst>
          </p:cNvPr>
          <p:cNvSpPr txBox="1"/>
          <p:nvPr/>
        </p:nvSpPr>
        <p:spPr>
          <a:xfrm>
            <a:off x="5155678" y="49715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SceneMain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  <a:endParaRPr kumimoji="1" lang="ja-JP" altLang="en-US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22CF55-4132-45AF-8F88-9ECEA067F356}"/>
              </a:ext>
            </a:extLst>
          </p:cNvPr>
          <p:cNvSpPr txBox="1"/>
          <p:nvPr/>
        </p:nvSpPr>
        <p:spPr>
          <a:xfrm>
            <a:off x="757083" y="167148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Player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74EF3-260F-4F11-A4EF-F28C49AD02A5}"/>
              </a:ext>
            </a:extLst>
          </p:cNvPr>
          <p:cNvSpPr txBox="1"/>
          <p:nvPr/>
        </p:nvSpPr>
        <p:spPr>
          <a:xfrm>
            <a:off x="6457558" y="167148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ObstacleManager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7D899F-A24A-4D39-91A2-89F5EFD5E9AF}"/>
              </a:ext>
            </a:extLst>
          </p:cNvPr>
          <p:cNvSpPr txBox="1"/>
          <p:nvPr/>
        </p:nvSpPr>
        <p:spPr>
          <a:xfrm>
            <a:off x="2772697" y="167148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Camera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B7B12D-0A06-4029-882C-59BFD5B26BAC}"/>
              </a:ext>
            </a:extLst>
          </p:cNvPr>
          <p:cNvSpPr txBox="1"/>
          <p:nvPr/>
        </p:nvSpPr>
        <p:spPr>
          <a:xfrm>
            <a:off x="9372377" y="167148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EnemyManager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14199-232E-4894-8309-B5CFB1EAC1D0}"/>
              </a:ext>
            </a:extLst>
          </p:cNvPr>
          <p:cNvSpPr txBox="1"/>
          <p:nvPr/>
        </p:nvSpPr>
        <p:spPr>
          <a:xfrm>
            <a:off x="4934384" y="16714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Map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78EF2-3AB8-40D8-85B6-F44BF7655C2C}"/>
              </a:ext>
            </a:extLst>
          </p:cNvPr>
          <p:cNvSpPr txBox="1"/>
          <p:nvPr/>
        </p:nvSpPr>
        <p:spPr>
          <a:xfrm>
            <a:off x="7058844" y="2353891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ObstacleBase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EE5F52-38EF-40E2-8A78-70D0B055A99B}"/>
              </a:ext>
            </a:extLst>
          </p:cNvPr>
          <p:cNvSpPr txBox="1"/>
          <p:nvPr/>
        </p:nvSpPr>
        <p:spPr>
          <a:xfrm>
            <a:off x="6457558" y="272353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ObstacleShot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2C5906-5A0E-4C36-9D2B-BFD31E0684B0}"/>
              </a:ext>
            </a:extLst>
          </p:cNvPr>
          <p:cNvSpPr txBox="1"/>
          <p:nvPr/>
        </p:nvSpPr>
        <p:spPr>
          <a:xfrm>
            <a:off x="6457558" y="30928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Shot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BE04DC-B28B-4F73-A6CA-D8E670D435E2}"/>
              </a:ext>
            </a:extLst>
          </p:cNvPr>
          <p:cNvSpPr txBox="1"/>
          <p:nvPr/>
        </p:nvSpPr>
        <p:spPr>
          <a:xfrm>
            <a:off x="9830836" y="23821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EnemyBase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A94765-033F-4C39-AEE5-E5064360AE38}"/>
              </a:ext>
            </a:extLst>
          </p:cNvPr>
          <p:cNvSpPr txBox="1"/>
          <p:nvPr/>
        </p:nvSpPr>
        <p:spPr>
          <a:xfrm>
            <a:off x="9372377" y="272353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EnemyNormal</a:t>
            </a:r>
            <a:r>
              <a:rPr kumimoji="1" lang="en-US" altLang="ja-JP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.cpp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E5DA69-D982-434A-A6C8-3E6ED9F32679}"/>
              </a:ext>
            </a:extLst>
          </p:cNvPr>
          <p:cNvCxnSpPr/>
          <p:nvPr/>
        </p:nvCxnSpPr>
        <p:spPr>
          <a:xfrm flipV="1">
            <a:off x="1455351" y="794265"/>
            <a:ext cx="3136314" cy="75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A54685A-5EE6-4A11-86D4-7E794A32231D}"/>
              </a:ext>
            </a:extLst>
          </p:cNvPr>
          <p:cNvCxnSpPr>
            <a:cxnSpLocks/>
          </p:cNvCxnSpPr>
          <p:nvPr/>
        </p:nvCxnSpPr>
        <p:spPr>
          <a:xfrm flipV="1">
            <a:off x="3677265" y="978931"/>
            <a:ext cx="1257119" cy="63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916161-A148-4484-986E-579E0A3BB139}"/>
              </a:ext>
            </a:extLst>
          </p:cNvPr>
          <p:cNvCxnSpPr>
            <a:cxnSpLocks/>
          </p:cNvCxnSpPr>
          <p:nvPr/>
        </p:nvCxnSpPr>
        <p:spPr>
          <a:xfrm flipV="1">
            <a:off x="5719119" y="1002593"/>
            <a:ext cx="0" cy="61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8A4A7B3-0EFE-479A-BB09-A771B970CC6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573207" y="996139"/>
            <a:ext cx="1227828" cy="6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53852F6-0ACD-4485-ACBF-73159148590D}"/>
              </a:ext>
            </a:extLst>
          </p:cNvPr>
          <p:cNvCxnSpPr>
            <a:cxnSpLocks/>
          </p:cNvCxnSpPr>
          <p:nvPr/>
        </p:nvCxnSpPr>
        <p:spPr>
          <a:xfrm flipH="1" flipV="1">
            <a:off x="7222486" y="845576"/>
            <a:ext cx="3409675" cy="76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125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せのびゴシック Bold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　雄介</dc:creator>
  <cp:lastModifiedBy>坂本　雄介</cp:lastModifiedBy>
  <cp:revision>19</cp:revision>
  <dcterms:created xsi:type="dcterms:W3CDTF">2023-06-26T12:56:33Z</dcterms:created>
  <dcterms:modified xsi:type="dcterms:W3CDTF">2023-07-05T09:59:21Z</dcterms:modified>
</cp:coreProperties>
</file>