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225DD-59B3-E34F-AAEA-9AE3507A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6F58E0-012E-84BC-1257-C1B970B37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E9821B-9990-47B1-B87C-FE559757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9A1C3E-AF9F-5D50-B5D9-01B8C650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6C790B-5667-5E96-CCA2-58A82C59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6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D1AC0-E686-D296-32D6-1184EA0E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E69982-1B08-14FF-A573-1B78DE21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C9712B-651F-E4FF-F64F-A1A4B662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C27961-5441-964E-FFE9-3E057879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953F4-58B2-5699-F95E-2569C84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16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8D7F8B-314F-33C8-7099-C7D63C6AA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DEB388-DECA-7058-7B4D-A5F616F87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E64D46-C992-D38F-A556-4FB044A3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08D83-393B-15EF-CE37-653BA989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F132D-3735-1A8E-2889-1424D8AA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20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44FFA-BCB1-2F53-C337-3B09C416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E88AE-4CB3-84DF-F464-6C012753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DEA82-A32A-8084-B355-B7875573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EB11B-71A9-32C2-042E-EBFF7817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45422-9077-5897-DFDF-A409819F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88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F4ABA-69B6-0F32-A891-ECA7ACF6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20FB8B-BE32-D4C5-A10E-B35F9185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658322-713F-2E36-7B6F-7402AD49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00694-163A-ADF4-B837-94825B7B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6FF693-221A-F3AF-999F-8A8EFB12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58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DB66A-2A5B-D12A-DF8D-34D050EF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462B9A-1797-48BB-E2E2-36980FAEE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24EA5B-5E41-5264-141B-E49C1AE07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F6E5DF-43A2-4C77-4780-90727CC8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6517DD-9C78-9CC6-0F28-3AA629A5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F15AB2-5171-A18E-799E-293B5090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8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D39B9-07E4-2C46-4FF8-42699478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22F067-6D45-3214-D77D-8D9810FC1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98ADA7-7E85-421B-8B5E-4D19C6F6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DE8641-6703-28EC-1EE6-38FBDDFFB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51E83D-7A57-14FD-E4B3-07550AD85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9DDFB4-CB07-66D7-591E-2E62170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A17DBB-757C-7AB5-1188-48FE742F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2E3789-3A98-D4AC-DD23-27D878DA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26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01CE4-4306-A1C8-362D-023E7BAE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AF8649-460A-0B79-ED3B-9DA2427F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3D1DBF-68AC-8FF9-5ACD-4E60A5E9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3E2EAA-2807-1F1F-7795-7046A06A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57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6308D2-C835-81C4-DED9-D22DFF79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DD091D-9353-8849-5455-FE92D755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C28A3F-9904-410B-620C-82749A55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02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CFDCB-51DA-DDCD-2CA0-118CCB7E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A9D749-329F-E9BB-C255-CB4A67DF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F9A66D-2C0E-71EF-501B-DA125479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892E9E-90B7-C654-5CA9-8DB565D6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CC80E-F308-AC6C-22FA-0F8AC4EC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1F2079-8DB8-67C9-B210-E6CE089F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07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7E80-205F-6E57-C5C5-5779242E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25C5F3-DBB7-FEDE-C9BD-443DF6160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D88D35-7ABD-4A28-246D-2A8E4C617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D9296C-CFB0-FCBE-6C18-820AB7FC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CF0E91-A9AA-FF1D-6F21-E0E4BFC5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F99781-9642-5F27-4A3E-8D5DA3A3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26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9E994C-DCF8-3FDE-E536-60540595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BFF998-8B38-5A86-361E-28DF6C84F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8A84A-7165-2AF5-72DE-95BDD026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6732-C5B4-46A1-A722-3D7B59C656B8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FCACF7-1822-B1AB-D7D7-8C3A4020C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31B90-DBA0-6FF9-64E5-BF7B32B4B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82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図形, 四角形&#10;&#10;自動的に生成された説明">
            <a:extLst>
              <a:ext uri="{FF2B5EF4-FFF2-40B4-BE49-F238E27FC236}">
                <a16:creationId xmlns:a16="http://schemas.microsoft.com/office/drawing/2014/main" id="{90B8B681-4C6E-41D5-822A-E6C9820D0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6D709C5-A0AD-4C4F-AD70-2C5AC6E5F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8808" y="-2076449"/>
            <a:ext cx="21909615" cy="1232415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7571F1-2FE6-3BBA-DB85-57570B9D75DD}"/>
              </a:ext>
            </a:extLst>
          </p:cNvPr>
          <p:cNvSpPr txBox="1"/>
          <p:nvPr/>
        </p:nvSpPr>
        <p:spPr>
          <a:xfrm>
            <a:off x="5080337" y="51954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企画書</a:t>
            </a:r>
            <a:endParaRPr kumimoji="1" lang="ja-JP" altLang="en-US" sz="48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3F91AE-D785-CCAB-FEBF-84EEF55D92A6}"/>
              </a:ext>
            </a:extLst>
          </p:cNvPr>
          <p:cNvSpPr txBox="1"/>
          <p:nvPr/>
        </p:nvSpPr>
        <p:spPr>
          <a:xfrm>
            <a:off x="5741967" y="5522846"/>
            <a:ext cx="664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プレイ人数　        </a:t>
            </a:r>
            <a:r>
              <a:rPr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 </a:t>
            </a:r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ソロ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74BD1D-5E48-9E85-6D34-243067F5D7E1}"/>
              </a:ext>
            </a:extLst>
          </p:cNvPr>
          <p:cNvSpPr txBox="1"/>
          <p:nvPr/>
        </p:nvSpPr>
        <p:spPr>
          <a:xfrm>
            <a:off x="5741967" y="5969122"/>
            <a:ext cx="570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プラットフォーム　</a:t>
            </a:r>
            <a:r>
              <a:rPr kumimoji="1" lang="en-US" altLang="ja-JP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PC</a:t>
            </a:r>
            <a:endParaRPr kumimoji="1" lang="ja-JP" altLang="en-US" sz="2800" u="sng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8D36CC-50C5-179A-0750-99F8E86EDD0C}"/>
              </a:ext>
            </a:extLst>
          </p:cNvPr>
          <p:cNvSpPr txBox="1"/>
          <p:nvPr/>
        </p:nvSpPr>
        <p:spPr>
          <a:xfrm>
            <a:off x="5741967" y="5076570"/>
            <a:ext cx="710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ジャンル　　　　  タワーディフェンス</a:t>
            </a:r>
          </a:p>
        </p:txBody>
      </p:sp>
    </p:spTree>
    <p:extLst>
      <p:ext uri="{BB962C8B-B14F-4D97-AF65-F5344CB8AC3E}">
        <p14:creationId xmlns:p14="http://schemas.microsoft.com/office/powerpoint/2010/main" val="189923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図形, 四角形&#10;&#10;自動的に生成された説明">
            <a:extLst>
              <a:ext uri="{FF2B5EF4-FFF2-40B4-BE49-F238E27FC236}">
                <a16:creationId xmlns:a16="http://schemas.microsoft.com/office/drawing/2014/main" id="{338C9ECA-579F-4E88-8DB0-B4156F914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4F95BA-3D7C-4774-E2E8-7680A3EC7DE1}"/>
              </a:ext>
            </a:extLst>
          </p:cNvPr>
          <p:cNvSpPr txBox="1"/>
          <p:nvPr/>
        </p:nvSpPr>
        <p:spPr>
          <a:xfrm>
            <a:off x="4464784" y="48144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コンセプト</a:t>
            </a:r>
            <a:endParaRPr kumimoji="1" lang="ja-JP" altLang="en-US" sz="48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3FB382-9C0F-76C5-EFA1-75D729F6F580}"/>
              </a:ext>
            </a:extLst>
          </p:cNvPr>
          <p:cNvSpPr txBox="1"/>
          <p:nvPr/>
        </p:nvSpPr>
        <p:spPr>
          <a:xfrm>
            <a:off x="1079242" y="3136612"/>
            <a:ext cx="10757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戦略を考え</a:t>
            </a:r>
            <a:r>
              <a:rPr kumimoji="1" lang="ja-JP" altLang="en-US" sz="32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領地に侵入してくる</a:t>
            </a:r>
            <a:r>
              <a:rPr kumimoji="1" lang="ja-JP" altLang="en-US" sz="32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敵を倒し</a:t>
            </a:r>
            <a:r>
              <a:rPr lang="ja-JP" altLang="en-US" sz="32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爽快感</a:t>
            </a:r>
            <a:r>
              <a:rPr kumimoji="1" lang="ja-JP" altLang="en-US" sz="32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を味わえる</a:t>
            </a:r>
          </a:p>
        </p:txBody>
      </p:sp>
      <p:pic>
        <p:nvPicPr>
          <p:cNvPr id="11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6485D33B-B347-7592-10E4-4C3A7D487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7000">
            <a:off x="9706637" y="409919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7D76681E-6DD6-0B2D-9390-62583D1AE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7000">
            <a:off x="9418461" y="4625166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C374A676-E583-215A-BC0E-204B515F1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7000">
            <a:off x="9130284" y="4093757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4BAAFCB9-AC57-880C-FD9C-3DC197DBA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7000">
            <a:off x="8881748" y="463060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東京タワーのイラスト | かわいいフリー素材集 いらすとや">
            <a:extLst>
              <a:ext uri="{FF2B5EF4-FFF2-40B4-BE49-F238E27FC236}">
                <a16:creationId xmlns:a16="http://schemas.microsoft.com/office/drawing/2014/main" id="{665C3337-F925-BFC6-F74B-0552B235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2" y="3973938"/>
            <a:ext cx="1156942" cy="160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429F82F1-72B3-D73F-B6D0-74E81733CBEC}"/>
              </a:ext>
            </a:extLst>
          </p:cNvPr>
          <p:cNvSpPr/>
          <p:nvPr/>
        </p:nvSpPr>
        <p:spPr>
          <a:xfrm>
            <a:off x="6698652" y="4143000"/>
            <a:ext cx="432262" cy="432705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CEC3A201-EFAD-0A1A-E608-91BAF5CC08D2}"/>
              </a:ext>
            </a:extLst>
          </p:cNvPr>
          <p:cNvSpPr/>
          <p:nvPr/>
        </p:nvSpPr>
        <p:spPr>
          <a:xfrm rot="19868305">
            <a:off x="5672266" y="4384290"/>
            <a:ext cx="706582" cy="515389"/>
          </a:xfrm>
          <a:prstGeom prst="cloudCallo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52F2DBC0-1B2F-BA63-F7DA-25AEA592C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7739" y="4674408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22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図 83" descr="図形, 四角形&#10;&#10;自動的に生成された説明">
            <a:extLst>
              <a:ext uri="{FF2B5EF4-FFF2-40B4-BE49-F238E27FC236}">
                <a16:creationId xmlns:a16="http://schemas.microsoft.com/office/drawing/2014/main" id="{1AE84CA0-CD7E-42E7-8654-34DF1521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3EEB9BB-2A96-4892-AF8C-5DBB94F0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211" y="411006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83ACD1A-048D-4FC2-A822-703F5D7F1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858" y="410463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4903456-3FB1-4A7F-9402-57830F6B8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284" y="4093757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C9348CC2-ECDF-4AD9-976C-C543E930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653" y="112733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C065E69D-17BF-447F-A9A0-69864748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580" y="1143645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9934992B-3BDD-495C-882A-F18E7E66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27" y="113820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25B79A-3620-EB94-E8CF-7D74F912F08F}"/>
              </a:ext>
            </a:extLst>
          </p:cNvPr>
          <p:cNvSpPr txBox="1"/>
          <p:nvPr/>
        </p:nvSpPr>
        <p:spPr>
          <a:xfrm>
            <a:off x="5388114" y="28546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目標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08459F-0AC0-D16D-B199-01B471C55298}"/>
              </a:ext>
            </a:extLst>
          </p:cNvPr>
          <p:cNvSpPr txBox="1"/>
          <p:nvPr/>
        </p:nvSpPr>
        <p:spPr>
          <a:xfrm>
            <a:off x="2615995" y="3105834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敵の大群の押し寄せる波を止める</a:t>
            </a:r>
            <a:endParaRPr kumimoji="1" lang="ja-JP" altLang="en-US" sz="3600" dirty="0">
              <a:solidFill>
                <a:srgbClr val="FF0000"/>
              </a:solidFill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6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7AD89771-850C-4218-95A0-14113F22E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637" y="409919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DD2F0FC3-8971-4C5C-83DC-69C6F325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461" y="4625166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58096F27-3127-46E2-A80B-7B452D77D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748" y="463060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E894C20-1B66-44F3-8991-AB25E2CE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882" y="410463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2B05276-D636-40D1-9FF1-603C90E7D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706" y="4630603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0C30F04D-1B30-4A86-B1D7-5B606ABA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529" y="409919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EADF2807-4BE3-42C7-AE7A-B1C02AB5D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993" y="463604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E72DCF33-3843-4AF2-ACD6-91A12C728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66" y="410463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BE5A1E35-29B1-4B94-91B4-0B60BBB0A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90" y="4630603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E01A41F4-122E-4E77-AB13-1C4C17953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613" y="409919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77C2E9CF-6FB4-46ED-853A-1BA5D10B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077" y="463604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90EA0829-6559-48D7-AD39-718F2A708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035" y="4636040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A2585CCF-D91B-477C-96EE-33110B93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322" y="464147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82B67DC-FBCE-4D4A-A763-E21E06040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006" y="113277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4FE1DFE-7678-42CC-B3D3-859CCFEA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830" y="1658743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2CF7E3F6-9A88-4A80-A8E0-14DF2FCF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117" y="166418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0ADE454-7A6B-409F-94E4-9F2A2075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075" y="1664180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E4E0ABBF-93DF-42A5-B335-569F656C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898" y="113277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4A266C92-12D8-46BB-8B64-9267BAFFF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362" y="166961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2F4E5810-9825-4B8F-A151-0A4391FA1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35" y="113820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3D343E1D-07E5-4B08-BDEF-D5BA94B1C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59" y="1664180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DD1FC29-A428-4DDA-B1F2-99525D3FE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982" y="113277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10C97D0A-EE58-4963-9EF7-1D21EEA44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46" y="1669618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FF8C1275-E272-436C-B26D-81C165FA4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04" y="1669617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48FE38FC-D77C-4C04-B47A-C1B73668A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691" y="1675055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6DF226B-1157-462B-A463-962265141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7796" y="158374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ED466A0C-7B39-49FE-9763-7C50DB2AC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1441" y="158374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9B249D3F-1A39-4609-AE5A-AB46CD7B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81785" y="158374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C3752580-5A57-4DDD-BF2A-5EF21083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31037" y="159181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F60491A5-A94D-4B59-A074-92AA96D41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24682" y="159181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0DDBA840-4AB0-4558-8C1B-DE4D791B9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5026" y="159181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8A4DF6DE-1323-4407-80F6-8A14688E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040" y="202164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1ACFA26-FA14-457B-8D10-CF86FCB0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1685" y="202164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D511AF9A-5A0F-4DE7-AD4B-51385BF5D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2029" y="202164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D30B9C3D-A7BC-4063-90B2-8242E96FB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1281" y="202971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4377668E-3B27-4157-AB0F-E4792DD7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4926" y="202971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0422488B-DCB1-4CF4-8726-56570FD2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5270" y="202971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5EDD700-596A-4D3A-BBA8-F6F8893DE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6624" y="409656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3C56C48-E752-43A6-B5BB-268ACA26C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69" y="409656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A1D27F79-7500-4283-AF94-CC5D38075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0613" y="409656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6F8214F-A33D-4658-B203-448FB4DC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49865" y="410463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FBFDBF7D-6B44-4CEC-A215-5B23F027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43510" y="410463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3C58BC95-7341-4132-BDD5-A87B2E0D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3854" y="410463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C666ED2-A692-4B91-BCFC-B67ABFC6D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868" y="453446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72806D6-0107-4220-BD24-CDB8AD1A2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513" y="453446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13769B5-55DC-480E-8859-68F98A4E4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0857" y="453446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C96840BB-6763-4758-8A6C-AD368AE9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80109" y="454253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D94CD4B6-1DDB-4058-9B10-4A6725A4E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73754" y="454253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99C2DD2E-E59E-4AF7-978F-ECB078B0A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4098" y="454253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92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 descr="図形, 四角形&#10;&#10;自動的に生成された説明">
            <a:extLst>
              <a:ext uri="{FF2B5EF4-FFF2-40B4-BE49-F238E27FC236}">
                <a16:creationId xmlns:a16="http://schemas.microsoft.com/office/drawing/2014/main" id="{C85B9848-9C0A-43FA-8888-C9A026DB3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97F7ABA8-6B94-4BFA-9B20-4C3D39556A7F}"/>
              </a:ext>
            </a:extLst>
          </p:cNvPr>
          <p:cNvSpPr/>
          <p:nvPr/>
        </p:nvSpPr>
        <p:spPr>
          <a:xfrm>
            <a:off x="7225263" y="2299651"/>
            <a:ext cx="778841" cy="58521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A31392-2204-AF7B-5DA6-A4A48AE5EE50}"/>
              </a:ext>
            </a:extLst>
          </p:cNvPr>
          <p:cNvSpPr txBox="1"/>
          <p:nvPr/>
        </p:nvSpPr>
        <p:spPr>
          <a:xfrm>
            <a:off x="4464784" y="302089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プレイ内容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107647-A6D3-3B45-AD5E-5E97A1785069}"/>
              </a:ext>
            </a:extLst>
          </p:cNvPr>
          <p:cNvSpPr txBox="1"/>
          <p:nvPr/>
        </p:nvSpPr>
        <p:spPr>
          <a:xfrm>
            <a:off x="525244" y="1346111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が</a:t>
            </a:r>
            <a:r>
              <a:rPr kumimoji="1" lang="ja-JP" altLang="en-US" sz="2000" dirty="0">
                <a:solidFill>
                  <a:schemeClr val="accent4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通る道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の周りに</a:t>
            </a:r>
            <a:r>
              <a:rPr kumimoji="1" lang="ja-JP" altLang="en-US" sz="2000" dirty="0">
                <a:solidFill>
                  <a:schemeClr val="accent2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を置き</a:t>
            </a:r>
            <a:r>
              <a:rPr kumimoji="1" lang="ja-JP" altLang="en-US" sz="2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に</a:t>
            </a:r>
            <a:r>
              <a:rPr kumimoji="1" lang="ja-JP" altLang="en-US" sz="2000" dirty="0">
                <a:solidFill>
                  <a:schemeClr val="accent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タワー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を壊されないようにする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BFE7F8-66C7-B5A6-81D6-AEAD77CA8BD7}"/>
              </a:ext>
            </a:extLst>
          </p:cNvPr>
          <p:cNvSpPr/>
          <p:nvPr/>
        </p:nvSpPr>
        <p:spPr>
          <a:xfrm>
            <a:off x="7016091" y="5307368"/>
            <a:ext cx="4314305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1B489F-65C6-28EE-0AEE-617003CA8C43}"/>
              </a:ext>
            </a:extLst>
          </p:cNvPr>
          <p:cNvSpPr/>
          <p:nvPr/>
        </p:nvSpPr>
        <p:spPr>
          <a:xfrm rot="5400000">
            <a:off x="6359311" y="3793450"/>
            <a:ext cx="2175164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F70C494-98B5-AEE6-7B01-6C1A76307D6F}"/>
              </a:ext>
            </a:extLst>
          </p:cNvPr>
          <p:cNvSpPr/>
          <p:nvPr/>
        </p:nvSpPr>
        <p:spPr>
          <a:xfrm>
            <a:off x="4123113" y="3136669"/>
            <a:ext cx="2892978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6AC4AA-5F2B-653D-D29B-1D9E11A48F3F}"/>
              </a:ext>
            </a:extLst>
          </p:cNvPr>
          <p:cNvSpPr/>
          <p:nvPr/>
        </p:nvSpPr>
        <p:spPr>
          <a:xfrm rot="5400000">
            <a:off x="2248891" y="4152358"/>
            <a:ext cx="2892978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EF0C75-ACB6-DD01-9020-F92470894EF9}"/>
              </a:ext>
            </a:extLst>
          </p:cNvPr>
          <p:cNvSpPr/>
          <p:nvPr/>
        </p:nvSpPr>
        <p:spPr>
          <a:xfrm rot="10800000">
            <a:off x="0" y="5168045"/>
            <a:ext cx="3264578" cy="861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BDD81B2-02A5-CEB8-A7A5-F50DF69AC5ED}"/>
              </a:ext>
            </a:extLst>
          </p:cNvPr>
          <p:cNvSpPr/>
          <p:nvPr/>
        </p:nvSpPr>
        <p:spPr>
          <a:xfrm>
            <a:off x="6151418" y="5296197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033940C-9C61-FE66-1563-34762D76BD04}"/>
              </a:ext>
            </a:extLst>
          </p:cNvPr>
          <p:cNvSpPr/>
          <p:nvPr/>
        </p:nvSpPr>
        <p:spPr>
          <a:xfrm>
            <a:off x="-20767" y="5168044"/>
            <a:ext cx="861604" cy="8616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0FCCB72-451E-2692-2214-65EF9B0660FA}"/>
              </a:ext>
            </a:extLst>
          </p:cNvPr>
          <p:cNvSpPr/>
          <p:nvPr/>
        </p:nvSpPr>
        <p:spPr>
          <a:xfrm>
            <a:off x="11338953" y="5307368"/>
            <a:ext cx="861604" cy="86160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CEE8855-B6A5-DC69-03DC-A0629CC3684E}"/>
              </a:ext>
            </a:extLst>
          </p:cNvPr>
          <p:cNvSpPr/>
          <p:nvPr/>
        </p:nvSpPr>
        <p:spPr>
          <a:xfrm>
            <a:off x="6154487" y="3998271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2368CB-5680-40B7-1652-16430A12326E}"/>
              </a:ext>
            </a:extLst>
          </p:cNvPr>
          <p:cNvSpPr/>
          <p:nvPr/>
        </p:nvSpPr>
        <p:spPr>
          <a:xfrm>
            <a:off x="4123113" y="3993756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08D04C-5E84-673D-9F09-C456F6C658EF}"/>
              </a:ext>
            </a:extLst>
          </p:cNvPr>
          <p:cNvSpPr/>
          <p:nvPr/>
        </p:nvSpPr>
        <p:spPr>
          <a:xfrm>
            <a:off x="3261509" y="6029647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BE569CF-11C2-883C-7B1B-0126734EF161}"/>
              </a:ext>
            </a:extLst>
          </p:cNvPr>
          <p:cNvSpPr/>
          <p:nvPr/>
        </p:nvSpPr>
        <p:spPr>
          <a:xfrm>
            <a:off x="5175910" y="2259024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CFFFCA8-9924-5C4F-E357-064A25154927}"/>
              </a:ext>
            </a:extLst>
          </p:cNvPr>
          <p:cNvSpPr/>
          <p:nvPr/>
        </p:nvSpPr>
        <p:spPr>
          <a:xfrm>
            <a:off x="8561960" y="291679"/>
            <a:ext cx="861604" cy="8616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5F85872-9A29-6FF4-1F0B-F97E6A651207}"/>
              </a:ext>
            </a:extLst>
          </p:cNvPr>
          <p:cNvSpPr/>
          <p:nvPr/>
        </p:nvSpPr>
        <p:spPr>
          <a:xfrm>
            <a:off x="8561960" y="1280160"/>
            <a:ext cx="861604" cy="8616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6F637E-1E5B-6E4B-2927-19709F4CBF97}"/>
              </a:ext>
            </a:extLst>
          </p:cNvPr>
          <p:cNvSpPr/>
          <p:nvPr/>
        </p:nvSpPr>
        <p:spPr>
          <a:xfrm>
            <a:off x="8561960" y="2275066"/>
            <a:ext cx="861604" cy="86160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FF8F83-1E07-3232-407D-65235D6F3156}"/>
              </a:ext>
            </a:extLst>
          </p:cNvPr>
          <p:cNvSpPr txBox="1"/>
          <p:nvPr/>
        </p:nvSpPr>
        <p:spPr>
          <a:xfrm>
            <a:off x="9373392" y="553806"/>
            <a:ext cx="2461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</a:t>
            </a:r>
            <a:r>
              <a:rPr kumimoji="1" lang="en-US" altLang="ja-JP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(</a:t>
            </a:r>
            <a:r>
              <a:rPr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大砲など</a:t>
            </a:r>
            <a:r>
              <a:rPr lang="en-US" altLang="ja-JP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...</a:t>
            </a:r>
            <a:r>
              <a:rPr kumimoji="1" lang="en-US" altLang="ja-JP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)</a:t>
            </a:r>
            <a:endParaRPr kumimoji="1" lang="ja-JP" altLang="en-US" sz="2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EF1997-A14C-ABEF-D296-17B8290D4878}"/>
              </a:ext>
            </a:extLst>
          </p:cNvPr>
          <p:cNvSpPr txBox="1"/>
          <p:nvPr/>
        </p:nvSpPr>
        <p:spPr>
          <a:xfrm>
            <a:off x="9423564" y="15109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タワー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60BE62-391C-72C0-8CCF-87E4285A3E9B}"/>
              </a:ext>
            </a:extLst>
          </p:cNvPr>
          <p:cNvSpPr txBox="1"/>
          <p:nvPr/>
        </p:nvSpPr>
        <p:spPr>
          <a:xfrm>
            <a:off x="9519185" y="250201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敵の生成位置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0EE4B94-72F6-8E64-6AA8-1078569D3247}"/>
              </a:ext>
            </a:extLst>
          </p:cNvPr>
          <p:cNvSpPr txBox="1"/>
          <p:nvPr/>
        </p:nvSpPr>
        <p:spPr>
          <a:xfrm>
            <a:off x="525244" y="1782381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を倒すと</a:t>
            </a:r>
            <a:r>
              <a:rPr kumimoji="1" lang="ja-JP" altLang="en-US" sz="2000" dirty="0">
                <a:solidFill>
                  <a:schemeClr val="bg1">
                    <a:lumMod val="50000"/>
                  </a:schemeClr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資材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が手に入り</a:t>
            </a:r>
            <a:r>
              <a:rPr kumimoji="1" lang="ja-JP" altLang="en-US" sz="2000" dirty="0">
                <a:solidFill>
                  <a:schemeClr val="accent2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を建てる事ができる</a:t>
            </a:r>
          </a:p>
        </p:txBody>
      </p:sp>
      <p:pic>
        <p:nvPicPr>
          <p:cNvPr id="1030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E3467512-DE79-7311-0D18-5413F005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80764" y="2245804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9C515021-D9B3-8355-8FDC-16ECFFC8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60226" y="5847986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クロスボウのイラスト | かわいいフリー素材集 いらすとや">
            <a:extLst>
              <a:ext uri="{FF2B5EF4-FFF2-40B4-BE49-F238E27FC236}">
                <a16:creationId xmlns:a16="http://schemas.microsoft.com/office/drawing/2014/main" id="{5AB2EFF0-AEB9-AAE3-B0CB-3348605CD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208" y="5142573"/>
            <a:ext cx="1066143" cy="10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クロスボウのイラスト | かわいいフリー素材集 いらすとや">
            <a:extLst>
              <a:ext uri="{FF2B5EF4-FFF2-40B4-BE49-F238E27FC236}">
                <a16:creationId xmlns:a16="http://schemas.microsoft.com/office/drawing/2014/main" id="{9F5D5C2A-FA37-C863-9BCF-106610EFC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49567" y="3834934"/>
            <a:ext cx="1066143" cy="10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C7C673D8-32F9-53B0-0DED-F9DA524E0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75" y="4944136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549ECC93-FA36-1654-F6B2-28E71D21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91287">
            <a:off x="6928069" y="3099341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2EA1748C-A08A-A1FC-3395-95DFEE15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342" y="4749489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0192A1BB-38CA-3CA7-7E4D-D7F4A9B4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886" y="2751514"/>
            <a:ext cx="115688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1CC3594-1E78-9FBB-68BA-F26656BE60FB}"/>
              </a:ext>
            </a:extLst>
          </p:cNvPr>
          <p:cNvSpPr/>
          <p:nvPr/>
        </p:nvSpPr>
        <p:spPr>
          <a:xfrm>
            <a:off x="8561960" y="3255643"/>
            <a:ext cx="861604" cy="85014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3F13736-BEAF-B86B-F509-395FD2A54731}"/>
              </a:ext>
            </a:extLst>
          </p:cNvPr>
          <p:cNvSpPr txBox="1"/>
          <p:nvPr/>
        </p:nvSpPr>
        <p:spPr>
          <a:xfrm>
            <a:off x="9519185" y="34561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の通る道</a:t>
            </a:r>
            <a:endParaRPr kumimoji="1" lang="ja-JP" altLang="en-US" sz="2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1036" name="Picture 12" descr="東京タワーのイラスト | かわいいフリー素材集 いらすとや">
            <a:extLst>
              <a:ext uri="{FF2B5EF4-FFF2-40B4-BE49-F238E27FC236}">
                <a16:creationId xmlns:a16="http://schemas.microsoft.com/office/drawing/2014/main" id="{7054512F-4519-B96E-A67B-9DAD94BBE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414" y="4424557"/>
            <a:ext cx="1156942" cy="160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クロスボウのイラスト | かわいいフリー素材集 いらすとや">
            <a:extLst>
              <a:ext uri="{FF2B5EF4-FFF2-40B4-BE49-F238E27FC236}">
                <a16:creationId xmlns:a16="http://schemas.microsoft.com/office/drawing/2014/main" id="{CD92025C-2349-6573-C033-CE6A20A8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3337" y="3937857"/>
            <a:ext cx="1066143" cy="10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鉄骨のイラスト | かわいいフリー素材集 いらすとや">
            <a:extLst>
              <a:ext uri="{FF2B5EF4-FFF2-40B4-BE49-F238E27FC236}">
                <a16:creationId xmlns:a16="http://schemas.microsoft.com/office/drawing/2014/main" id="{017AD6D8-37AE-4236-8688-91022AD5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775" y="2466355"/>
            <a:ext cx="339395" cy="2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9E3C6F-B973-4337-B7B4-AF80A19AAD0A}"/>
              </a:ext>
            </a:extLst>
          </p:cNvPr>
          <p:cNvSpPr txBox="1"/>
          <p:nvPr/>
        </p:nvSpPr>
        <p:spPr>
          <a:xfrm>
            <a:off x="7513754" y="2453759"/>
            <a:ext cx="57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＋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4E3739F-8842-44C6-B1A0-5C9546FE1CF5}"/>
              </a:ext>
            </a:extLst>
          </p:cNvPr>
          <p:cNvSpPr/>
          <p:nvPr/>
        </p:nvSpPr>
        <p:spPr>
          <a:xfrm>
            <a:off x="7449584" y="2836093"/>
            <a:ext cx="349553" cy="19636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384379E-F540-44D0-8FB6-F77358B2E66F}"/>
              </a:ext>
            </a:extLst>
          </p:cNvPr>
          <p:cNvSpPr/>
          <p:nvPr/>
        </p:nvSpPr>
        <p:spPr>
          <a:xfrm>
            <a:off x="7525783" y="2971881"/>
            <a:ext cx="197153" cy="13519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5723772-D606-47A3-8FEC-A8D0C56E2719}"/>
              </a:ext>
            </a:extLst>
          </p:cNvPr>
          <p:cNvSpPr/>
          <p:nvPr/>
        </p:nvSpPr>
        <p:spPr>
          <a:xfrm>
            <a:off x="8586391" y="4226843"/>
            <a:ext cx="861604" cy="8616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49AC4BE-BDBD-4610-9EE5-CFFCD767C684}"/>
              </a:ext>
            </a:extLst>
          </p:cNvPr>
          <p:cNvSpPr txBox="1"/>
          <p:nvPr/>
        </p:nvSpPr>
        <p:spPr>
          <a:xfrm>
            <a:off x="9519185" y="44718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物資</a:t>
            </a:r>
            <a:endParaRPr kumimoji="1" lang="ja-JP" altLang="en-US" sz="2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1028" name="Picture 4" descr="ハロウィンのマーク（骸骨）">
            <a:extLst>
              <a:ext uri="{FF2B5EF4-FFF2-40B4-BE49-F238E27FC236}">
                <a16:creationId xmlns:a16="http://schemas.microsoft.com/office/drawing/2014/main" id="{EE23EB72-1BAE-4B47-A469-D32D5C61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972" y="3136924"/>
            <a:ext cx="702179" cy="70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83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図形, 四角形&#10;&#10;自動的に生成された説明">
            <a:extLst>
              <a:ext uri="{FF2B5EF4-FFF2-40B4-BE49-F238E27FC236}">
                <a16:creationId xmlns:a16="http://schemas.microsoft.com/office/drawing/2014/main" id="{3BAD4604-AC77-4C45-8194-3957226A2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BCD2E6-6998-3A56-83E1-F3542B5F676E}"/>
              </a:ext>
            </a:extLst>
          </p:cNvPr>
          <p:cNvSpPr txBox="1"/>
          <p:nvPr/>
        </p:nvSpPr>
        <p:spPr>
          <a:xfrm>
            <a:off x="2925901" y="310400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ゲームフローチャート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46C703-E75E-BBB7-0064-F5FDE97948AB}"/>
              </a:ext>
            </a:extLst>
          </p:cNvPr>
          <p:cNvSpPr/>
          <p:nvPr/>
        </p:nvSpPr>
        <p:spPr>
          <a:xfrm>
            <a:off x="3987647" y="1613309"/>
            <a:ext cx="3717944" cy="656705"/>
          </a:xfrm>
          <a:prstGeom prst="roundRect">
            <a:avLst>
              <a:gd name="adj" fmla="val 1413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障害物を設置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3F22282-5333-8EC5-6F59-031BD6828D1E}"/>
              </a:ext>
            </a:extLst>
          </p:cNvPr>
          <p:cNvSpPr/>
          <p:nvPr/>
        </p:nvSpPr>
        <p:spPr>
          <a:xfrm>
            <a:off x="7450741" y="4008122"/>
            <a:ext cx="3717944" cy="65670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敵を倒す</a:t>
            </a:r>
          </a:p>
        </p:txBody>
      </p:sp>
      <p:pic>
        <p:nvPicPr>
          <p:cNvPr id="1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63D6EA81-8D11-CAD9-DC5A-9F727BA5B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62888" y="2136277"/>
            <a:ext cx="2167461" cy="200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鉄兜と鎧を着た兵士のイラスト | かわいいフリー素材集 いらすとや">
            <a:extLst>
              <a:ext uri="{FF2B5EF4-FFF2-40B4-BE49-F238E27FC236}">
                <a16:creationId xmlns:a16="http://schemas.microsoft.com/office/drawing/2014/main" id="{4E96AD38-2297-A431-9045-C0CE4AB27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034" y="4547225"/>
            <a:ext cx="2290939" cy="253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64410FE-9B46-0538-7875-CC8D006AEF01}"/>
              </a:ext>
            </a:extLst>
          </p:cNvPr>
          <p:cNvSpPr/>
          <p:nvPr/>
        </p:nvSpPr>
        <p:spPr>
          <a:xfrm>
            <a:off x="493150" y="4008122"/>
            <a:ext cx="3717944" cy="65670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資材入手</a:t>
            </a:r>
            <a:endParaRPr kumimoji="1" lang="ja-JP" altLang="en-US" sz="3200" dirty="0">
              <a:solidFill>
                <a:schemeClr val="tx1"/>
              </a:solidFill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2050" name="Picture 2" descr="鉄骨のイラスト | かわいいフリー素材集 いらすとや">
            <a:extLst>
              <a:ext uri="{FF2B5EF4-FFF2-40B4-BE49-F238E27FC236}">
                <a16:creationId xmlns:a16="http://schemas.microsoft.com/office/drawing/2014/main" id="{F981BD76-D003-599D-ABC6-28D03A19B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1" y="4772198"/>
            <a:ext cx="3257983" cy="208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矢印: 折線 20">
            <a:extLst>
              <a:ext uri="{FF2B5EF4-FFF2-40B4-BE49-F238E27FC236}">
                <a16:creationId xmlns:a16="http://schemas.microsoft.com/office/drawing/2014/main" id="{DE5D4A9A-BD22-3919-58E3-96C990E3FCB5}"/>
              </a:ext>
            </a:extLst>
          </p:cNvPr>
          <p:cNvSpPr/>
          <p:nvPr/>
        </p:nvSpPr>
        <p:spPr>
          <a:xfrm rot="5400000">
            <a:off x="8142739" y="2075455"/>
            <a:ext cx="1881530" cy="120534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矢印: 折線 21">
            <a:extLst>
              <a:ext uri="{FF2B5EF4-FFF2-40B4-BE49-F238E27FC236}">
                <a16:creationId xmlns:a16="http://schemas.microsoft.com/office/drawing/2014/main" id="{CFA07B81-680E-AA15-F9DD-73C362960D6C}"/>
              </a:ext>
            </a:extLst>
          </p:cNvPr>
          <p:cNvSpPr/>
          <p:nvPr/>
        </p:nvSpPr>
        <p:spPr>
          <a:xfrm>
            <a:off x="2211021" y="1613309"/>
            <a:ext cx="1256234" cy="200558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77BF8476-22F5-E2FD-6B8C-27C11B02FCE0}"/>
              </a:ext>
            </a:extLst>
          </p:cNvPr>
          <p:cNvSpPr/>
          <p:nvPr/>
        </p:nvSpPr>
        <p:spPr>
          <a:xfrm rot="10800000">
            <a:off x="4620490" y="4064285"/>
            <a:ext cx="2452255" cy="523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09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92</Words>
  <Application>Microsoft Office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せのびゴシック Bold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坂本　雄介</dc:creator>
  <cp:lastModifiedBy>坂本　雄介</cp:lastModifiedBy>
  <cp:revision>22</cp:revision>
  <dcterms:created xsi:type="dcterms:W3CDTF">2023-06-26T12:56:33Z</dcterms:created>
  <dcterms:modified xsi:type="dcterms:W3CDTF">2023-07-25T08:35:56Z</dcterms:modified>
</cp:coreProperties>
</file>