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7DA1-2973-4791-82A2-5DC4DE63D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EE917-47F5-454B-95E6-9080B873F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341C-2924-4095-9343-E0DE72D6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F82D-E995-457A-8502-4906CED4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2320-E84B-4C50-A5AA-8BA76C94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1300-8391-46F1-BBD2-0FCB594C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4826B-7866-446A-B3F5-47DD95E96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DB5-C758-4A51-A2B4-C42D993F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347D-F4E6-4B99-A511-86B7585A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4CCC-8FF2-4522-984F-8F0747E0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7ED81-5A8D-4FFC-9A9F-A1B869C1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8239F-01EE-4E86-9F34-0CE259711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B80D-3A00-4593-AE91-24A3B509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5DCE-6D59-4FCE-BDB5-CA9073E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F6E4-BF8D-4EB7-BC5C-3CDFDFF2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09D-D3BA-496C-94F6-C3DB7463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CDC1-06A3-4C36-90A2-F815D06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0F4C-088E-4231-9B90-52DC63D9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72F8-D83F-4571-AFB6-C29DFE64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5A94-AD92-43AE-8524-F6E350B1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2224-2CAA-48AF-919E-57FF459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EAC6-9CFD-4463-902B-B2E05601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A544-AA6F-47FE-BBDE-F453C323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642A-1877-4596-B54B-19DB6435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FE65-6BFA-4D88-A55E-24AAED30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0E9-DA17-4FF7-8FB5-7F5120C5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1A92-085C-48EB-870D-4600FC31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67F17-50F4-4148-8530-D573ED11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66490-0139-458E-B986-826012D9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B5DC-B46D-44AE-82B6-460744AB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4450-CBB6-4E01-AC97-ACC0BEA4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DD79-9EBA-444C-9358-846B361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040E-A522-43D3-BD13-BEEB6D7B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EC55-BBD2-4C3B-B151-84518D58E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7CA9D-300F-4234-964B-6A03B076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CC13A-0171-40E6-A943-2D53F19F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0BF32-D09E-421B-8102-813A4D7E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D2026-74E7-4B0B-BE61-7730C963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00E5C-E2C3-461D-A803-D844B990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1A2D-0204-4408-A5C7-8701F46E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24753-D43E-4333-899B-CF85467A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6EA90-A6D8-4E11-9AAB-0F093EFD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007D-6B24-423A-B581-40104CEE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C5388-FE98-4827-BD9C-D8244E64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4A35-B739-4072-B16B-C09420F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733F-1B15-4D21-A03A-687323EB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1E0-3F4E-4C93-9DB0-7BAE4FEC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AB61-35A4-4A97-B019-09ECC68B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AFEAA-E92B-4F79-AD63-B1B1D27F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A0F21-503A-4607-83F0-02E8324F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D653-9808-472E-93CE-58CA8913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6038-E24B-4D9B-892B-DF6172D7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4B2E-EEFD-4D61-BE9A-F93DB42F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F0EDA-75DD-4266-BE19-830CF3708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0AF7-8A70-4165-9B3B-135A1444E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9C02-CCCA-4F4D-836C-FE785C50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CC2C1-843B-4B63-92A7-D5FB4015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0E3A-B2CC-4090-AE17-23525EBE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ACDE3-4E55-454F-B75A-6CF32B4B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6CC0-8BAF-45F2-ACC8-AD37EF39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FB5B-55A4-424A-9A19-7011FC228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05F-D45B-450B-B681-34E73B989E89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069D-617D-41B4-B686-61CBD94E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67BC-5042-43CB-A947-20E28FFDD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E65A-FF4C-433D-A96C-2FDEAA8AA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DFFDC-1ED7-48C7-8BD3-17FEEA6E3D47}"/>
              </a:ext>
            </a:extLst>
          </p:cNvPr>
          <p:cNvSpPr/>
          <p:nvPr/>
        </p:nvSpPr>
        <p:spPr>
          <a:xfrm>
            <a:off x="585636" y="657047"/>
            <a:ext cx="1625879" cy="141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8D97E-7126-44B5-8078-3473878C5644}"/>
              </a:ext>
            </a:extLst>
          </p:cNvPr>
          <p:cNvSpPr/>
          <p:nvPr/>
        </p:nvSpPr>
        <p:spPr>
          <a:xfrm>
            <a:off x="612182" y="4687866"/>
            <a:ext cx="1625879" cy="1415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FE5F1-1529-4604-97EB-0B9B82055AF5}"/>
              </a:ext>
            </a:extLst>
          </p:cNvPr>
          <p:cNvSpPr/>
          <p:nvPr/>
        </p:nvSpPr>
        <p:spPr>
          <a:xfrm>
            <a:off x="4834298" y="697475"/>
            <a:ext cx="6532988" cy="5405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376F-8654-4B6D-8E26-5C242401BA09}"/>
              </a:ext>
            </a:extLst>
          </p:cNvPr>
          <p:cNvSpPr txBox="1"/>
          <p:nvPr/>
        </p:nvSpPr>
        <p:spPr>
          <a:xfrm>
            <a:off x="6718730" y="328144"/>
            <a:ext cx="15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B9000-FABA-4BC8-8189-135EF8B60EF2}"/>
              </a:ext>
            </a:extLst>
          </p:cNvPr>
          <p:cNvSpPr/>
          <p:nvPr/>
        </p:nvSpPr>
        <p:spPr>
          <a:xfrm>
            <a:off x="6718730" y="1170895"/>
            <a:ext cx="3716057" cy="764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Dealer 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8083(register &amp;login)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8DD8C-B5CA-4804-826E-0FE5A82A0797}"/>
              </a:ext>
            </a:extLst>
          </p:cNvPr>
          <p:cNvSpPr/>
          <p:nvPr/>
        </p:nvSpPr>
        <p:spPr>
          <a:xfrm>
            <a:off x="6718730" y="4686421"/>
            <a:ext cx="3716057" cy="764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Crop 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8081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9EE86-9209-4F57-8A39-E4B01A2D7412}"/>
              </a:ext>
            </a:extLst>
          </p:cNvPr>
          <p:cNvSpPr/>
          <p:nvPr/>
        </p:nvSpPr>
        <p:spPr>
          <a:xfrm>
            <a:off x="6726818" y="3592030"/>
            <a:ext cx="3716057" cy="764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 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9090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AE2373-AA53-4EA4-B26F-636C9D76D8FA}"/>
              </a:ext>
            </a:extLst>
          </p:cNvPr>
          <p:cNvCxnSpPr>
            <a:cxnSpLocks/>
          </p:cNvCxnSpPr>
          <p:nvPr/>
        </p:nvCxnSpPr>
        <p:spPr>
          <a:xfrm rot="5400000">
            <a:off x="9900206" y="2088043"/>
            <a:ext cx="1362300" cy="293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85C02C-9A9D-4A33-90BA-B353338622A9}"/>
              </a:ext>
            </a:extLst>
          </p:cNvPr>
          <p:cNvSpPr txBox="1"/>
          <p:nvPr/>
        </p:nvSpPr>
        <p:spPr>
          <a:xfrm>
            <a:off x="10205387" y="206622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Rabbitmq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D28BB6-D59A-4DEB-B195-16B99BBCF89F}"/>
              </a:ext>
            </a:extLst>
          </p:cNvPr>
          <p:cNvCxnSpPr>
            <a:cxnSpLocks/>
          </p:cNvCxnSpPr>
          <p:nvPr/>
        </p:nvCxnSpPr>
        <p:spPr>
          <a:xfrm>
            <a:off x="10442875" y="1552939"/>
            <a:ext cx="293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C3F32F-0A0A-4EFE-96D4-9EE27EA6529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48005" y="3631822"/>
            <a:ext cx="4770725" cy="143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1DA12E-FB9A-4C8A-8FEA-B051AF962925}"/>
              </a:ext>
            </a:extLst>
          </p:cNvPr>
          <p:cNvCxnSpPr/>
          <p:nvPr/>
        </p:nvCxnSpPr>
        <p:spPr>
          <a:xfrm>
            <a:off x="8377235" y="1934982"/>
            <a:ext cx="0" cy="163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998DA4B-0A22-4251-B111-3DB20DE8DE5B}"/>
              </a:ext>
            </a:extLst>
          </p:cNvPr>
          <p:cNvSpPr/>
          <p:nvPr/>
        </p:nvSpPr>
        <p:spPr>
          <a:xfrm>
            <a:off x="6726818" y="2377758"/>
            <a:ext cx="3716057" cy="7640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Farmer service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8082 (register &amp;login)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8AC391E8-2159-4BC7-86F1-BFD40BC918F9}"/>
              </a:ext>
            </a:extLst>
          </p:cNvPr>
          <p:cNvSpPr/>
          <p:nvPr/>
        </p:nvSpPr>
        <p:spPr>
          <a:xfrm>
            <a:off x="11030303" y="1279936"/>
            <a:ext cx="1003453" cy="6121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dealer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87B09BCD-1C5A-406F-AA13-D7F1A0AD4EC0}"/>
              </a:ext>
            </a:extLst>
          </p:cNvPr>
          <p:cNvSpPr/>
          <p:nvPr/>
        </p:nvSpPr>
        <p:spPr>
          <a:xfrm>
            <a:off x="11097926" y="2496954"/>
            <a:ext cx="1003453" cy="644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B9D623EA-A199-4ED1-9C4B-0850C673E716}"/>
              </a:ext>
            </a:extLst>
          </p:cNvPr>
          <p:cNvSpPr/>
          <p:nvPr/>
        </p:nvSpPr>
        <p:spPr>
          <a:xfrm>
            <a:off x="11095315" y="4669319"/>
            <a:ext cx="1003453" cy="6448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AA5C55-5F5B-44E2-BEF3-9CD1DABEA53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98576" y="2072488"/>
            <a:ext cx="26546" cy="26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3A867EF-684A-45F0-9DB6-71C53D640E18}"/>
              </a:ext>
            </a:extLst>
          </p:cNvPr>
          <p:cNvSpPr/>
          <p:nvPr/>
        </p:nvSpPr>
        <p:spPr>
          <a:xfrm>
            <a:off x="162838" y="2200642"/>
            <a:ext cx="2354753" cy="1903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7167BD2-FD8C-4E76-97F1-5EB67FA95DEB}"/>
              </a:ext>
            </a:extLst>
          </p:cNvPr>
          <p:cNvSpPr/>
          <p:nvPr/>
        </p:nvSpPr>
        <p:spPr>
          <a:xfrm>
            <a:off x="346427" y="2534532"/>
            <a:ext cx="1987574" cy="47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as dealer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42A4260-EE21-49B2-8598-432889EAEFC3}"/>
              </a:ext>
            </a:extLst>
          </p:cNvPr>
          <p:cNvSpPr/>
          <p:nvPr/>
        </p:nvSpPr>
        <p:spPr>
          <a:xfrm>
            <a:off x="346427" y="3262178"/>
            <a:ext cx="1987574" cy="47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as farmer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FB5B3F-B8CA-4360-AF83-DC04DB3E9384}"/>
              </a:ext>
            </a:extLst>
          </p:cNvPr>
          <p:cNvSpPr txBox="1"/>
          <p:nvPr/>
        </p:nvSpPr>
        <p:spPr>
          <a:xfrm>
            <a:off x="829362" y="2212319"/>
            <a:ext cx="14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FB260F-0FC8-41A4-9F2A-03EE2C4FDB64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42089" y="1552939"/>
            <a:ext cx="4376641" cy="115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27873A-FDCB-418E-AEEB-E2E4FE9667E0}"/>
              </a:ext>
            </a:extLst>
          </p:cNvPr>
          <p:cNvCxnSpPr>
            <a:cxnSpLocks/>
          </p:cNvCxnSpPr>
          <p:nvPr/>
        </p:nvCxnSpPr>
        <p:spPr>
          <a:xfrm flipV="1">
            <a:off x="2295740" y="2828797"/>
            <a:ext cx="4418984" cy="6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787D5D0-3D60-4A80-9717-40C784E63636}"/>
              </a:ext>
            </a:extLst>
          </p:cNvPr>
          <p:cNvSpPr/>
          <p:nvPr/>
        </p:nvSpPr>
        <p:spPr>
          <a:xfrm>
            <a:off x="3452644" y="1167008"/>
            <a:ext cx="1087366" cy="452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security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DB8C29C-9409-4229-8D09-1908251E8EB4}"/>
              </a:ext>
            </a:extLst>
          </p:cNvPr>
          <p:cNvSpPr/>
          <p:nvPr/>
        </p:nvSpPr>
        <p:spPr>
          <a:xfrm>
            <a:off x="5005254" y="1167008"/>
            <a:ext cx="1267127" cy="452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8100</a:t>
            </a:r>
          </a:p>
        </p:txBody>
      </p:sp>
    </p:spTree>
    <p:extLst>
      <p:ext uri="{BB962C8B-B14F-4D97-AF65-F5344CB8AC3E}">
        <p14:creationId xmlns:p14="http://schemas.microsoft.com/office/powerpoint/2010/main" val="33079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 1</dc:creator>
  <cp:lastModifiedBy>anonymous 1</cp:lastModifiedBy>
  <cp:revision>17</cp:revision>
  <dcterms:created xsi:type="dcterms:W3CDTF">2022-03-17T09:44:24Z</dcterms:created>
  <dcterms:modified xsi:type="dcterms:W3CDTF">2022-03-21T08:06:38Z</dcterms:modified>
</cp:coreProperties>
</file>