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>
        <p:scale>
          <a:sx n="75" d="100"/>
          <a:sy n="75" d="100"/>
        </p:scale>
        <p:origin x="324" y="-460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 dirty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github.com/sayuyagami" TargetMode="External"/><Relationship Id="rId7" Type="http://schemas.openxmlformats.org/officeDocument/2006/relationships/hyperlink" Target="https://www.linkedin.com/in/himabindhu-ch-bb8586192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hyperlink" Target="https://drive.google.com/file/d/1FkiBy70t9AifyQZGl8HpajKewN6DMflt/view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3897195" cy="3621087"/>
          </a:xfrm>
        </p:spPr>
        <p:txBody>
          <a:bodyPr/>
          <a:lstStyle/>
          <a:p>
            <a:pPr algn="just" eaLnBrk="1" hangingPunct="1">
              <a:lnSpc>
                <a:spcPct val="114000"/>
              </a:lnSpc>
            </a:pPr>
            <a:r>
              <a:rPr lang="en-US" alt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05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E-Commerce Agriculture</a:t>
            </a:r>
            <a:r>
              <a:rPr lang="en-US" sz="1050" b="1" spc="55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105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Crop</a:t>
            </a:r>
            <a:r>
              <a:rPr lang="en-US" sz="1050" b="1" spc="20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105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System</a:t>
            </a:r>
            <a:r>
              <a:rPr lang="en-US" sz="1050" b="1" spc="20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105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Application</a:t>
            </a:r>
            <a:r>
              <a:rPr lang="en-US" sz="1050" b="1" spc="5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endParaRPr lang="en-US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14000"/>
              </a:lnSpc>
            </a:pPr>
            <a:r>
              <a:rPr lang="en-IN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Completed end to end case study of crop system Application along with JWT authentication, Swagger and payment testing using Spring Boot and MERN Stack.</a:t>
            </a:r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Material-UI and Bootstrap used for user interface.</a:t>
            </a:r>
            <a:endParaRPr lang="en-US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14000"/>
              </a:lnSpc>
            </a:pPr>
            <a:r>
              <a:rPr lang="en-IN" altLang="nl-NL" sz="1050" b="1" dirty="0">
                <a:latin typeface="Arial" panose="020B0604020202020204" pitchFamily="34" charset="0"/>
                <a:cs typeface="Arial" panose="020B0604020202020204" pitchFamily="34" charset="0"/>
              </a:rPr>
              <a:t>2. MongoDB, Spring Boot and Angular at Capgemini Degreed Platform</a:t>
            </a:r>
          </a:p>
          <a:p>
            <a:pPr algn="just" eaLnBrk="1" hangingPunct="1">
              <a:lnSpc>
                <a:spcPct val="114000"/>
              </a:lnSpc>
            </a:pPr>
            <a:r>
              <a:rPr lang="en-IN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Learned all concepts of the backend, midware and frontend and polished my skills for building interactive and appealing applications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53706" y="1363663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95644" y="1598613"/>
            <a:ext cx="3520436" cy="181768"/>
          </a:xfrm>
        </p:spPr>
        <p:txBody>
          <a:bodyPr/>
          <a:lstStyle/>
          <a:p>
            <a:pPr eaLnBrk="1" hangingPunct="1"/>
            <a:r>
              <a:rPr lang="nl-NL" altLang="nl-NL" dirty="0"/>
              <a:t>sai-hima-bindhu.chilakalapudi@capgemini.com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15222" y="1847851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+91 9441073109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53860" y="3094870"/>
            <a:ext cx="3869932" cy="3621087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 who is Strong in UI designing and integration with intuitive problem-solving skills.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Ready to learn new technologies and implement them to further improve my knowledge.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rial MT"/>
                <a:ea typeface="Arial MT"/>
                <a:cs typeface="Arial MT"/>
              </a:rPr>
              <a:t>Hands on experience in creating microservices with Spring</a:t>
            </a:r>
            <a:r>
              <a:rPr lang="en-US" sz="1200" spc="-30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200" dirty="0">
                <a:effectLst/>
                <a:latin typeface="Arial MT"/>
                <a:ea typeface="Arial MT"/>
                <a:cs typeface="Arial MT"/>
              </a:rPr>
              <a:t>Boot, Spring Security, Spring Cloud API Gateway, Eureka</a:t>
            </a:r>
            <a:r>
              <a:rPr lang="en-US" sz="12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200" dirty="0">
                <a:effectLst/>
                <a:latin typeface="Arial MT"/>
                <a:ea typeface="Arial MT"/>
                <a:cs typeface="Arial MT"/>
              </a:rPr>
              <a:t>server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1881" y="568324"/>
            <a:ext cx="2890120" cy="660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Bachelor of Technology 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b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Java 11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Spring Boot,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JPA CRUD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2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Technologies</a:t>
            </a: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HTML5 &amp; 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b="1" dirty="0">
              <a:solidFill>
                <a:srgbClr val="00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AddOns</a:t>
            </a: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b="1" dirty="0">
              <a:solidFill>
                <a:srgbClr val="00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Creativity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Motivator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Hima Bindhu Ch</a:t>
            </a:r>
            <a:endParaRPr lang="en-I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314184" y="6283419"/>
            <a:ext cx="432537" cy="43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592" y="6283419"/>
            <a:ext cx="437805" cy="43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4" descr="Free icon download | Linkedin">
            <a:hlinkClick r:id="rId7"/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26" y="6323961"/>
            <a:ext cx="391997" cy="39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63975" y="1969294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5CC6AC0-1EF4-44BA-9D86-675E0224A2B5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1" t="6465" r="341" b="16385"/>
          <a:stretch/>
        </p:blipFill>
        <p:spPr>
          <a:xfrm>
            <a:off x="383259" y="287492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47da6acf-edf2-43bc-9595-f721a214a14e"/>
    <ds:schemaRef ds:uri="http://purl.org/dc/dcmitype/"/>
    <ds:schemaRef ds:uri="http://schemas.microsoft.com/office/infopath/2007/PartnerControls"/>
    <ds:schemaRef ds:uri="http://schemas.microsoft.com/office/2006/documentManagement/types"/>
    <ds:schemaRef ds:uri="fd33c62d-2c11-46e7-88a2-e90fa986d9d0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40887</TotalTime>
  <Words>200</Words>
  <Application>Microsoft Office PowerPoint</Application>
  <PresentationFormat>Widescreen</PresentationFormat>
  <Paragraphs>61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MT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Chilakalapudi, Sai Hima Bindhu</cp:lastModifiedBy>
  <cp:revision>111</cp:revision>
  <dcterms:created xsi:type="dcterms:W3CDTF">2017-12-08T05:27:40Z</dcterms:created>
  <dcterms:modified xsi:type="dcterms:W3CDTF">2022-03-24T04:46:14Z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