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3" r:id="rId4"/>
    <p:sldId id="262" r:id="rId5"/>
    <p:sldId id="258" r:id="rId6"/>
    <p:sldId id="260" r:id="rId7"/>
    <p:sldId id="26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A7FF"/>
    <a:srgbClr val="F9F4FE"/>
    <a:srgbClr val="FFFFFF"/>
    <a:srgbClr val="732A85"/>
    <a:srgbClr val="6921CF"/>
    <a:srgbClr val="A83FD4"/>
    <a:srgbClr val="CF41D9"/>
    <a:srgbClr val="D14AD4"/>
    <a:srgbClr val="9C4CB0"/>
    <a:srgbClr val="3C2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104909-86EF-29C4-A567-64F36F95FD4E}" v="514" dt="2025-02-02T19:13:40.6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7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3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15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38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41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4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5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4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2/2/2025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7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576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5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2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B65ABA3-820C-4D75-9437-9EFA1ADFE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36BF2FB-90D8-48DB-BD34-D040CDCFF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166" name="Rectangle 165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текст, снимок экрана, Цвет Majorelle blue, графический дизайн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0C45E8EB-E83C-7B52-4FC1-5C62EBBDA2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r="-77" b="-138"/>
          <a:stretch/>
        </p:blipFill>
        <p:spPr>
          <a:xfrm>
            <a:off x="-9387" y="10"/>
            <a:ext cx="12201405" cy="686742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869393" y="1100199"/>
            <a:ext cx="6445956" cy="1860784"/>
          </a:xfrm>
          <a:solidFill>
            <a:srgbClr val="813B87">
              <a:alpha val="55000"/>
            </a:srgbClr>
          </a:solidFill>
          <a:ln>
            <a:solidFill>
              <a:srgbClr val="4472C4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1" cap="none" spc="0" noProof="1">
                <a:solidFill>
                  <a:schemeClr val="tx1"/>
                </a:solidFill>
                <a:latin typeface="Comic Sans MS"/>
              </a:rPr>
              <a:t>CUBE STORIES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528726" y="3420155"/>
            <a:ext cx="3115733" cy="2024590"/>
          </a:xfrm>
          <a:solidFill>
            <a:srgbClr val="8F1391">
              <a:alpha val="44000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noProof="1">
                <a:solidFill>
                  <a:schemeClr val="tx1"/>
                </a:solidFill>
                <a:latin typeface="Comic Sans MS"/>
              </a:rPr>
              <a:t>игра </a:t>
            </a:r>
            <a:endParaRPr lang="en-US" sz="2800" dirty="0">
              <a:solidFill>
                <a:schemeClr val="tx1"/>
              </a:solidFill>
              <a:latin typeface="Comic Sans MS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noProof="1">
                <a:solidFill>
                  <a:schemeClr val="tx1"/>
                </a:solidFill>
                <a:latin typeface="Comic Sans MS"/>
              </a:rPr>
              <a:t>в стиле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noProof="1">
                <a:solidFill>
                  <a:schemeClr val="tx1"/>
                </a:solidFill>
                <a:latin typeface="Comic Sans MS"/>
              </a:rPr>
              <a:t>Geometry Dash</a:t>
            </a:r>
          </a:p>
          <a:p>
            <a:pPr indent="-182880" algn="l">
              <a:lnSpc>
                <a:spcPct val="100000"/>
              </a:lnSpc>
              <a:spcAft>
                <a:spcPts val="600"/>
              </a:spcAft>
              <a:buFont typeface="Garamond" pitchFamily="18" charset="0"/>
              <a:buChar char="◦"/>
            </a:pP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фиолетовый, снимок экрана, синий, Цвет Majorelle blue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448BC373-BE7B-1324-8028-E4E92079EC4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/>
          <a:stretch/>
        </p:blipFill>
        <p:spPr>
          <a:xfrm>
            <a:off x="20" y="18824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65A947-308F-FCD7-1689-06D61C5E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473261"/>
            <a:ext cx="10886253" cy="1381007"/>
          </a:xfrm>
          <a:solidFill>
            <a:srgbClr val="732A85">
              <a:alpha val="25000"/>
            </a:srgbClr>
          </a:solidFill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Comic Sans MS"/>
              </a:rPr>
              <a:t>Описание игры: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F8DC35-1B40-74D2-177E-6A87E4007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26453"/>
            <a:ext cx="10058400" cy="342629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ru-RU" sz="2400" noProof="1">
                <a:latin typeface="Comic Sans MS"/>
                <a:ea typeface="+mn-lt"/>
                <a:cs typeface="+mn-lt"/>
              </a:rPr>
              <a:t>«Cube Stories» — это динамичная платформенная игра, в которой игроки управляют кубиком, преодолевая различные препятствия и собирая бонусы.</a:t>
            </a:r>
            <a:endParaRPr lang="ru-RU" sz="2400" dirty="0">
              <a:latin typeface="Comic Sans MS"/>
              <a:ea typeface="+mn-lt"/>
              <a:cs typeface="+mn-lt"/>
            </a:endParaRPr>
          </a:p>
          <a:p>
            <a:pPr>
              <a:buNone/>
            </a:pPr>
            <a:endParaRPr lang="ru-RU" sz="2400" noProof="1">
              <a:latin typeface="Comic Sans MS"/>
              <a:ea typeface="+mn-lt"/>
              <a:cs typeface="+mn-lt"/>
            </a:endParaRPr>
          </a:p>
          <a:p>
            <a:pPr>
              <a:buNone/>
            </a:pPr>
            <a:endParaRPr lang="ru-RU" sz="2400" noProof="1">
              <a:latin typeface="Comic Sans MS"/>
              <a:ea typeface="+mn-lt"/>
              <a:cs typeface="+mn-lt"/>
            </a:endParaRPr>
          </a:p>
          <a:p>
            <a:pPr marL="0" indent="0">
              <a:buNone/>
            </a:pPr>
            <a:r>
              <a:rPr lang="ru-RU" sz="2400" noProof="1">
                <a:latin typeface="Comic Sans MS"/>
                <a:ea typeface="+mn-lt"/>
                <a:cs typeface="+mn-lt"/>
              </a:rPr>
              <a:t>Целевая аудитория: любители платформеров и динамичных игр.</a:t>
            </a:r>
            <a:endParaRPr lang="ru-RU" sz="2400" dirty="0">
              <a:latin typeface="Comic Sans MS"/>
            </a:endParaRPr>
          </a:p>
          <a:p>
            <a:pPr marL="0" indent="0">
              <a:buNone/>
            </a:pPr>
            <a:endParaRPr lang="ru-RU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</p:spTree>
    <p:extLst>
      <p:ext uri="{BB962C8B-B14F-4D97-AF65-F5344CB8AC3E}">
        <p14:creationId xmlns:p14="http://schemas.microsoft.com/office/powerpoint/2010/main" val="988938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фиолетовый, снимок экрана, синий, Цвет Majorelle blue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B16A769D-E661-E9B5-278B-257BDFE2E4F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D83A3F-46C8-CE6B-68F6-CCFFA4CE8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652" y="548520"/>
            <a:ext cx="10839214" cy="1333971"/>
          </a:xfrm>
          <a:solidFill>
            <a:srgbClr val="732A85">
              <a:alpha val="25000"/>
            </a:srgbClr>
          </a:solidFill>
          <a:ln>
            <a:solidFill>
              <a:srgbClr val="732A85">
                <a:alpha val="25000"/>
              </a:srgbClr>
            </a:solidFill>
          </a:ln>
        </p:spPr>
        <p:txBody>
          <a:bodyPr>
            <a:normAutofit/>
          </a:bodyPr>
          <a:lstStyle/>
          <a:p>
            <a:pPr algn="ctr"/>
            <a:r>
              <a:rPr lang="ru-RU">
                <a:latin typeface="Comic Sans MS"/>
              </a:rPr>
              <a:t>Концепция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002D56-A56B-35F9-8D3D-C8C95B4AA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441786"/>
            <a:ext cx="10058400" cy="35109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Comic Sans MS"/>
                <a:ea typeface="+mn-lt"/>
                <a:cs typeface="+mn-lt"/>
              </a:rPr>
              <a:t>Основные механики: прыжки, ускорения, изменение гравитации. </a:t>
            </a:r>
            <a:endParaRPr lang="ru-RU" sz="2400" dirty="0">
              <a:latin typeface="Comic Sans MS"/>
            </a:endParaRPr>
          </a:p>
          <a:p>
            <a:pPr>
              <a:buClr>
                <a:srgbClr val="262626"/>
              </a:buClr>
            </a:pPr>
            <a:endParaRPr lang="ru-RU" sz="2400" dirty="0">
              <a:latin typeface="Comic Sans MS"/>
            </a:endParaRPr>
          </a:p>
          <a:p>
            <a:pPr>
              <a:buClr>
                <a:srgbClr val="262626"/>
              </a:buClr>
            </a:pPr>
            <a:endParaRPr lang="ru-RU" sz="2400" dirty="0">
              <a:latin typeface="Comic Sans MS"/>
              <a:ea typeface="+mn-lt"/>
              <a:cs typeface="+mn-lt"/>
            </a:endParaRPr>
          </a:p>
          <a:p>
            <a:pPr marL="0" indent="0">
              <a:buClr>
                <a:srgbClr val="262626"/>
              </a:buClr>
              <a:buNone/>
            </a:pPr>
            <a:r>
              <a:rPr lang="ru-RU" sz="2400" dirty="0">
                <a:latin typeface="Comic Sans MS"/>
                <a:ea typeface="+mn-lt"/>
                <a:cs typeface="+mn-lt"/>
              </a:rPr>
              <a:t>Уникальные особенности: разнообразные уровни, оригинальные визуальные стили, захватывающая музыка</a:t>
            </a:r>
            <a:r>
              <a:rPr lang="ru-RU" sz="2400" dirty="0">
                <a:ea typeface="+mn-lt"/>
                <a:cs typeface="+mn-lt"/>
              </a:rPr>
              <a:t>.</a:t>
            </a:r>
            <a:endParaRPr lang="ru-RU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</p:spTree>
    <p:extLst>
      <p:ext uri="{BB962C8B-B14F-4D97-AF65-F5344CB8AC3E}">
        <p14:creationId xmlns:p14="http://schemas.microsoft.com/office/powerpoint/2010/main" val="40130554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фиолетовый, снимок экрана, синий, Цвет Majorelle blue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40DDF57A-2971-FE28-FBCC-D90F7F3F5F4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248A99-971A-6936-77A2-997FCBB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060" y="520298"/>
            <a:ext cx="10923880" cy="1371600"/>
          </a:xfrm>
          <a:solidFill>
            <a:srgbClr val="732A85">
              <a:alpha val="25000"/>
            </a:srgbClr>
          </a:solidFill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Comic Sans MS"/>
              </a:rPr>
              <a:t>В игре существует </a:t>
            </a:r>
            <a:r>
              <a:rPr lang="ru-RU" sz="4000" u="sng" dirty="0">
                <a:latin typeface="Comic Sans MS"/>
              </a:rPr>
              <a:t>3 уровня</a:t>
            </a:r>
            <a:r>
              <a:rPr lang="ru-RU" sz="4000" dirty="0">
                <a:latin typeface="Comic Sans MS"/>
              </a:rPr>
              <a:t> разной сложности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55DD47-1533-002A-C1D0-77233862C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000" u="sng" dirty="0">
                <a:latin typeface="Comic Sans MS"/>
              </a:rPr>
              <a:t>1</a:t>
            </a:r>
            <a:r>
              <a:rPr lang="ru-RU" sz="2000" dirty="0">
                <a:latin typeface="Comic Sans MS"/>
              </a:rPr>
              <a:t>.    </a:t>
            </a:r>
            <a:r>
              <a:rPr lang="ru-RU" dirty="0">
                <a:latin typeface="Comic Sans MS"/>
              </a:rPr>
              <a:t>                                                            </a:t>
            </a:r>
            <a:r>
              <a:rPr lang="ru-RU" sz="2000" u="sng" dirty="0">
                <a:latin typeface="Comic Sans MS"/>
              </a:rPr>
              <a:t>2</a:t>
            </a:r>
            <a:r>
              <a:rPr lang="ru-RU" dirty="0">
                <a:latin typeface="Comic Sans MS"/>
              </a:rPr>
              <a:t>.                                                               </a:t>
            </a:r>
            <a:r>
              <a:rPr lang="ru-RU" sz="2000" dirty="0">
                <a:latin typeface="Comic Sans MS"/>
              </a:rPr>
              <a:t>  </a:t>
            </a:r>
            <a:r>
              <a:rPr lang="ru-RU" sz="2000" u="sng" dirty="0">
                <a:latin typeface="Comic Sans MS"/>
              </a:rPr>
              <a:t>3</a:t>
            </a:r>
            <a:r>
              <a:rPr lang="ru-RU" dirty="0">
                <a:latin typeface="Comic Sans MS"/>
              </a:rPr>
              <a:t>.</a:t>
            </a:r>
          </a:p>
          <a:p>
            <a:pPr marL="0" indent="0">
              <a:buClr>
                <a:srgbClr val="262626"/>
              </a:buClr>
              <a:buNone/>
            </a:pPr>
            <a:r>
              <a:rPr lang="ru-RU" dirty="0"/>
              <a:t> </a:t>
            </a:r>
          </a:p>
          <a:p>
            <a:pPr marL="0" indent="0">
              <a:buClr>
                <a:srgbClr val="262626"/>
              </a:buClr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(тут скрины уровней и </a:t>
            </a:r>
            <a:r>
              <a:rPr lang="ru-RU" dirty="0" err="1"/>
              <a:t>тд</a:t>
            </a:r>
            <a:r>
              <a:rPr lang="ru-RU" dirty="0"/>
              <a:t>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</p:spTree>
    <p:extLst>
      <p:ext uri="{BB962C8B-B14F-4D97-AF65-F5344CB8AC3E}">
        <p14:creationId xmlns:p14="http://schemas.microsoft.com/office/powerpoint/2010/main" val="13738095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фиолетовый, снимок экрана, синий, Цвет Majorelle blue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CFDA7DE2-BCEE-D72D-4569-E447425F769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430299-44E3-AA8F-13F5-CA8D688D6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97" y="642594"/>
            <a:ext cx="10773362" cy="1192860"/>
          </a:xfrm>
          <a:solidFill>
            <a:srgbClr val="732A85">
              <a:alpha val="25000"/>
            </a:srgbClr>
          </a:solidFill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Comic Sans MS"/>
              </a:rPr>
              <a:t>Библиотеки: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0DC3D4-5469-AD81-5403-7AEA4B866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488823"/>
            <a:ext cx="10058400" cy="34639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Comic Sans MS"/>
              </a:rPr>
              <a:t>Для работы данного приложения используются </a:t>
            </a:r>
            <a:r>
              <a:rPr lang="ru-RU" sz="2400" noProof="1">
                <a:latin typeface="Comic Sans MS"/>
              </a:rPr>
              <a:t>следующие библиотеки:</a:t>
            </a:r>
            <a:endParaRPr lang="ru-RU" sz="2400" dirty="0">
              <a:latin typeface="Comic Sans MS"/>
            </a:endParaRPr>
          </a:p>
          <a:p>
            <a:pPr marL="342900" indent="-342900">
              <a:buFont typeface="Wingdings" pitchFamily="18" charset="0"/>
              <a:buChar char="Ø"/>
            </a:pPr>
            <a:endParaRPr lang="ru-RU" sz="2400" noProof="1">
              <a:latin typeface="Comic Sans MS"/>
            </a:endParaRPr>
          </a:p>
          <a:p>
            <a:pPr marL="617220" lvl="1" indent="-342900">
              <a:buFont typeface="Wingdings" pitchFamily="18" charset="0"/>
              <a:buChar char="Ø"/>
            </a:pPr>
            <a:r>
              <a:rPr lang="ru-RU" sz="2400" noProof="1">
                <a:latin typeface="Comic Sans MS"/>
              </a:rPr>
              <a:t>pygame</a:t>
            </a:r>
            <a:endParaRPr lang="ru-RU" sz="2400" dirty="0">
              <a:latin typeface="Comic Sans MS"/>
            </a:endParaRPr>
          </a:p>
          <a:p>
            <a:pPr marL="617220" lvl="1" indent="-342900">
              <a:buFont typeface="Wingdings" pitchFamily="18" charset="0"/>
              <a:buChar char="Ø"/>
            </a:pPr>
            <a:r>
              <a:rPr lang="ru-RU" sz="2400" noProof="1">
                <a:latin typeface="Comic Sans MS"/>
              </a:rPr>
              <a:t>os</a:t>
            </a:r>
            <a:endParaRPr lang="ru-RU" sz="2400" dirty="0">
              <a:latin typeface="Comic Sans MS"/>
            </a:endParaRPr>
          </a:p>
          <a:p>
            <a:pPr marL="617220" lvl="1" indent="-342900">
              <a:buFont typeface="Wingdings" pitchFamily="18" charset="0"/>
              <a:buChar char="Ø"/>
            </a:pPr>
            <a:r>
              <a:rPr lang="ru-RU" sz="2400" noProof="1">
                <a:latin typeface="Comic Sans MS"/>
              </a:rPr>
              <a:t>sys</a:t>
            </a:r>
            <a:endParaRPr lang="ru-RU" sz="2400" dirty="0">
              <a:latin typeface="Comic Sans MS"/>
            </a:endParaRPr>
          </a:p>
          <a:p>
            <a:pPr marL="0" indent="0">
              <a:buNone/>
            </a:pPr>
            <a:endParaRPr lang="ru-RU" sz="2400" noProof="1">
              <a:latin typeface="Comic Sans M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</p:spTree>
    <p:extLst>
      <p:ext uri="{BB962C8B-B14F-4D97-AF65-F5344CB8AC3E}">
        <p14:creationId xmlns:p14="http://schemas.microsoft.com/office/powerpoint/2010/main" val="3786805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фиолетовый, снимок экрана, синий, Цвет Majorelle blue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D1236212-51BF-5901-A36E-76DBCEC9F93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/>
          <a:stretch/>
        </p:blipFill>
        <p:spPr>
          <a:xfrm>
            <a:off x="20" y="-9397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D10018-2095-958C-40F1-E8D2CFCC8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solidFill>
            <a:srgbClr val="732A85">
              <a:alpha val="25000"/>
            </a:srgbClr>
          </a:solidFill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Comic Sans MS"/>
              </a:rPr>
              <a:t>Над проектом работали: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B7C439-0FFA-FF26-F6F3-BCAC78EA9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ru-RU" sz="3000" u="sng" noProof="1">
                <a:latin typeface="Comic Sans MS"/>
              </a:rPr>
              <a:t>Суроткин Матвей</a:t>
            </a:r>
            <a:endParaRPr lang="ru-RU" sz="3000" u="sng" dirty="0">
              <a:latin typeface="Comic Sans MS"/>
            </a:endParaRPr>
          </a:p>
          <a:p>
            <a:pPr marL="0" indent="0" algn="ctr">
              <a:buNone/>
            </a:pPr>
            <a:endParaRPr lang="ru-RU" sz="3000" u="sng" noProof="1">
              <a:latin typeface="Comic Sans MS"/>
            </a:endParaRPr>
          </a:p>
          <a:p>
            <a:pPr marL="0" indent="0" algn="ctr">
              <a:buClr>
                <a:srgbClr val="262626"/>
              </a:buClr>
              <a:buNone/>
            </a:pPr>
            <a:r>
              <a:rPr lang="ru-RU" sz="3000" u="sng" dirty="0">
                <a:latin typeface="Comic Sans MS"/>
              </a:rPr>
              <a:t>Гнатюк Владислав</a:t>
            </a:r>
          </a:p>
          <a:p>
            <a:pPr marL="0" indent="0" algn="ctr">
              <a:buNone/>
            </a:pPr>
            <a:endParaRPr lang="ru-RU" sz="3000" u="sng" dirty="0">
              <a:latin typeface="Comic Sans MS"/>
            </a:endParaRPr>
          </a:p>
          <a:p>
            <a:pPr marL="0" indent="0" algn="ctr">
              <a:buClr>
                <a:srgbClr val="262626"/>
              </a:buClr>
              <a:buNone/>
            </a:pPr>
            <a:r>
              <a:rPr lang="ru-RU" sz="3000" u="sng" noProof="1">
                <a:latin typeface="Comic Sans MS"/>
              </a:rPr>
              <a:t>Каретина Вероника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</p:spTree>
    <p:extLst>
      <p:ext uri="{BB962C8B-B14F-4D97-AF65-F5344CB8AC3E}">
        <p14:creationId xmlns:p14="http://schemas.microsoft.com/office/powerpoint/2010/main" val="3570781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Изображение выглядит как фиолетовый, снимок экрана, синий, Цвет Majorelle blue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EE303645-1125-A08F-DE90-4003CE3477E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9A46CF-77E1-9FB6-CC32-BEF82D6E4F3E}"/>
              </a:ext>
            </a:extLst>
          </p:cNvPr>
          <p:cNvSpPr txBox="1"/>
          <p:nvPr/>
        </p:nvSpPr>
        <p:spPr>
          <a:xfrm>
            <a:off x="2674292" y="814099"/>
            <a:ext cx="684341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4000" dirty="0">
                <a:latin typeface="Comic Sans MS"/>
              </a:rPr>
              <a:t>Всем</a:t>
            </a:r>
            <a:endParaRPr lang="ru-RU"/>
          </a:p>
          <a:p>
            <a:pPr algn="ctr"/>
            <a:r>
              <a:rPr lang="ru-RU" sz="4000" dirty="0">
                <a:latin typeface="Comic Sans MS"/>
              </a:rPr>
              <a:t>Спасибо за внимание!!!</a:t>
            </a:r>
          </a:p>
        </p:txBody>
      </p:sp>
      <p:pic>
        <p:nvPicPr>
          <p:cNvPr id="10" name="Рисунок 9" descr="Picture background">
            <a:extLst>
              <a:ext uri="{FF2B5EF4-FFF2-40B4-BE49-F238E27FC236}">
                <a16:creationId xmlns:a16="http://schemas.microsoft.com/office/drawing/2014/main" id="{26B710F1-BD10-D8E8-A5F7-4A080F85E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993" y="1333030"/>
            <a:ext cx="2743200" cy="27432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3845493-B79B-0247-E66D-49E83AAC8E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1771" y="3167743"/>
            <a:ext cx="4528457" cy="25037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531B377-4E1F-260C-C327-33DC8689C597}"/>
              </a:ext>
            </a:extLst>
          </p:cNvPr>
          <p:cNvSpPr txBox="1"/>
          <p:nvPr/>
        </p:nvSpPr>
        <p:spPr>
          <a:xfrm>
            <a:off x="3651956" y="5266502"/>
            <a:ext cx="4891817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b="1" dirty="0">
                <a:solidFill>
                  <a:srgbClr val="D5A7FF"/>
                </a:solidFill>
                <a:latin typeface="Comic Sans MS"/>
              </a:rPr>
              <a:t>CUBE STORIES</a:t>
            </a:r>
          </a:p>
          <a:p>
            <a:pPr algn="ctr"/>
            <a:endParaRPr lang="ru-RU" dirty="0"/>
          </a:p>
        </p:txBody>
      </p:sp>
      <p:pic>
        <p:nvPicPr>
          <p:cNvPr id="27" name="Рисунок 26" descr="Picture background">
            <a:extLst>
              <a:ext uri="{FF2B5EF4-FFF2-40B4-BE49-F238E27FC236}">
                <a16:creationId xmlns:a16="http://schemas.microsoft.com/office/drawing/2014/main" id="{7E191652-BAA0-561A-44CD-5EDBE85589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5067" y="2057400"/>
            <a:ext cx="2743200" cy="2743200"/>
          </a:xfrm>
          <a:prstGeom prst="rect">
            <a:avLst/>
          </a:prstGeom>
        </p:spPr>
      </p:pic>
      <p:pic>
        <p:nvPicPr>
          <p:cNvPr id="12" name="Рисунок 11" descr="Picture background">
            <a:extLst>
              <a:ext uri="{FF2B5EF4-FFF2-40B4-BE49-F238E27FC236}">
                <a16:creationId xmlns:a16="http://schemas.microsoft.com/office/drawing/2014/main" id="{778FB369-792D-A2CF-EDEF-6172791FE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7660" y="345252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806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Century School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SavonVTI</vt:lpstr>
      <vt:lpstr>CUBE STORIES</vt:lpstr>
      <vt:lpstr>Описание игры:</vt:lpstr>
      <vt:lpstr>Концепция</vt:lpstr>
      <vt:lpstr>В игре существует 3 уровня разной сложности</vt:lpstr>
      <vt:lpstr>Библиотеки:</vt:lpstr>
      <vt:lpstr>Над проектом работали: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633</cp:revision>
  <dcterms:created xsi:type="dcterms:W3CDTF">2025-01-26T20:58:20Z</dcterms:created>
  <dcterms:modified xsi:type="dcterms:W3CDTF">2025-02-02T19:20:26Z</dcterms:modified>
</cp:coreProperties>
</file>