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0" r:id="rId4"/>
    <p:sldId id="262" r:id="rId5"/>
    <p:sldId id="263" r:id="rId6"/>
    <p:sldId id="268" r:id="rId7"/>
    <p:sldId id="264" r:id="rId8"/>
    <p:sldId id="269" r:id="rId9"/>
    <p:sldId id="265" r:id="rId10"/>
    <p:sldId id="266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14B53-C9BF-4CCF-984F-2B2C507D30A6}" v="109" dt="2025-09-23T15:08:07.7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yad Ibrahim" userId="c446c5e6ded66ab8" providerId="LiveId" clId="{D5F8EE5B-6934-4F00-9AF5-4512E6BC58FD}"/>
    <pc:docChg chg="undo custSel addSld modSld">
      <pc:chgData name="Sayyad Ibrahim" userId="c446c5e6ded66ab8" providerId="LiveId" clId="{D5F8EE5B-6934-4F00-9AF5-4512E6BC58FD}" dt="2025-09-23T15:10:13.754" v="1684" actId="22"/>
      <pc:docMkLst>
        <pc:docMk/>
      </pc:docMkLst>
      <pc:sldChg chg="modSp mod modTransition">
        <pc:chgData name="Sayyad Ibrahim" userId="c446c5e6ded66ab8" providerId="LiveId" clId="{D5F8EE5B-6934-4F00-9AF5-4512E6BC58FD}" dt="2025-09-23T13:43:13.911" v="983"/>
        <pc:sldMkLst>
          <pc:docMk/>
          <pc:sldMk cId="0" sldId="256"/>
        </pc:sldMkLst>
        <pc:spChg chg="mod">
          <ac:chgData name="Sayyad Ibrahim" userId="c446c5e6ded66ab8" providerId="LiveId" clId="{D5F8EE5B-6934-4F00-9AF5-4512E6BC58FD}" dt="2025-09-23T06:04:56.742" v="91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yyad Ibrahim" userId="c446c5e6ded66ab8" providerId="LiveId" clId="{D5F8EE5B-6934-4F00-9AF5-4512E6BC58FD}" dt="2025-09-23T05:54:55.951" v="646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yyad Ibrahim" userId="c446c5e6ded66ab8" providerId="LiveId" clId="{D5F8EE5B-6934-4F00-9AF5-4512E6BC58FD}" dt="2025-09-23T05:57:08.374" v="739" actId="20577"/>
          <ac:spMkLst>
            <pc:docMk/>
            <pc:sldMk cId="0" sldId="256"/>
            <ac:spMk id="5" creationId="{00000000-0000-0000-0000-000000000000}"/>
          </ac:spMkLst>
        </pc:spChg>
      </pc:sldChg>
      <pc:sldChg chg="addSp delSp modSp mod modTransition">
        <pc:chgData name="Sayyad Ibrahim" userId="c446c5e6ded66ab8" providerId="LiveId" clId="{D5F8EE5B-6934-4F00-9AF5-4512E6BC58FD}" dt="2025-09-23T14:57:09.671" v="1488" actId="20577"/>
        <pc:sldMkLst>
          <pc:docMk/>
          <pc:sldMk cId="3222146832" sldId="260"/>
        </pc:sldMkLst>
        <pc:spChg chg="mod">
          <ac:chgData name="Sayyad Ibrahim" userId="c446c5e6ded66ab8" providerId="LiveId" clId="{D5F8EE5B-6934-4F00-9AF5-4512E6BC58FD}" dt="2025-09-23T14:43:40.715" v="1315" actId="6549"/>
          <ac:spMkLst>
            <pc:docMk/>
            <pc:sldMk cId="3222146832" sldId="260"/>
            <ac:spMk id="2" creationId="{79B7A498-2E4F-4CC6-AFEF-8A2B5CB5460A}"/>
          </ac:spMkLst>
        </pc:spChg>
        <pc:spChg chg="add del mod">
          <ac:chgData name="Sayyad Ibrahim" userId="c446c5e6ded66ab8" providerId="LiveId" clId="{D5F8EE5B-6934-4F00-9AF5-4512E6BC58FD}" dt="2025-09-23T14:57:09.671" v="1488" actId="20577"/>
          <ac:spMkLst>
            <pc:docMk/>
            <pc:sldMk cId="3222146832" sldId="260"/>
            <ac:spMk id="3" creationId="{5893B03C-CF73-4424-BA81-0E98D3DDBAD7}"/>
          </ac:spMkLst>
        </pc:spChg>
        <pc:spChg chg="del">
          <ac:chgData name="Sayyad Ibrahim" userId="c446c5e6ded66ab8" providerId="LiveId" clId="{D5F8EE5B-6934-4F00-9AF5-4512E6BC58FD}" dt="2025-09-23T05:18:30.108" v="166" actId="931"/>
          <ac:spMkLst>
            <pc:docMk/>
            <pc:sldMk cId="3222146832" sldId="260"/>
            <ac:spMk id="5" creationId="{4E5BD1D5-1888-7B78-3B73-DCAEBD2E3EAD}"/>
          </ac:spMkLst>
        </pc:spChg>
        <pc:spChg chg="add del mod">
          <ac:chgData name="Sayyad Ibrahim" userId="c446c5e6ded66ab8" providerId="LiveId" clId="{D5F8EE5B-6934-4F00-9AF5-4512E6BC58FD}" dt="2025-09-23T14:44:17.214" v="1343" actId="478"/>
          <ac:spMkLst>
            <pc:docMk/>
            <pc:sldMk cId="3222146832" sldId="260"/>
            <ac:spMk id="5" creationId="{7DAF8E95-34B1-EA70-C06B-293CA84A2E57}"/>
          </ac:spMkLst>
        </pc:spChg>
        <pc:grpChg chg="add del mod">
          <ac:chgData name="Sayyad Ibrahim" userId="c446c5e6ded66ab8" providerId="LiveId" clId="{D5F8EE5B-6934-4F00-9AF5-4512E6BC58FD}" dt="2025-09-23T14:54:08.496" v="1465"/>
          <ac:grpSpMkLst>
            <pc:docMk/>
            <pc:sldMk cId="3222146832" sldId="260"/>
            <ac:grpSpMk id="15" creationId="{D16083AA-E28E-AEBE-6B68-F456C30DED13}"/>
          </ac:grpSpMkLst>
        </pc:grpChg>
        <pc:grpChg chg="add del mod">
          <ac:chgData name="Sayyad Ibrahim" userId="c446c5e6ded66ab8" providerId="LiveId" clId="{D5F8EE5B-6934-4F00-9AF5-4512E6BC58FD}" dt="2025-09-23T14:54:07.690" v="1462"/>
          <ac:grpSpMkLst>
            <pc:docMk/>
            <pc:sldMk cId="3222146832" sldId="260"/>
            <ac:grpSpMk id="18" creationId="{8F0F5CF7-132B-27B9-7DA5-0C3869C755E2}"/>
          </ac:grpSpMkLst>
        </pc:grpChg>
        <pc:grpChg chg="mod">
          <ac:chgData name="Sayyad Ibrahim" userId="c446c5e6ded66ab8" providerId="LiveId" clId="{D5F8EE5B-6934-4F00-9AF5-4512E6BC58FD}" dt="2025-09-23T14:54:06.491" v="1458"/>
          <ac:grpSpMkLst>
            <pc:docMk/>
            <pc:sldMk cId="3222146832" sldId="260"/>
            <ac:grpSpMk id="22" creationId="{B689ACBB-DEC0-66C5-2678-4FEAE3B31CD1}"/>
          </ac:grpSpMkLst>
        </pc:grpChg>
        <pc:grpChg chg="mod">
          <ac:chgData name="Sayyad Ibrahim" userId="c446c5e6ded66ab8" providerId="LiveId" clId="{D5F8EE5B-6934-4F00-9AF5-4512E6BC58FD}" dt="2025-09-23T14:53:59" v="1447"/>
          <ac:grpSpMkLst>
            <pc:docMk/>
            <pc:sldMk cId="3222146832" sldId="260"/>
            <ac:grpSpMk id="35" creationId="{CD9E66CF-A6B7-C891-2CE8-DAFA6466E746}"/>
          </ac:grpSpMkLst>
        </pc:grpChg>
        <pc:picChg chg="add mod">
          <ac:chgData name="Sayyad Ibrahim" userId="c446c5e6ded66ab8" providerId="LiveId" clId="{D5F8EE5B-6934-4F00-9AF5-4512E6BC58FD}" dt="2025-09-23T14:11:15.103" v="1056"/>
          <ac:picMkLst>
            <pc:docMk/>
            <pc:sldMk cId="3222146832" sldId="260"/>
            <ac:picMk id="6" creationId="{857405FC-399F-95B8-FA34-2B7C635152AB}"/>
          </ac:picMkLst>
        </pc:picChg>
        <pc:inkChg chg="add del">
          <ac:chgData name="Sayyad Ibrahim" userId="c446c5e6ded66ab8" providerId="LiveId" clId="{D5F8EE5B-6934-4F00-9AF5-4512E6BC58FD}" dt="2025-09-23T06:00:52.052" v="756" actId="9405"/>
          <ac:inkMkLst>
            <pc:docMk/>
            <pc:sldMk cId="3222146832" sldId="260"/>
            <ac:inkMk id="4" creationId="{B46FBB96-F24E-9336-86C3-054A73500EC6}"/>
          </ac:inkMkLst>
        </pc:inkChg>
        <pc:inkChg chg="add del">
          <ac:chgData name="Sayyad Ibrahim" userId="c446c5e6ded66ab8" providerId="LiveId" clId="{D5F8EE5B-6934-4F00-9AF5-4512E6BC58FD}" dt="2025-09-23T06:00:51.705" v="755" actId="9405"/>
          <ac:inkMkLst>
            <pc:docMk/>
            <pc:sldMk cId="3222146832" sldId="260"/>
            <ac:inkMk id="5" creationId="{EE3025AB-EFC9-11E5-E51F-2F2BF888E21D}"/>
          </ac:inkMkLst>
        </pc:inkChg>
        <pc:inkChg chg="add">
          <ac:chgData name="Sayyad Ibrahim" userId="c446c5e6ded66ab8" providerId="LiveId" clId="{D5F8EE5B-6934-4F00-9AF5-4512E6BC58FD}" dt="2025-09-23T14:46:37.216" v="1381" actId="9405"/>
          <ac:inkMkLst>
            <pc:docMk/>
            <pc:sldMk cId="3222146832" sldId="260"/>
            <ac:inkMk id="7" creationId="{38F88A78-0EA7-5E57-5CC7-78BF32850C6F}"/>
          </ac:inkMkLst>
        </pc:inkChg>
        <pc:inkChg chg="add del">
          <ac:chgData name="Sayyad Ibrahim" userId="c446c5e6ded66ab8" providerId="LiveId" clId="{D5F8EE5B-6934-4F00-9AF5-4512E6BC58FD}" dt="2025-09-23T06:00:51.364" v="754" actId="9405"/>
          <ac:inkMkLst>
            <pc:docMk/>
            <pc:sldMk cId="3222146832" sldId="260"/>
            <ac:inkMk id="7" creationId="{845FD4D9-4CBC-6CDE-C571-913655FD8BF8}"/>
          </ac:inkMkLst>
        </pc:inkChg>
        <pc:inkChg chg="add">
          <ac:chgData name="Sayyad Ibrahim" userId="c446c5e6ded66ab8" providerId="LiveId" clId="{D5F8EE5B-6934-4F00-9AF5-4512E6BC58FD}" dt="2025-09-23T14:46:39.494" v="1382" actId="9405"/>
          <ac:inkMkLst>
            <pc:docMk/>
            <pc:sldMk cId="3222146832" sldId="260"/>
            <ac:inkMk id="8" creationId="{07F1370C-25D7-A4EA-54DC-684E50FB793A}"/>
          </ac:inkMkLst>
        </pc:inkChg>
        <pc:inkChg chg="add del">
          <ac:chgData name="Sayyad Ibrahim" userId="c446c5e6ded66ab8" providerId="LiveId" clId="{D5F8EE5B-6934-4F00-9AF5-4512E6BC58FD}" dt="2025-09-23T06:00:51.042" v="753" actId="9405"/>
          <ac:inkMkLst>
            <pc:docMk/>
            <pc:sldMk cId="3222146832" sldId="260"/>
            <ac:inkMk id="8" creationId="{FDEF0EBA-CB2A-ABE8-C5A8-3D28B97809EA}"/>
          </ac:inkMkLst>
        </pc:inkChg>
        <pc:inkChg chg="add">
          <ac:chgData name="Sayyad Ibrahim" userId="c446c5e6ded66ab8" providerId="LiveId" clId="{D5F8EE5B-6934-4F00-9AF5-4512E6BC58FD}" dt="2025-09-23T14:46:44.769" v="1383" actId="9405"/>
          <ac:inkMkLst>
            <pc:docMk/>
            <pc:sldMk cId="3222146832" sldId="260"/>
            <ac:inkMk id="9" creationId="{D6A0C299-1333-8EF1-926C-F543658B596E}"/>
          </ac:inkMkLst>
        </pc:inkChg>
        <pc:inkChg chg="add del">
          <ac:chgData name="Sayyad Ibrahim" userId="c446c5e6ded66ab8" providerId="LiveId" clId="{D5F8EE5B-6934-4F00-9AF5-4512E6BC58FD}" dt="2025-09-23T06:00:50.718" v="752" actId="9405"/>
          <ac:inkMkLst>
            <pc:docMk/>
            <pc:sldMk cId="3222146832" sldId="260"/>
            <ac:inkMk id="9" creationId="{F0211637-7D56-D992-8872-39EFB210B310}"/>
          </ac:inkMkLst>
        </pc:inkChg>
        <pc:inkChg chg="add del">
          <ac:chgData name="Sayyad Ibrahim" userId="c446c5e6ded66ab8" providerId="LiveId" clId="{D5F8EE5B-6934-4F00-9AF5-4512E6BC58FD}" dt="2025-09-23T14:46:25.550" v="1378"/>
          <ac:inkMkLst>
            <pc:docMk/>
            <pc:sldMk cId="3222146832" sldId="260"/>
            <ac:inkMk id="10" creationId="{EAE0A355-01A6-DA8B-4A9C-9B1F8222D097}"/>
          </ac:inkMkLst>
        </pc:inkChg>
        <pc:inkChg chg="add del">
          <ac:chgData name="Sayyad Ibrahim" userId="c446c5e6ded66ab8" providerId="LiveId" clId="{D5F8EE5B-6934-4F00-9AF5-4512E6BC58FD}" dt="2025-09-23T14:46:27.745" v="1379"/>
          <ac:inkMkLst>
            <pc:docMk/>
            <pc:sldMk cId="3222146832" sldId="260"/>
            <ac:inkMk id="11" creationId="{45118AB3-2068-A11D-DB47-D5E7C0B668AB}"/>
          </ac:inkMkLst>
        </pc:inkChg>
        <pc:inkChg chg="add del">
          <ac:chgData name="Sayyad Ibrahim" userId="c446c5e6ded66ab8" providerId="LiveId" clId="{D5F8EE5B-6934-4F00-9AF5-4512E6BC58FD}" dt="2025-09-23T14:46:29.458" v="1380"/>
          <ac:inkMkLst>
            <pc:docMk/>
            <pc:sldMk cId="3222146832" sldId="260"/>
            <ac:inkMk id="12" creationId="{8B3FB61B-5B15-DF17-FEFA-9D0FCE4A79DA}"/>
          </ac:inkMkLst>
        </pc:inkChg>
        <pc:inkChg chg="add del mod">
          <ac:chgData name="Sayyad Ibrahim" userId="c446c5e6ded66ab8" providerId="LiveId" clId="{D5F8EE5B-6934-4F00-9AF5-4512E6BC58FD}" dt="2025-09-23T14:54:08.949" v="1466" actId="9405"/>
          <ac:inkMkLst>
            <pc:docMk/>
            <pc:sldMk cId="3222146832" sldId="260"/>
            <ac:inkMk id="13" creationId="{D9462C7F-7D29-7854-27B7-8793926C2771}"/>
          </ac:inkMkLst>
        </pc:inkChg>
        <pc:inkChg chg="add del mod">
          <ac:chgData name="Sayyad Ibrahim" userId="c446c5e6ded66ab8" providerId="LiveId" clId="{D5F8EE5B-6934-4F00-9AF5-4512E6BC58FD}" dt="2025-09-23T14:54:08.496" v="1465"/>
          <ac:inkMkLst>
            <pc:docMk/>
            <pc:sldMk cId="3222146832" sldId="260"/>
            <ac:inkMk id="14" creationId="{6AD04EC3-983F-593A-6762-ADB86DF52781}"/>
          </ac:inkMkLst>
        </pc:inkChg>
        <pc:inkChg chg="add del">
          <ac:chgData name="Sayyad Ibrahim" userId="c446c5e6ded66ab8" providerId="LiveId" clId="{D5F8EE5B-6934-4F00-9AF5-4512E6BC58FD}" dt="2025-09-23T14:54:07.988" v="1463" actId="9405"/>
          <ac:inkMkLst>
            <pc:docMk/>
            <pc:sldMk cId="3222146832" sldId="260"/>
            <ac:inkMk id="16" creationId="{6FACF722-9C40-A19C-AF2F-A9E91DC995E6}"/>
          </ac:inkMkLst>
        </pc:inkChg>
        <pc:inkChg chg="add del mod">
          <ac:chgData name="Sayyad Ibrahim" userId="c446c5e6ded66ab8" providerId="LiveId" clId="{D5F8EE5B-6934-4F00-9AF5-4512E6BC58FD}" dt="2025-09-23T14:54:07.690" v="1462"/>
          <ac:inkMkLst>
            <pc:docMk/>
            <pc:sldMk cId="3222146832" sldId="260"/>
            <ac:inkMk id="17" creationId="{B7275414-240E-0DDA-40A8-CD4905ADE80E}"/>
          </ac:inkMkLst>
        </pc:inkChg>
        <pc:inkChg chg="add del mod">
          <ac:chgData name="Sayyad Ibrahim" userId="c446c5e6ded66ab8" providerId="LiveId" clId="{D5F8EE5B-6934-4F00-9AF5-4512E6BC58FD}" dt="2025-09-23T14:54:07.347" v="1460" actId="9405"/>
          <ac:inkMkLst>
            <pc:docMk/>
            <pc:sldMk cId="3222146832" sldId="260"/>
            <ac:inkMk id="19" creationId="{8EA79D13-DBAF-E239-1691-CA99BDEA9F47}"/>
          </ac:inkMkLst>
        </pc:inkChg>
        <pc:inkChg chg="add del mod">
          <ac:chgData name="Sayyad Ibrahim" userId="c446c5e6ded66ab8" providerId="LiveId" clId="{D5F8EE5B-6934-4F00-9AF5-4512E6BC58FD}" dt="2025-09-23T14:54:06.888" v="1459" actId="9405"/>
          <ac:inkMkLst>
            <pc:docMk/>
            <pc:sldMk cId="3222146832" sldId="260"/>
            <ac:inkMk id="20" creationId="{2B0CB775-F348-4CE8-CC1C-25137C1DE999}"/>
          </ac:inkMkLst>
        </pc:inkChg>
        <pc:inkChg chg="add del mod">
          <ac:chgData name="Sayyad Ibrahim" userId="c446c5e6ded66ab8" providerId="LiveId" clId="{D5F8EE5B-6934-4F00-9AF5-4512E6BC58FD}" dt="2025-09-23T14:54:06.491" v="1458"/>
          <ac:inkMkLst>
            <pc:docMk/>
            <pc:sldMk cId="3222146832" sldId="260"/>
            <ac:inkMk id="21" creationId="{20C5427A-14C0-7650-8DEE-C1F40BD705BE}"/>
          </ac:inkMkLst>
        </pc:inkChg>
        <pc:inkChg chg="add del">
          <ac:chgData name="Sayyad Ibrahim" userId="c446c5e6ded66ab8" providerId="LiveId" clId="{D5F8EE5B-6934-4F00-9AF5-4512E6BC58FD}" dt="2025-09-23T14:54:06.032" v="1456" actId="9405"/>
          <ac:inkMkLst>
            <pc:docMk/>
            <pc:sldMk cId="3222146832" sldId="260"/>
            <ac:inkMk id="23" creationId="{D1477B59-97D5-8D1D-DEF6-C8ED9F2A1CAB}"/>
          </ac:inkMkLst>
        </pc:inkChg>
        <pc:inkChg chg="add del">
          <ac:chgData name="Sayyad Ibrahim" userId="c446c5e6ded66ab8" providerId="LiveId" clId="{D5F8EE5B-6934-4F00-9AF5-4512E6BC58FD}" dt="2025-09-23T14:54:05.325" v="1455" actId="9405"/>
          <ac:inkMkLst>
            <pc:docMk/>
            <pc:sldMk cId="3222146832" sldId="260"/>
            <ac:inkMk id="24" creationId="{15260FDB-89CD-719D-A5F0-96E2AFD6C1AA}"/>
          </ac:inkMkLst>
        </pc:inkChg>
        <pc:inkChg chg="add del mod">
          <ac:chgData name="Sayyad Ibrahim" userId="c446c5e6ded66ab8" providerId="LiveId" clId="{D5F8EE5B-6934-4F00-9AF5-4512E6BC58FD}" dt="2025-09-23T14:54:04.976" v="1454" actId="9405"/>
          <ac:inkMkLst>
            <pc:docMk/>
            <pc:sldMk cId="3222146832" sldId="260"/>
            <ac:inkMk id="25" creationId="{5CEDD355-596D-B235-6EC9-BB1E53C49631}"/>
          </ac:inkMkLst>
        </pc:inkChg>
        <pc:inkChg chg="add del mod">
          <ac:chgData name="Sayyad Ibrahim" userId="c446c5e6ded66ab8" providerId="LiveId" clId="{D5F8EE5B-6934-4F00-9AF5-4512E6BC58FD}" dt="2025-09-23T14:54:04.625" v="1453" actId="9405"/>
          <ac:inkMkLst>
            <pc:docMk/>
            <pc:sldMk cId="3222146832" sldId="260"/>
            <ac:inkMk id="26" creationId="{2D773847-7D79-42B1-0822-D15A3D2834A3}"/>
          </ac:inkMkLst>
        </pc:inkChg>
        <pc:inkChg chg="add del mod">
          <ac:chgData name="Sayyad Ibrahim" userId="c446c5e6ded66ab8" providerId="LiveId" clId="{D5F8EE5B-6934-4F00-9AF5-4512E6BC58FD}" dt="2025-09-23T14:54:04.270" v="1452" actId="9405"/>
          <ac:inkMkLst>
            <pc:docMk/>
            <pc:sldMk cId="3222146832" sldId="260"/>
            <ac:inkMk id="27" creationId="{A8999907-1C6C-9D12-16E4-BC9FE5064B55}"/>
          </ac:inkMkLst>
        </pc:inkChg>
        <pc:inkChg chg="add del mod">
          <ac:chgData name="Sayyad Ibrahim" userId="c446c5e6ded66ab8" providerId="LiveId" clId="{D5F8EE5B-6934-4F00-9AF5-4512E6BC58FD}" dt="2025-09-23T14:54:03.892" v="1451" actId="9405"/>
          <ac:inkMkLst>
            <pc:docMk/>
            <pc:sldMk cId="3222146832" sldId="260"/>
            <ac:inkMk id="28" creationId="{B95F0C09-CD58-65B4-54F0-A31689A2361E}"/>
          </ac:inkMkLst>
        </pc:inkChg>
        <pc:inkChg chg="add del mod">
          <ac:chgData name="Sayyad Ibrahim" userId="c446c5e6ded66ab8" providerId="LiveId" clId="{D5F8EE5B-6934-4F00-9AF5-4512E6BC58FD}" dt="2025-09-23T14:54:03.519" v="1450" actId="9405"/>
          <ac:inkMkLst>
            <pc:docMk/>
            <pc:sldMk cId="3222146832" sldId="260"/>
            <ac:inkMk id="29" creationId="{77443A8E-2A43-F047-0B86-5A868237654F}"/>
          </ac:inkMkLst>
        </pc:inkChg>
        <pc:inkChg chg="add del mod">
          <ac:chgData name="Sayyad Ibrahim" userId="c446c5e6ded66ab8" providerId="LiveId" clId="{D5F8EE5B-6934-4F00-9AF5-4512E6BC58FD}" dt="2025-09-23T14:54:03.073" v="1449" actId="9405"/>
          <ac:inkMkLst>
            <pc:docMk/>
            <pc:sldMk cId="3222146832" sldId="260"/>
            <ac:inkMk id="30" creationId="{8CED47F4-72C5-B9A1-F5A9-B25F1E46EFA5}"/>
          </ac:inkMkLst>
        </pc:inkChg>
        <pc:inkChg chg="add del mod">
          <ac:chgData name="Sayyad Ibrahim" userId="c446c5e6ded66ab8" providerId="LiveId" clId="{D5F8EE5B-6934-4F00-9AF5-4512E6BC58FD}" dt="2025-09-23T14:54:02.625" v="1448" actId="9405"/>
          <ac:inkMkLst>
            <pc:docMk/>
            <pc:sldMk cId="3222146832" sldId="260"/>
            <ac:inkMk id="31" creationId="{630B2AFC-E17D-0823-D778-9D43DB837500}"/>
          </ac:inkMkLst>
        </pc:inkChg>
        <pc:inkChg chg="add del">
          <ac:chgData name="Sayyad Ibrahim" userId="c446c5e6ded66ab8" providerId="LiveId" clId="{D5F8EE5B-6934-4F00-9AF5-4512E6BC58FD}" dt="2025-09-23T14:53:00.770" v="1441" actId="9405"/>
          <ac:inkMkLst>
            <pc:docMk/>
            <pc:sldMk cId="3222146832" sldId="260"/>
            <ac:inkMk id="32" creationId="{DA1F282F-31E7-2416-427F-799BD79D21EF}"/>
          </ac:inkMkLst>
        </pc:inkChg>
        <pc:inkChg chg="add mod">
          <ac:chgData name="Sayyad Ibrahim" userId="c446c5e6ded66ab8" providerId="LiveId" clId="{D5F8EE5B-6934-4F00-9AF5-4512E6BC58FD}" dt="2025-09-23T14:52:58.728" v="1439"/>
          <ac:inkMkLst>
            <pc:docMk/>
            <pc:sldMk cId="3222146832" sldId="260"/>
            <ac:inkMk id="33" creationId="{A699B88C-54DE-3A4C-6361-3EEE776887DE}"/>
          </ac:inkMkLst>
        </pc:inkChg>
        <pc:inkChg chg="add del mod">
          <ac:chgData name="Sayyad Ibrahim" userId="c446c5e6ded66ab8" providerId="LiveId" clId="{D5F8EE5B-6934-4F00-9AF5-4512E6BC58FD}" dt="2025-09-23T14:53:59" v="1447"/>
          <ac:inkMkLst>
            <pc:docMk/>
            <pc:sldMk cId="3222146832" sldId="260"/>
            <ac:inkMk id="34" creationId="{6426DF90-750C-2103-1743-D5EF3A46EB7A}"/>
          </ac:inkMkLst>
        </pc:inkChg>
        <pc:inkChg chg="add del">
          <ac:chgData name="Sayyad Ibrahim" userId="c446c5e6ded66ab8" providerId="LiveId" clId="{D5F8EE5B-6934-4F00-9AF5-4512E6BC58FD}" dt="2025-09-23T14:53:57.915" v="1445" actId="9405"/>
          <ac:inkMkLst>
            <pc:docMk/>
            <pc:sldMk cId="3222146832" sldId="260"/>
            <ac:inkMk id="36" creationId="{B877495F-A9A0-519C-E536-2E497935C79F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5:01:11.461" v="1507" actId="9405"/>
        <pc:sldMkLst>
          <pc:docMk/>
          <pc:sldMk cId="3277613285" sldId="261"/>
        </pc:sldMkLst>
        <pc:spChg chg="del mod">
          <ac:chgData name="Sayyad Ibrahim" userId="c446c5e6ded66ab8" providerId="LiveId" clId="{D5F8EE5B-6934-4F00-9AF5-4512E6BC58FD}" dt="2025-09-22T15:52:18.983" v="1" actId="478"/>
          <ac:spMkLst>
            <pc:docMk/>
            <pc:sldMk cId="3277613285" sldId="261"/>
            <ac:spMk id="5" creationId="{1E53D588-2208-8DD9-C9E2-446AE4761FEC}"/>
          </ac:spMkLst>
        </pc:spChg>
        <pc:spChg chg="add mod">
          <ac:chgData name="Sayyad Ibrahim" userId="c446c5e6ded66ab8" providerId="LiveId" clId="{D5F8EE5B-6934-4F00-9AF5-4512E6BC58FD}" dt="2025-09-23T15:00:43.979" v="1499" actId="20577"/>
          <ac:spMkLst>
            <pc:docMk/>
            <pc:sldMk cId="3277613285" sldId="261"/>
            <ac:spMk id="5" creationId="{53BDE034-7E08-5D35-3CE6-C080E27F4866}"/>
          </ac:spMkLst>
        </pc:spChg>
        <pc:spChg chg="del mod">
          <ac:chgData name="Sayyad Ibrahim" userId="c446c5e6ded66ab8" providerId="LiveId" clId="{D5F8EE5B-6934-4F00-9AF5-4512E6BC58FD}" dt="2025-09-23T05:15:20.408" v="143"/>
          <ac:spMkLst>
            <pc:docMk/>
            <pc:sldMk cId="3277613285" sldId="261"/>
            <ac:spMk id="8" creationId="{4D8B01EF-6B8C-8899-59B6-27D7D0AED361}"/>
          </ac:spMkLst>
        </pc:spChg>
        <pc:spChg chg="del">
          <ac:chgData name="Sayyad Ibrahim" userId="c446c5e6ded66ab8" providerId="LiveId" clId="{D5F8EE5B-6934-4F00-9AF5-4512E6BC58FD}" dt="2025-09-22T15:52:47.637" v="3" actId="931"/>
          <ac:spMkLst>
            <pc:docMk/>
            <pc:sldMk cId="3277613285" sldId="261"/>
            <ac:spMk id="10" creationId="{4E76A6E8-97FD-F6C8-A102-42739B265564}"/>
          </ac:spMkLst>
        </pc:spChg>
        <pc:spChg chg="add mod">
          <ac:chgData name="Sayyad Ibrahim" userId="c446c5e6ded66ab8" providerId="LiveId" clId="{D5F8EE5B-6934-4F00-9AF5-4512E6BC58FD}" dt="2025-09-23T05:14:09.759" v="132"/>
          <ac:spMkLst>
            <pc:docMk/>
            <pc:sldMk cId="3277613285" sldId="261"/>
            <ac:spMk id="12" creationId="{45C553BC-480B-C82F-D9D2-FE0558BD8AA8}"/>
          </ac:spMkLst>
        </pc:spChg>
        <pc:spChg chg="add del mod">
          <ac:chgData name="Sayyad Ibrahim" userId="c446c5e6ded66ab8" providerId="LiveId" clId="{D5F8EE5B-6934-4F00-9AF5-4512E6BC58FD}" dt="2025-09-23T05:14:45.811" v="137"/>
          <ac:spMkLst>
            <pc:docMk/>
            <pc:sldMk cId="3277613285" sldId="261"/>
            <ac:spMk id="16" creationId="{2E1E764B-D100-B40D-B867-547128DFC606}"/>
          </ac:spMkLst>
        </pc:spChg>
        <pc:picChg chg="add mod">
          <ac:chgData name="Sayyad Ibrahim" userId="c446c5e6ded66ab8" providerId="LiveId" clId="{D5F8EE5B-6934-4F00-9AF5-4512E6BC58FD}" dt="2025-09-23T14:31:04.005" v="1194" actId="1076"/>
          <ac:picMkLst>
            <pc:docMk/>
            <pc:sldMk cId="3277613285" sldId="261"/>
            <ac:picMk id="2" creationId="{F7CEFE56-C0FF-4F40-13D9-6AB9B03FDE4C}"/>
          </ac:picMkLst>
        </pc:picChg>
        <pc:picChg chg="add del mod">
          <ac:chgData name="Sayyad Ibrahim" userId="c446c5e6ded66ab8" providerId="LiveId" clId="{D5F8EE5B-6934-4F00-9AF5-4512E6BC58FD}" dt="2025-09-23T05:15:34.404" v="144" actId="478"/>
          <ac:picMkLst>
            <pc:docMk/>
            <pc:sldMk cId="3277613285" sldId="261"/>
            <ac:picMk id="3" creationId="{AFBE3B60-0448-2406-9D47-899CED098932}"/>
          </ac:picMkLst>
        </pc:picChg>
        <pc:picChg chg="add del mod">
          <ac:chgData name="Sayyad Ibrahim" userId="c446c5e6ded66ab8" providerId="LiveId" clId="{D5F8EE5B-6934-4F00-9AF5-4512E6BC58FD}" dt="2025-09-22T15:52:53.559" v="6" actId="478"/>
          <ac:picMkLst>
            <pc:docMk/>
            <pc:sldMk cId="3277613285" sldId="261"/>
            <ac:picMk id="14" creationId="{2DA945ED-5DDD-0B2E-6A4A-EF5EF296A31C}"/>
          </ac:picMkLst>
        </pc:picChg>
        <pc:inkChg chg="add del">
          <ac:chgData name="Sayyad Ibrahim" userId="c446c5e6ded66ab8" providerId="LiveId" clId="{D5F8EE5B-6934-4F00-9AF5-4512E6BC58FD}" dt="2025-09-23T15:00:53.142" v="1500"/>
          <ac:inkMkLst>
            <pc:docMk/>
            <pc:sldMk cId="3277613285" sldId="261"/>
            <ac:inkMk id="3" creationId="{67367062-AB48-CBCF-1F6E-3FCEC8536CA7}"/>
          </ac:inkMkLst>
        </pc:inkChg>
        <pc:inkChg chg="add del">
          <ac:chgData name="Sayyad Ibrahim" userId="c446c5e6ded66ab8" providerId="LiveId" clId="{D5F8EE5B-6934-4F00-9AF5-4512E6BC58FD}" dt="2025-09-23T15:00:54.823" v="1501"/>
          <ac:inkMkLst>
            <pc:docMk/>
            <pc:sldMk cId="3277613285" sldId="261"/>
            <ac:inkMk id="4" creationId="{9B34172C-CC6C-32B0-55EE-72ACC331A9ED}"/>
          </ac:inkMkLst>
        </pc:inkChg>
        <pc:inkChg chg="add del">
          <ac:chgData name="Sayyad Ibrahim" userId="c446c5e6ded66ab8" providerId="LiveId" clId="{D5F8EE5B-6934-4F00-9AF5-4512E6BC58FD}" dt="2025-09-23T15:00:56.855" v="1502"/>
          <ac:inkMkLst>
            <pc:docMk/>
            <pc:sldMk cId="3277613285" sldId="261"/>
            <ac:inkMk id="6" creationId="{8283B128-DDCE-3F0D-EDBA-7440D0255209}"/>
          </ac:inkMkLst>
        </pc:inkChg>
        <pc:inkChg chg="add">
          <ac:chgData name="Sayyad Ibrahim" userId="c446c5e6ded66ab8" providerId="LiveId" clId="{D5F8EE5B-6934-4F00-9AF5-4512E6BC58FD}" dt="2025-09-23T15:01:04.544" v="1504" actId="9405"/>
          <ac:inkMkLst>
            <pc:docMk/>
            <pc:sldMk cId="3277613285" sldId="261"/>
            <ac:inkMk id="7" creationId="{29519955-324B-22C8-0250-5A023C2E2354}"/>
          </ac:inkMkLst>
        </pc:inkChg>
        <pc:inkChg chg="add del">
          <ac:chgData name="Sayyad Ibrahim" userId="c446c5e6ded66ab8" providerId="LiveId" clId="{D5F8EE5B-6934-4F00-9AF5-4512E6BC58FD}" dt="2025-09-23T06:02:05.929" v="767" actId="9405"/>
          <ac:inkMkLst>
            <pc:docMk/>
            <pc:sldMk cId="3277613285" sldId="261"/>
            <ac:inkMk id="7" creationId="{FF80D61D-C489-8C2B-BE2B-7B0D223F5FEC}"/>
          </ac:inkMkLst>
        </pc:inkChg>
        <pc:inkChg chg="add del">
          <ac:chgData name="Sayyad Ibrahim" userId="c446c5e6ded66ab8" providerId="LiveId" clId="{D5F8EE5B-6934-4F00-9AF5-4512E6BC58FD}" dt="2025-09-23T15:00:58.451" v="1503"/>
          <ac:inkMkLst>
            <pc:docMk/>
            <pc:sldMk cId="3277613285" sldId="261"/>
            <ac:inkMk id="8" creationId="{DD38C9F9-295B-A187-A6BC-607D28DF6F45}"/>
          </ac:inkMkLst>
        </pc:inkChg>
        <pc:inkChg chg="add">
          <ac:chgData name="Sayyad Ibrahim" userId="c446c5e6ded66ab8" providerId="LiveId" clId="{D5F8EE5B-6934-4F00-9AF5-4512E6BC58FD}" dt="2025-09-23T15:01:06.469" v="1505" actId="9405"/>
          <ac:inkMkLst>
            <pc:docMk/>
            <pc:sldMk cId="3277613285" sldId="261"/>
            <ac:inkMk id="9" creationId="{20C416A5-F800-26B5-49D2-6E80EE98075E}"/>
          </ac:inkMkLst>
        </pc:inkChg>
        <pc:inkChg chg="add">
          <ac:chgData name="Sayyad Ibrahim" userId="c446c5e6ded66ab8" providerId="LiveId" clId="{D5F8EE5B-6934-4F00-9AF5-4512E6BC58FD}" dt="2025-09-23T15:01:09.003" v="1506" actId="9405"/>
          <ac:inkMkLst>
            <pc:docMk/>
            <pc:sldMk cId="3277613285" sldId="261"/>
            <ac:inkMk id="10" creationId="{D3DC5D5E-15C5-BE7B-01F2-03168A88E1B3}"/>
          </ac:inkMkLst>
        </pc:inkChg>
        <pc:inkChg chg="add">
          <ac:chgData name="Sayyad Ibrahim" userId="c446c5e6ded66ab8" providerId="LiveId" clId="{D5F8EE5B-6934-4F00-9AF5-4512E6BC58FD}" dt="2025-09-23T15:01:11.461" v="1507" actId="9405"/>
          <ac:inkMkLst>
            <pc:docMk/>
            <pc:sldMk cId="3277613285" sldId="261"/>
            <ac:inkMk id="11" creationId="{E8550D97-F4F3-AA57-39E4-72D1122EE95B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5:10:13.754" v="1684" actId="22"/>
        <pc:sldMkLst>
          <pc:docMk/>
          <pc:sldMk cId="1971500659" sldId="262"/>
        </pc:sldMkLst>
        <pc:spChg chg="mod">
          <ac:chgData name="Sayyad Ibrahim" userId="c446c5e6ded66ab8" providerId="LiveId" clId="{D5F8EE5B-6934-4F00-9AF5-4512E6BC58FD}" dt="2025-09-23T05:21:46.341" v="265" actId="20577"/>
          <ac:spMkLst>
            <pc:docMk/>
            <pc:sldMk cId="1971500659" sldId="262"/>
            <ac:spMk id="2" creationId="{FE64E183-0E55-4AA2-BCAF-3B3FCD227716}"/>
          </ac:spMkLst>
        </pc:spChg>
        <pc:spChg chg="mod">
          <ac:chgData name="Sayyad Ibrahim" userId="c446c5e6ded66ab8" providerId="LiveId" clId="{D5F8EE5B-6934-4F00-9AF5-4512E6BC58FD}" dt="2025-09-23T06:07:12.766" v="948" actId="1076"/>
          <ac:spMkLst>
            <pc:docMk/>
            <pc:sldMk cId="1971500659" sldId="262"/>
            <ac:spMk id="3" creationId="{BBAFF118-C907-4FB9-9888-CE029EBC0DA4}"/>
          </ac:spMkLst>
        </pc:spChg>
        <pc:spChg chg="add del mod">
          <ac:chgData name="Sayyad Ibrahim" userId="c446c5e6ded66ab8" providerId="LiveId" clId="{D5F8EE5B-6934-4F00-9AF5-4512E6BC58FD}" dt="2025-09-23T15:08:14.207" v="1552" actId="11529"/>
          <ac:spMkLst>
            <pc:docMk/>
            <pc:sldMk cId="1971500659" sldId="262"/>
            <ac:spMk id="4" creationId="{143DD540-E782-63BB-1E4F-ABD2F6A9E736}"/>
          </ac:spMkLst>
        </pc:spChg>
        <pc:spChg chg="del">
          <ac:chgData name="Sayyad Ibrahim" userId="c446c5e6ded66ab8" providerId="LiveId" clId="{D5F8EE5B-6934-4F00-9AF5-4512E6BC58FD}" dt="2025-09-23T05:06:20.012" v="7" actId="931"/>
          <ac:spMkLst>
            <pc:docMk/>
            <pc:sldMk cId="1971500659" sldId="262"/>
            <ac:spMk id="5" creationId="{D9E47486-FF63-1FF1-237E-F9D0ABA3C3D7}"/>
          </ac:spMkLst>
        </pc:spChg>
        <pc:spChg chg="add del mod">
          <ac:chgData name="Sayyad Ibrahim" userId="c446c5e6ded66ab8" providerId="LiveId" clId="{D5F8EE5B-6934-4F00-9AF5-4512E6BC58FD}" dt="2025-09-23T05:23:13.529" v="301" actId="931"/>
          <ac:spMkLst>
            <pc:docMk/>
            <pc:sldMk cId="1971500659" sldId="262"/>
            <ac:spMk id="8" creationId="{9AB5DA85-2FF9-C1CD-D9A1-5CA220399BF4}"/>
          </ac:spMkLst>
        </pc:spChg>
        <pc:spChg chg="add del mod">
          <ac:chgData name="Sayyad Ibrahim" userId="c446c5e6ded66ab8" providerId="LiveId" clId="{D5F8EE5B-6934-4F00-9AF5-4512E6BC58FD}" dt="2025-09-23T13:44:55.763" v="996" actId="931"/>
          <ac:spMkLst>
            <pc:docMk/>
            <pc:sldMk cId="1971500659" sldId="262"/>
            <ac:spMk id="9" creationId="{6DEF7462-C7E5-0AB5-7280-583BEAC6B198}"/>
          </ac:spMkLst>
        </pc:spChg>
        <pc:spChg chg="add del mod">
          <ac:chgData name="Sayyad Ibrahim" userId="c446c5e6ded66ab8" providerId="LiveId" clId="{D5F8EE5B-6934-4F00-9AF5-4512E6BC58FD}" dt="2025-09-23T15:10:13.754" v="1684" actId="22"/>
          <ac:spMkLst>
            <pc:docMk/>
            <pc:sldMk cId="1971500659" sldId="262"/>
            <ac:spMk id="10" creationId="{1134D18B-CC0A-0F7A-EE1B-17590152B5D1}"/>
          </ac:spMkLst>
        </pc:spChg>
        <pc:spChg chg="add del">
          <ac:chgData name="Sayyad Ibrahim" userId="c446c5e6ded66ab8" providerId="LiveId" clId="{D5F8EE5B-6934-4F00-9AF5-4512E6BC58FD}" dt="2025-09-23T05:24:09.750" v="312" actId="11529"/>
          <ac:spMkLst>
            <pc:docMk/>
            <pc:sldMk cId="1971500659" sldId="262"/>
            <ac:spMk id="11" creationId="{30489703-5D37-7C52-3FCC-1BE1ECE99AED}"/>
          </ac:spMkLst>
        </pc:spChg>
        <pc:spChg chg="add del mod">
          <ac:chgData name="Sayyad Ibrahim" userId="c446c5e6ded66ab8" providerId="LiveId" clId="{D5F8EE5B-6934-4F00-9AF5-4512E6BC58FD}" dt="2025-09-23T05:25:04.389" v="317" actId="11529"/>
          <ac:spMkLst>
            <pc:docMk/>
            <pc:sldMk cId="1971500659" sldId="262"/>
            <ac:spMk id="12" creationId="{F1695F8C-DD86-5572-FD16-ECA4CB3B9345}"/>
          </ac:spMkLst>
        </pc:spChg>
        <pc:spChg chg="add del mod">
          <ac:chgData name="Sayyad Ibrahim" userId="c446c5e6ded66ab8" providerId="LiveId" clId="{D5F8EE5B-6934-4F00-9AF5-4512E6BC58FD}" dt="2025-09-23T13:45:51.571" v="1002" actId="478"/>
          <ac:spMkLst>
            <pc:docMk/>
            <pc:sldMk cId="1971500659" sldId="262"/>
            <ac:spMk id="14" creationId="{29BC0529-8790-23DE-B25E-AB2B676D3B0E}"/>
          </ac:spMkLst>
        </pc:spChg>
        <pc:spChg chg="add del mod">
          <ac:chgData name="Sayyad Ibrahim" userId="c446c5e6ded66ab8" providerId="LiveId" clId="{D5F8EE5B-6934-4F00-9AF5-4512E6BC58FD}" dt="2025-09-23T13:47:39.751" v="1003" actId="931"/>
          <ac:spMkLst>
            <pc:docMk/>
            <pc:sldMk cId="1971500659" sldId="262"/>
            <ac:spMk id="16" creationId="{D69F87CC-CB27-2FC5-5900-A36B28C3678C}"/>
          </ac:spMkLst>
        </pc:spChg>
        <pc:picChg chg="add del mod">
          <ac:chgData name="Sayyad Ibrahim" userId="c446c5e6ded66ab8" providerId="LiveId" clId="{D5F8EE5B-6934-4F00-9AF5-4512E6BC58FD}" dt="2025-09-23T05:20:17.963" v="217" actId="478"/>
          <ac:picMkLst>
            <pc:docMk/>
            <pc:sldMk cId="1971500659" sldId="262"/>
            <ac:picMk id="6" creationId="{4280E68B-312F-ADFC-15B4-A344864D0B1E}"/>
          </ac:picMkLst>
        </pc:picChg>
        <pc:picChg chg="add del mod">
          <ac:chgData name="Sayyad Ibrahim" userId="c446c5e6ded66ab8" providerId="LiveId" clId="{D5F8EE5B-6934-4F00-9AF5-4512E6BC58FD}" dt="2025-09-23T13:44:43.868" v="995" actId="478"/>
          <ac:picMkLst>
            <pc:docMk/>
            <pc:sldMk cId="1971500659" sldId="262"/>
            <ac:picMk id="10" creationId="{5D6A8959-BDDF-18B0-E71C-3F3BB03936AF}"/>
          </ac:picMkLst>
        </pc:picChg>
        <pc:picChg chg="add del mod">
          <ac:chgData name="Sayyad Ibrahim" userId="c446c5e6ded66ab8" providerId="LiveId" clId="{D5F8EE5B-6934-4F00-9AF5-4512E6BC58FD}" dt="2025-09-23T13:45:03.937" v="1000" actId="478"/>
          <ac:picMkLst>
            <pc:docMk/>
            <pc:sldMk cId="1971500659" sldId="262"/>
            <ac:picMk id="12" creationId="{7778596B-0A66-9C82-234C-94ED61E0B546}"/>
          </ac:picMkLst>
        </pc:picChg>
        <pc:picChg chg="add mod">
          <ac:chgData name="Sayyad Ibrahim" userId="c446c5e6ded66ab8" providerId="LiveId" clId="{D5F8EE5B-6934-4F00-9AF5-4512E6BC58FD}" dt="2025-09-23T14:11:15.103" v="1056"/>
          <ac:picMkLst>
            <pc:docMk/>
            <pc:sldMk cId="1971500659" sldId="262"/>
            <ac:picMk id="18" creationId="{55F079DD-8D00-4E66-C358-04BC5B8B4753}"/>
          </ac:picMkLst>
        </pc:picChg>
        <pc:inkChg chg="add del">
          <ac:chgData name="Sayyad Ibrahim" userId="c446c5e6ded66ab8" providerId="LiveId" clId="{D5F8EE5B-6934-4F00-9AF5-4512E6BC58FD}" dt="2025-09-23T06:07:02.898" v="947" actId="9405"/>
          <ac:inkMkLst>
            <pc:docMk/>
            <pc:sldMk cId="1971500659" sldId="262"/>
            <ac:inkMk id="4" creationId="{EA7C2505-EA77-1324-8DC6-7DE474DBD65D}"/>
          </ac:inkMkLst>
        </pc:inkChg>
        <pc:inkChg chg="add">
          <ac:chgData name="Sayyad Ibrahim" userId="c446c5e6ded66ab8" providerId="LiveId" clId="{D5F8EE5B-6934-4F00-9AF5-4512E6BC58FD}" dt="2025-09-23T06:07:22.725" v="949" actId="9405"/>
          <ac:inkMkLst>
            <pc:docMk/>
            <pc:sldMk cId="1971500659" sldId="262"/>
            <ac:inkMk id="5" creationId="{E4AA4841-9B69-88DE-7DA5-468420B00E66}"/>
          </ac:inkMkLst>
        </pc:inkChg>
        <pc:inkChg chg="add">
          <ac:chgData name="Sayyad Ibrahim" userId="c446c5e6ded66ab8" providerId="LiveId" clId="{D5F8EE5B-6934-4F00-9AF5-4512E6BC58FD}" dt="2025-09-23T06:07:24.895" v="950" actId="9405"/>
          <ac:inkMkLst>
            <pc:docMk/>
            <pc:sldMk cId="1971500659" sldId="262"/>
            <ac:inkMk id="6" creationId="{672B09B9-61CF-AE16-81B5-9E5F1D1EE519}"/>
          </ac:inkMkLst>
        </pc:inkChg>
        <pc:inkChg chg="add">
          <ac:chgData name="Sayyad Ibrahim" userId="c446c5e6ded66ab8" providerId="LiveId" clId="{D5F8EE5B-6934-4F00-9AF5-4512E6BC58FD}" dt="2025-09-23T06:07:26.879" v="951" actId="9405"/>
          <ac:inkMkLst>
            <pc:docMk/>
            <pc:sldMk cId="1971500659" sldId="262"/>
            <ac:inkMk id="7" creationId="{D909718F-4AED-17ED-8206-FF76639B9943}"/>
          </ac:inkMkLst>
        </pc:inkChg>
        <pc:inkChg chg="add">
          <ac:chgData name="Sayyad Ibrahim" userId="c446c5e6ded66ab8" providerId="LiveId" clId="{D5F8EE5B-6934-4F00-9AF5-4512E6BC58FD}" dt="2025-09-23T06:07:29.781" v="952" actId="9405"/>
          <ac:inkMkLst>
            <pc:docMk/>
            <pc:sldMk cId="1971500659" sldId="262"/>
            <ac:inkMk id="8" creationId="{85FC3274-56F2-A6CA-7E63-B4DA91772913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3:43:36.360" v="986"/>
        <pc:sldMkLst>
          <pc:docMk/>
          <pc:sldMk cId="3910649818" sldId="263"/>
        </pc:sldMkLst>
        <pc:spChg chg="mod">
          <ac:chgData name="Sayyad Ibrahim" userId="c446c5e6ded66ab8" providerId="LiveId" clId="{D5F8EE5B-6934-4F00-9AF5-4512E6BC58FD}" dt="2025-09-23T05:43:07.979" v="508" actId="313"/>
          <ac:spMkLst>
            <pc:docMk/>
            <pc:sldMk cId="3910649818" sldId="263"/>
            <ac:spMk id="2" creationId="{F93AE211-F388-4BA8-A458-B3FF709A466D}"/>
          </ac:spMkLst>
        </pc:spChg>
        <pc:spChg chg="mod">
          <ac:chgData name="Sayyad Ibrahim" userId="c446c5e6ded66ab8" providerId="LiveId" clId="{D5F8EE5B-6934-4F00-9AF5-4512E6BC58FD}" dt="2025-09-23T06:06:11.559" v="935" actId="20577"/>
          <ac:spMkLst>
            <pc:docMk/>
            <pc:sldMk cId="3910649818" sldId="263"/>
            <ac:spMk id="5" creationId="{C52AC440-4AF7-A46F-97E9-B08B0F90B5E9}"/>
          </ac:spMkLst>
        </pc:spChg>
        <pc:spChg chg="add del mod">
          <ac:chgData name="Sayyad Ibrahim" userId="c446c5e6ded66ab8" providerId="LiveId" clId="{D5F8EE5B-6934-4F00-9AF5-4512E6BC58FD}" dt="2025-09-23T05:25:29.062" v="319" actId="931"/>
          <ac:spMkLst>
            <pc:docMk/>
            <pc:sldMk cId="3910649818" sldId="263"/>
            <ac:spMk id="7" creationId="{4AF30B2D-0D17-AF3B-741B-6190BC03B9D3}"/>
          </ac:spMkLst>
        </pc:spChg>
        <pc:spChg chg="del">
          <ac:chgData name="Sayyad Ibrahim" userId="c446c5e6ded66ab8" providerId="LiveId" clId="{D5F8EE5B-6934-4F00-9AF5-4512E6BC58FD}" dt="2025-09-23T05:17:20.418" v="154"/>
          <ac:spMkLst>
            <pc:docMk/>
            <pc:sldMk cId="3910649818" sldId="263"/>
            <ac:spMk id="8" creationId="{CB036827-6694-4FAC-A233-01FB1314EB47}"/>
          </ac:spMkLst>
        </pc:spChg>
        <pc:picChg chg="add del mod">
          <ac:chgData name="Sayyad Ibrahim" userId="c446c5e6ded66ab8" providerId="LiveId" clId="{D5F8EE5B-6934-4F00-9AF5-4512E6BC58FD}" dt="2025-09-23T05:25:15.216" v="318" actId="478"/>
          <ac:picMkLst>
            <pc:docMk/>
            <pc:sldMk cId="3910649818" sldId="263"/>
            <ac:picMk id="3" creationId="{E94A364C-9FD4-E187-A1A9-2438D9AA6853}"/>
          </ac:picMkLst>
        </pc:picChg>
        <pc:picChg chg="add del mod">
          <ac:chgData name="Sayyad Ibrahim" userId="c446c5e6ded66ab8" providerId="LiveId" clId="{D5F8EE5B-6934-4F00-9AF5-4512E6BC58FD}" dt="2025-09-23T05:17:52.832" v="164" actId="478"/>
          <ac:picMkLst>
            <pc:docMk/>
            <pc:sldMk cId="3910649818" sldId="263"/>
            <ac:picMk id="4" creationId="{13175E5D-C8CF-6B74-60C0-BAA2104C59FE}"/>
          </ac:picMkLst>
        </pc:picChg>
        <pc:picChg chg="add mod">
          <ac:chgData name="Sayyad Ibrahim" userId="c446c5e6ded66ab8" providerId="LiveId" clId="{D5F8EE5B-6934-4F00-9AF5-4512E6BC58FD}" dt="2025-09-23T05:25:56.745" v="327" actId="14100"/>
          <ac:picMkLst>
            <pc:docMk/>
            <pc:sldMk cId="3910649818" sldId="263"/>
            <ac:picMk id="10" creationId="{E336FD1B-FBF3-15B1-F154-A92EFCE001EB}"/>
          </ac:picMkLst>
        </pc:picChg>
        <pc:inkChg chg="add del">
          <ac:chgData name="Sayyad Ibrahim" userId="c446c5e6ded66ab8" providerId="LiveId" clId="{D5F8EE5B-6934-4F00-9AF5-4512E6BC58FD}" dt="2025-09-23T06:02:05.396" v="766" actId="9405"/>
          <ac:inkMkLst>
            <pc:docMk/>
            <pc:sldMk cId="3910649818" sldId="263"/>
            <ac:inkMk id="3" creationId="{44ED8035-5727-8CCB-252C-C5A47E7DF2A7}"/>
          </ac:inkMkLst>
        </pc:inkChg>
        <pc:inkChg chg="add">
          <ac:chgData name="Sayyad Ibrahim" userId="c446c5e6ded66ab8" providerId="LiveId" clId="{D5F8EE5B-6934-4F00-9AF5-4512E6BC58FD}" dt="2025-09-23T06:06:24.705" v="936" actId="9405"/>
          <ac:inkMkLst>
            <pc:docMk/>
            <pc:sldMk cId="3910649818" sldId="263"/>
            <ac:inkMk id="4" creationId="{27C956FD-50DF-DD07-7E16-AF3C80D20878}"/>
          </ac:inkMkLst>
        </pc:inkChg>
        <pc:inkChg chg="add del">
          <ac:chgData name="Sayyad Ibrahim" userId="c446c5e6ded66ab8" providerId="LiveId" clId="{D5F8EE5B-6934-4F00-9AF5-4512E6BC58FD}" dt="2025-09-23T06:06:39.022" v="942" actId="9405"/>
          <ac:inkMkLst>
            <pc:docMk/>
            <pc:sldMk cId="3910649818" sldId="263"/>
            <ac:inkMk id="6" creationId="{1D6EDB13-E47C-256D-42E7-316048D6E418}"/>
          </ac:inkMkLst>
        </pc:inkChg>
        <pc:inkChg chg="add del">
          <ac:chgData name="Sayyad Ibrahim" userId="c446c5e6ded66ab8" providerId="LiveId" clId="{D5F8EE5B-6934-4F00-9AF5-4512E6BC58FD}" dt="2025-09-23T06:06:38.264" v="941" actId="9405"/>
          <ac:inkMkLst>
            <pc:docMk/>
            <pc:sldMk cId="3910649818" sldId="263"/>
            <ac:inkMk id="7" creationId="{8DC6B3F8-2197-B95A-D068-882F29E9D799}"/>
          </ac:inkMkLst>
        </pc:inkChg>
        <pc:inkChg chg="add del">
          <ac:chgData name="Sayyad Ibrahim" userId="c446c5e6ded66ab8" providerId="LiveId" clId="{D5F8EE5B-6934-4F00-9AF5-4512E6BC58FD}" dt="2025-09-23T06:06:36.567" v="940" actId="9405"/>
          <ac:inkMkLst>
            <pc:docMk/>
            <pc:sldMk cId="3910649818" sldId="263"/>
            <ac:inkMk id="8" creationId="{9EC6B134-F5DA-47FF-841D-21A85FCFCA15}"/>
          </ac:inkMkLst>
        </pc:inkChg>
        <pc:inkChg chg="add">
          <ac:chgData name="Sayyad Ibrahim" userId="c446c5e6ded66ab8" providerId="LiveId" clId="{D5F8EE5B-6934-4F00-9AF5-4512E6BC58FD}" dt="2025-09-23T06:06:45.678" v="943" actId="9405"/>
          <ac:inkMkLst>
            <pc:docMk/>
            <pc:sldMk cId="3910649818" sldId="263"/>
            <ac:inkMk id="9" creationId="{1ACCBD1B-EFA7-F80C-BEDB-9547457C0068}"/>
          </ac:inkMkLst>
        </pc:inkChg>
        <pc:inkChg chg="add">
          <ac:chgData name="Sayyad Ibrahim" userId="c446c5e6ded66ab8" providerId="LiveId" clId="{D5F8EE5B-6934-4F00-9AF5-4512E6BC58FD}" dt="2025-09-23T06:06:47.742" v="944" actId="9405"/>
          <ac:inkMkLst>
            <pc:docMk/>
            <pc:sldMk cId="3910649818" sldId="263"/>
            <ac:inkMk id="11" creationId="{4B18904B-369E-125F-9A78-E6A63F11F001}"/>
          </ac:inkMkLst>
        </pc:inkChg>
        <pc:inkChg chg="add">
          <ac:chgData name="Sayyad Ibrahim" userId="c446c5e6ded66ab8" providerId="LiveId" clId="{D5F8EE5B-6934-4F00-9AF5-4512E6BC58FD}" dt="2025-09-23T06:06:50.577" v="945" actId="9405"/>
          <ac:inkMkLst>
            <pc:docMk/>
            <pc:sldMk cId="3910649818" sldId="263"/>
            <ac:inkMk id="12" creationId="{D4521900-886B-0F63-4626-69329457DC12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4:39:44.295" v="1268" actId="20577"/>
        <pc:sldMkLst>
          <pc:docMk/>
          <pc:sldMk cId="1857806303" sldId="264"/>
        </pc:sldMkLst>
        <pc:spChg chg="mod">
          <ac:chgData name="Sayyad Ibrahim" userId="c446c5e6ded66ab8" providerId="LiveId" clId="{D5F8EE5B-6934-4F00-9AF5-4512E6BC58FD}" dt="2025-09-23T14:19:22.373" v="1115" actId="6549"/>
          <ac:spMkLst>
            <pc:docMk/>
            <pc:sldMk cId="1857806303" sldId="264"/>
            <ac:spMk id="5" creationId="{1FFB703D-11B3-D65E-6A5F-99F51B247237}"/>
          </ac:spMkLst>
        </pc:spChg>
        <pc:spChg chg="mod">
          <ac:chgData name="Sayyad Ibrahim" userId="c446c5e6ded66ab8" providerId="LiveId" clId="{D5F8EE5B-6934-4F00-9AF5-4512E6BC58FD}" dt="2025-09-23T14:39:44.295" v="1268" actId="20577"/>
          <ac:spMkLst>
            <pc:docMk/>
            <pc:sldMk cId="1857806303" sldId="264"/>
            <ac:spMk id="8" creationId="{7E1B07C4-74C8-4EC6-2CAB-1644350E25D1}"/>
          </ac:spMkLst>
        </pc:spChg>
        <pc:spChg chg="add del mod">
          <ac:chgData name="Sayyad Ibrahim" userId="c446c5e6ded66ab8" providerId="LiveId" clId="{D5F8EE5B-6934-4F00-9AF5-4512E6BC58FD}" dt="2025-09-23T14:20:11.767" v="1120" actId="931"/>
          <ac:spMkLst>
            <pc:docMk/>
            <pc:sldMk cId="1857806303" sldId="264"/>
            <ac:spMk id="9" creationId="{02C75A98-0E7D-2BAB-41DC-6ED438319ACE}"/>
          </ac:spMkLst>
        </pc:spChg>
        <pc:spChg chg="del">
          <ac:chgData name="Sayyad Ibrahim" userId="c446c5e6ded66ab8" providerId="LiveId" clId="{D5F8EE5B-6934-4F00-9AF5-4512E6BC58FD}" dt="2025-09-23T05:29:10.550" v="414" actId="931"/>
          <ac:spMkLst>
            <pc:docMk/>
            <pc:sldMk cId="1857806303" sldId="264"/>
            <ac:spMk id="10" creationId="{2E4D12B9-7BF8-9FA5-A932-412503D8E78C}"/>
          </ac:spMkLst>
        </pc:spChg>
        <pc:picChg chg="add del mod">
          <ac:chgData name="Sayyad Ibrahim" userId="c446c5e6ded66ab8" providerId="LiveId" clId="{D5F8EE5B-6934-4F00-9AF5-4512E6BC58FD}" dt="2025-09-23T14:19:50.172" v="1119" actId="478"/>
          <ac:picMkLst>
            <pc:docMk/>
            <pc:sldMk cId="1857806303" sldId="264"/>
            <ac:picMk id="3" creationId="{04FE66EB-290E-924E-2340-55ED27A936C9}"/>
          </ac:picMkLst>
        </pc:picChg>
        <pc:picChg chg="add mod">
          <ac:chgData name="Sayyad Ibrahim" userId="c446c5e6ded66ab8" providerId="LiveId" clId="{D5F8EE5B-6934-4F00-9AF5-4512E6BC58FD}" dt="2025-09-23T14:20:47.268" v="1129" actId="14100"/>
          <ac:picMkLst>
            <pc:docMk/>
            <pc:sldMk cId="1857806303" sldId="264"/>
            <ac:picMk id="11" creationId="{935A1712-966E-B1AB-2D73-BB06EDE9A3B9}"/>
          </ac:picMkLst>
        </pc:picChg>
        <pc:inkChg chg="add del">
          <ac:chgData name="Sayyad Ibrahim" userId="c446c5e6ded66ab8" providerId="LiveId" clId="{D5F8EE5B-6934-4F00-9AF5-4512E6BC58FD}" dt="2025-09-23T14:19:36.251" v="1116"/>
          <ac:inkMkLst>
            <pc:docMk/>
            <pc:sldMk cId="1857806303" sldId="264"/>
            <ac:inkMk id="2" creationId="{140848A7-A5DC-227A-ACCE-3ABE425A6FDD}"/>
          </ac:inkMkLst>
        </pc:inkChg>
        <pc:inkChg chg="add del">
          <ac:chgData name="Sayyad Ibrahim" userId="c446c5e6ded66ab8" providerId="LiveId" clId="{D5F8EE5B-6934-4F00-9AF5-4512E6BC58FD}" dt="2025-09-23T14:19:39.935" v="1117"/>
          <ac:inkMkLst>
            <pc:docMk/>
            <pc:sldMk cId="1857806303" sldId="264"/>
            <ac:inkMk id="4" creationId="{8B4C3BA6-3125-EC97-1A4E-DFF74AE402FA}"/>
          </ac:inkMkLst>
        </pc:inkChg>
        <pc:inkChg chg="add del">
          <ac:chgData name="Sayyad Ibrahim" userId="c446c5e6ded66ab8" providerId="LiveId" clId="{D5F8EE5B-6934-4F00-9AF5-4512E6BC58FD}" dt="2025-09-23T14:19:42.215" v="1118"/>
          <ac:inkMkLst>
            <pc:docMk/>
            <pc:sldMk cId="1857806303" sldId="264"/>
            <ac:inkMk id="6" creationId="{5091B423-CFE5-0FF0-36F7-A61B0559912D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4:11:15.103" v="1056"/>
        <pc:sldMkLst>
          <pc:docMk/>
          <pc:sldMk cId="523346310" sldId="265"/>
        </pc:sldMkLst>
        <pc:spChg chg="mod">
          <ac:chgData name="Sayyad Ibrahim" userId="c446c5e6ded66ab8" providerId="LiveId" clId="{D5F8EE5B-6934-4F00-9AF5-4512E6BC58FD}" dt="2025-09-23T13:48:10.838" v="1012" actId="20577"/>
          <ac:spMkLst>
            <pc:docMk/>
            <pc:sldMk cId="523346310" sldId="265"/>
            <ac:spMk id="5" creationId="{1D474B21-72CA-4DB8-F4E4-0634954CE105}"/>
          </ac:spMkLst>
        </pc:spChg>
        <pc:spChg chg="add del mod">
          <ac:chgData name="Sayyad Ibrahim" userId="c446c5e6ded66ab8" providerId="LiveId" clId="{D5F8EE5B-6934-4F00-9AF5-4512E6BC58FD}" dt="2025-09-23T05:33:10.293" v="493" actId="931"/>
          <ac:spMkLst>
            <pc:docMk/>
            <pc:sldMk cId="523346310" sldId="265"/>
            <ac:spMk id="6" creationId="{D2BB22C0-0E6A-27F4-A6ED-E7E8EF2A071E}"/>
          </ac:spMkLst>
        </pc:spChg>
        <pc:spChg chg="mod">
          <ac:chgData name="Sayyad Ibrahim" userId="c446c5e6ded66ab8" providerId="LiveId" clId="{D5F8EE5B-6934-4F00-9AF5-4512E6BC58FD}" dt="2025-09-23T13:48:31.559" v="1017" actId="20577"/>
          <ac:spMkLst>
            <pc:docMk/>
            <pc:sldMk cId="523346310" sldId="265"/>
            <ac:spMk id="8" creationId="{DC131E76-4555-69D7-C4B8-B444AB0FF840}"/>
          </ac:spMkLst>
        </pc:spChg>
        <pc:spChg chg="del">
          <ac:chgData name="Sayyad Ibrahim" userId="c446c5e6ded66ab8" providerId="LiveId" clId="{D5F8EE5B-6934-4F00-9AF5-4512E6BC58FD}" dt="2025-09-23T05:09:41.092" v="61" actId="931"/>
          <ac:spMkLst>
            <pc:docMk/>
            <pc:sldMk cId="523346310" sldId="265"/>
            <ac:spMk id="10" creationId="{CF6456CB-70E7-9F65-F23D-2DFD9F2786F8}"/>
          </ac:spMkLst>
        </pc:spChg>
        <pc:spChg chg="add del mod">
          <ac:chgData name="Sayyad Ibrahim" userId="c446c5e6ded66ab8" providerId="LiveId" clId="{D5F8EE5B-6934-4F00-9AF5-4512E6BC58FD}" dt="2025-09-23T05:33:21.027" v="497" actId="931"/>
          <ac:spMkLst>
            <pc:docMk/>
            <pc:sldMk cId="523346310" sldId="265"/>
            <ac:spMk id="12" creationId="{A2D0B9EA-0D8D-6920-2343-AEFB45C8DCB4}"/>
          </ac:spMkLst>
        </pc:spChg>
        <pc:spChg chg="add del mod">
          <ac:chgData name="Sayyad Ibrahim" userId="c446c5e6ded66ab8" providerId="LiveId" clId="{D5F8EE5B-6934-4F00-9AF5-4512E6BC58FD}" dt="2025-09-23T05:45:04.212" v="509" actId="931"/>
          <ac:spMkLst>
            <pc:docMk/>
            <pc:sldMk cId="523346310" sldId="265"/>
            <ac:spMk id="16" creationId="{C93FDFDC-5C95-51F7-AE26-64F7022F12B3}"/>
          </ac:spMkLst>
        </pc:spChg>
        <pc:picChg chg="add del mod">
          <ac:chgData name="Sayyad Ibrahim" userId="c446c5e6ded66ab8" providerId="LiveId" clId="{D5F8EE5B-6934-4F00-9AF5-4512E6BC58FD}" dt="2025-09-23T05:30:59.146" v="455" actId="478"/>
          <ac:picMkLst>
            <pc:docMk/>
            <pc:sldMk cId="523346310" sldId="265"/>
            <ac:picMk id="3" creationId="{A5D380D1-9B8E-AF97-614F-C4AE701C2C79}"/>
          </ac:picMkLst>
        </pc:picChg>
        <pc:picChg chg="add mod">
          <ac:chgData name="Sayyad Ibrahim" userId="c446c5e6ded66ab8" providerId="LiveId" clId="{D5F8EE5B-6934-4F00-9AF5-4512E6BC58FD}" dt="2025-09-23T14:11:15.103" v="1056"/>
          <ac:picMkLst>
            <pc:docMk/>
            <pc:sldMk cId="523346310" sldId="265"/>
            <ac:picMk id="3" creationId="{CC8A3D2D-6620-A8B6-C45C-37E4D8492F34}"/>
          </ac:picMkLst>
        </pc:picChg>
        <pc:picChg chg="add del mod">
          <ac:chgData name="Sayyad Ibrahim" userId="c446c5e6ded66ab8" providerId="LiveId" clId="{D5F8EE5B-6934-4F00-9AF5-4512E6BC58FD}" dt="2025-09-23T05:33:14.117" v="496" actId="478"/>
          <ac:picMkLst>
            <pc:docMk/>
            <pc:sldMk cId="523346310" sldId="265"/>
            <ac:picMk id="9" creationId="{410F3743-934E-FF6F-ECB1-52DCAC0853B6}"/>
          </ac:picMkLst>
        </pc:picChg>
        <pc:picChg chg="add del mod">
          <ac:chgData name="Sayyad Ibrahim" userId="c446c5e6ded66ab8" providerId="LiveId" clId="{D5F8EE5B-6934-4F00-9AF5-4512E6BC58FD}" dt="2025-09-23T05:33:24.930" v="500" actId="478"/>
          <ac:picMkLst>
            <pc:docMk/>
            <pc:sldMk cId="523346310" sldId="265"/>
            <ac:picMk id="14" creationId="{53AE682F-5E06-DE81-48AE-A62C8400C293}"/>
          </ac:picMkLst>
        </pc:picChg>
        <pc:inkChg chg="add">
          <ac:chgData name="Sayyad Ibrahim" userId="c446c5e6ded66ab8" providerId="LiveId" clId="{D5F8EE5B-6934-4F00-9AF5-4512E6BC58FD}" dt="2025-09-23T06:02:34.338" v="772" actId="9405"/>
          <ac:inkMkLst>
            <pc:docMk/>
            <pc:sldMk cId="523346310" sldId="265"/>
            <ac:inkMk id="4" creationId="{4EB95F89-F841-C28B-15DA-A27D3E44B479}"/>
          </ac:inkMkLst>
        </pc:inkChg>
        <pc:inkChg chg="add">
          <ac:chgData name="Sayyad Ibrahim" userId="c446c5e6ded66ab8" providerId="LiveId" clId="{D5F8EE5B-6934-4F00-9AF5-4512E6BC58FD}" dt="2025-09-23T06:02:38.143" v="773" actId="9405"/>
          <ac:inkMkLst>
            <pc:docMk/>
            <pc:sldMk cId="523346310" sldId="265"/>
            <ac:inkMk id="6" creationId="{D7009298-6491-E73C-9390-D9EB29C19282}"/>
          </ac:inkMkLst>
        </pc:inkChg>
        <pc:inkChg chg="add">
          <ac:chgData name="Sayyad Ibrahim" userId="c446c5e6ded66ab8" providerId="LiveId" clId="{D5F8EE5B-6934-4F00-9AF5-4512E6BC58FD}" dt="2025-09-23T06:02:41.200" v="774" actId="9405"/>
          <ac:inkMkLst>
            <pc:docMk/>
            <pc:sldMk cId="523346310" sldId="265"/>
            <ac:inkMk id="7" creationId="{66742057-D841-8F7C-0AB7-715396EB76C6}"/>
          </ac:inkMkLst>
        </pc:inkChg>
        <pc:inkChg chg="add">
          <ac:chgData name="Sayyad Ibrahim" userId="c446c5e6ded66ab8" providerId="LiveId" clId="{D5F8EE5B-6934-4F00-9AF5-4512E6BC58FD}" dt="2025-09-23T06:02:47.884" v="775" actId="9405"/>
          <ac:inkMkLst>
            <pc:docMk/>
            <pc:sldMk cId="523346310" sldId="265"/>
            <ac:inkMk id="9" creationId="{EAB129DB-0963-D4E8-5140-94D90BF77D90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4:11:15.103" v="1056"/>
        <pc:sldMkLst>
          <pc:docMk/>
          <pc:sldMk cId="1648825853" sldId="266"/>
        </pc:sldMkLst>
        <pc:spChg chg="add del mod">
          <ac:chgData name="Sayyad Ibrahim" userId="c446c5e6ded66ab8" providerId="LiveId" clId="{D5F8EE5B-6934-4F00-9AF5-4512E6BC58FD}" dt="2025-09-23T05:49:54.515" v="562" actId="20577"/>
          <ac:spMkLst>
            <pc:docMk/>
            <pc:sldMk cId="1648825853" sldId="266"/>
            <ac:spMk id="5" creationId="{205821DC-4DB6-D76C-B768-F13E8C85A7DB}"/>
          </ac:spMkLst>
        </pc:spChg>
        <pc:spChg chg="add del mod">
          <ac:chgData name="Sayyad Ibrahim" userId="c446c5e6ded66ab8" providerId="LiveId" clId="{D5F8EE5B-6934-4F00-9AF5-4512E6BC58FD}" dt="2025-09-23T05:53:20.540" v="628" actId="20577"/>
          <ac:spMkLst>
            <pc:docMk/>
            <pc:sldMk cId="1648825853" sldId="266"/>
            <ac:spMk id="8" creationId="{5B29B5E4-1799-7E85-FCC8-A6E373E92F7D}"/>
          </ac:spMkLst>
        </pc:spChg>
        <pc:spChg chg="add del mod">
          <ac:chgData name="Sayyad Ibrahim" userId="c446c5e6ded66ab8" providerId="LiveId" clId="{D5F8EE5B-6934-4F00-9AF5-4512E6BC58FD}" dt="2025-09-23T05:59:17.693" v="740" actId="931"/>
          <ac:spMkLst>
            <pc:docMk/>
            <pc:sldMk cId="1648825853" sldId="266"/>
            <ac:spMk id="10" creationId="{EC9CC032-C8FB-F38B-4578-6DB6E46CCFAC}"/>
          </ac:spMkLst>
        </pc:spChg>
        <pc:picChg chg="add mod">
          <ac:chgData name="Sayyad Ibrahim" userId="c446c5e6ded66ab8" providerId="LiveId" clId="{D5F8EE5B-6934-4F00-9AF5-4512E6BC58FD}" dt="2025-09-23T14:11:15.103" v="1056"/>
          <ac:picMkLst>
            <pc:docMk/>
            <pc:sldMk cId="1648825853" sldId="266"/>
            <ac:picMk id="11" creationId="{AD12D0E0-0E7D-E485-8BFB-99E0C0BC6228}"/>
          </ac:picMkLst>
        </pc:picChg>
        <pc:inkChg chg="add">
          <ac:chgData name="Sayyad Ibrahim" userId="c446c5e6ded66ab8" providerId="LiveId" clId="{D5F8EE5B-6934-4F00-9AF5-4512E6BC58FD}" dt="2025-09-23T05:52:21.225" v="594" actId="9405"/>
          <ac:inkMkLst>
            <pc:docMk/>
            <pc:sldMk cId="1648825853" sldId="266"/>
            <ac:inkMk id="2" creationId="{E4748489-4D3F-7D0D-6A29-BDD9580E8A5E}"/>
          </ac:inkMkLst>
        </pc:inkChg>
        <pc:inkChg chg="add">
          <ac:chgData name="Sayyad Ibrahim" userId="c446c5e6ded66ab8" providerId="LiveId" clId="{D5F8EE5B-6934-4F00-9AF5-4512E6BC58FD}" dt="2025-09-23T05:53:30.622" v="629" actId="9405"/>
          <ac:inkMkLst>
            <pc:docMk/>
            <pc:sldMk cId="1648825853" sldId="266"/>
            <ac:inkMk id="3" creationId="{232A1C4D-3CCF-C200-BECD-F918E1664130}"/>
          </ac:inkMkLst>
        </pc:inkChg>
        <pc:inkChg chg="add">
          <ac:chgData name="Sayyad Ibrahim" userId="c446c5e6ded66ab8" providerId="LiveId" clId="{D5F8EE5B-6934-4F00-9AF5-4512E6BC58FD}" dt="2025-09-23T05:53:37.328" v="630" actId="9405"/>
          <ac:inkMkLst>
            <pc:docMk/>
            <pc:sldMk cId="1648825853" sldId="266"/>
            <ac:inkMk id="4" creationId="{DC4545C7-25AE-F239-4EDB-0BF8B7C358FD}"/>
          </ac:inkMkLst>
        </pc:inkChg>
        <pc:inkChg chg="add">
          <ac:chgData name="Sayyad Ibrahim" userId="c446c5e6ded66ab8" providerId="LiveId" clId="{D5F8EE5B-6934-4F00-9AF5-4512E6BC58FD}" dt="2025-09-23T05:53:40.793" v="631" actId="9405"/>
          <ac:inkMkLst>
            <pc:docMk/>
            <pc:sldMk cId="1648825853" sldId="266"/>
            <ac:inkMk id="6" creationId="{FF78696D-B946-A800-5385-B3CAC6E0F44A}"/>
          </ac:inkMkLst>
        </pc:inkChg>
        <pc:inkChg chg="add">
          <ac:chgData name="Sayyad Ibrahim" userId="c446c5e6ded66ab8" providerId="LiveId" clId="{D5F8EE5B-6934-4F00-9AF5-4512E6BC58FD}" dt="2025-09-23T05:53:46.884" v="632" actId="9405"/>
          <ac:inkMkLst>
            <pc:docMk/>
            <pc:sldMk cId="1648825853" sldId="266"/>
            <ac:inkMk id="7" creationId="{E11006C6-D4C0-7E48-2520-406A917A4F17}"/>
          </ac:inkMkLst>
        </pc:inkChg>
      </pc:sldChg>
      <pc:sldChg chg="addSp delSp modSp mod modTransition">
        <pc:chgData name="Sayyad Ibrahim" userId="c446c5e6ded66ab8" providerId="LiveId" clId="{D5F8EE5B-6934-4F00-9AF5-4512E6BC58FD}" dt="2025-09-23T14:11:15.103" v="1056"/>
        <pc:sldMkLst>
          <pc:docMk/>
          <pc:sldMk cId="180990409" sldId="267"/>
        </pc:sldMkLst>
        <pc:spChg chg="add del mod">
          <ac:chgData name="Sayyad Ibrahim" userId="c446c5e6ded66ab8" providerId="LiveId" clId="{D5F8EE5B-6934-4F00-9AF5-4512E6BC58FD}" dt="2025-09-23T13:44:18.604" v="993" actId="478"/>
          <ac:spMkLst>
            <pc:docMk/>
            <pc:sldMk cId="180990409" sldId="267"/>
            <ac:spMk id="2" creationId="{82109942-F85A-99E5-FDE1-F091D5B18DA6}"/>
          </ac:spMkLst>
        </pc:spChg>
        <pc:spChg chg="add del mod">
          <ac:chgData name="Sayyad Ibrahim" userId="c446c5e6ded66ab8" providerId="LiveId" clId="{D5F8EE5B-6934-4F00-9AF5-4512E6BC58FD}" dt="2025-09-23T13:44:28.336" v="994" actId="478"/>
          <ac:spMkLst>
            <pc:docMk/>
            <pc:sldMk cId="180990409" sldId="267"/>
            <ac:spMk id="4" creationId="{80428B07-917E-DC94-4C3C-D1B2061C98BB}"/>
          </ac:spMkLst>
        </pc:spChg>
        <pc:spChg chg="mod">
          <ac:chgData name="Sayyad Ibrahim" userId="c446c5e6ded66ab8" providerId="LiveId" clId="{D5F8EE5B-6934-4F00-9AF5-4512E6BC58FD}" dt="2025-09-23T14:11:15.103" v="1056"/>
          <ac:spMkLst>
            <pc:docMk/>
            <pc:sldMk cId="180990409" sldId="267"/>
            <ac:spMk id="5" creationId="{923DCD68-FE19-AAB2-4C6B-21C020055097}"/>
          </ac:spMkLst>
        </pc:spChg>
        <pc:spChg chg="mod">
          <ac:chgData name="Sayyad Ibrahim" userId="c446c5e6ded66ab8" providerId="LiveId" clId="{D5F8EE5B-6934-4F00-9AF5-4512E6BC58FD}" dt="2025-09-23T14:11:15.103" v="1056"/>
          <ac:spMkLst>
            <pc:docMk/>
            <pc:sldMk cId="180990409" sldId="267"/>
            <ac:spMk id="8" creationId="{78FAB460-3FD1-B236-C99B-9284AF6A3E81}"/>
          </ac:spMkLst>
        </pc:spChg>
        <pc:spChg chg="del">
          <ac:chgData name="Sayyad Ibrahim" userId="c446c5e6ded66ab8" providerId="LiveId" clId="{D5F8EE5B-6934-4F00-9AF5-4512E6BC58FD}" dt="2025-09-23T05:33:50.440" v="501" actId="931"/>
          <ac:spMkLst>
            <pc:docMk/>
            <pc:sldMk cId="180990409" sldId="267"/>
            <ac:spMk id="10" creationId="{1767AF37-27C3-3791-8D75-CE803416CFBA}"/>
          </ac:spMkLst>
        </pc:spChg>
        <pc:picChg chg="add mod">
          <ac:chgData name="Sayyad Ibrahim" userId="c446c5e6ded66ab8" providerId="LiveId" clId="{D5F8EE5B-6934-4F00-9AF5-4512E6BC58FD}" dt="2025-09-23T05:34:24.103" v="507" actId="14100"/>
          <ac:picMkLst>
            <pc:docMk/>
            <pc:sldMk cId="180990409" sldId="267"/>
            <ac:picMk id="3" creationId="{DE4052B1-C412-6C23-FE1A-376683BA5CEC}"/>
          </ac:picMkLst>
        </pc:picChg>
      </pc:sldChg>
      <pc:sldChg chg="addSp delSp modSp add mod">
        <pc:chgData name="Sayyad Ibrahim" userId="c446c5e6ded66ab8" providerId="LiveId" clId="{D5F8EE5B-6934-4F00-9AF5-4512E6BC58FD}" dt="2025-09-23T14:39:19.670" v="1266" actId="20577"/>
        <pc:sldMkLst>
          <pc:docMk/>
          <pc:sldMk cId="3688908752" sldId="268"/>
        </pc:sldMkLst>
        <pc:spChg chg="mod">
          <ac:chgData name="Sayyad Ibrahim" userId="c446c5e6ded66ab8" providerId="LiveId" clId="{D5F8EE5B-6934-4F00-9AF5-4512E6BC58FD}" dt="2025-09-23T14:39:19.670" v="1266" actId="20577"/>
          <ac:spMkLst>
            <pc:docMk/>
            <pc:sldMk cId="3688908752" sldId="268"/>
            <ac:spMk id="2" creationId="{3F989A76-9261-6073-BDA7-91E5A80FB1CF}"/>
          </ac:spMkLst>
        </pc:spChg>
        <pc:spChg chg="mod">
          <ac:chgData name="Sayyad Ibrahim" userId="c446c5e6ded66ab8" providerId="LiveId" clId="{D5F8EE5B-6934-4F00-9AF5-4512E6BC58FD}" dt="2025-09-23T13:54:24.723" v="1021" actId="6549"/>
          <ac:spMkLst>
            <pc:docMk/>
            <pc:sldMk cId="3688908752" sldId="268"/>
            <ac:spMk id="5" creationId="{7D98646C-6184-5045-A28D-5FEA9817FF87}"/>
          </ac:spMkLst>
        </pc:spChg>
        <pc:spChg chg="add del mod">
          <ac:chgData name="Sayyad Ibrahim" userId="c446c5e6ded66ab8" providerId="LiveId" clId="{D5F8EE5B-6934-4F00-9AF5-4512E6BC58FD}" dt="2025-09-23T14:00:32.862" v="1034" actId="931"/>
          <ac:spMkLst>
            <pc:docMk/>
            <pc:sldMk cId="3688908752" sldId="268"/>
            <ac:spMk id="6" creationId="{2F93CE22-E620-57A9-CF41-1B826D1920CB}"/>
          </ac:spMkLst>
        </pc:spChg>
        <pc:spChg chg="add del mod">
          <ac:chgData name="Sayyad Ibrahim" userId="c446c5e6ded66ab8" providerId="LiveId" clId="{D5F8EE5B-6934-4F00-9AF5-4512E6BC58FD}" dt="2025-09-23T14:05:37.943" v="1044" actId="931"/>
          <ac:spMkLst>
            <pc:docMk/>
            <pc:sldMk cId="3688908752" sldId="268"/>
            <ac:spMk id="16" creationId="{FB6BC3B4-05DE-F183-E674-3B984A232119}"/>
          </ac:spMkLst>
        </pc:spChg>
        <pc:spChg chg="add del mod">
          <ac:chgData name="Sayyad Ibrahim" userId="c446c5e6ded66ab8" providerId="LiveId" clId="{D5F8EE5B-6934-4F00-9AF5-4512E6BC58FD}" dt="2025-09-23T14:06:10.510" v="1046" actId="931"/>
          <ac:spMkLst>
            <pc:docMk/>
            <pc:sldMk cId="3688908752" sldId="268"/>
            <ac:spMk id="20" creationId="{AE69956B-FA5D-776E-D33A-FCAF357EA882}"/>
          </ac:spMkLst>
        </pc:spChg>
        <pc:spChg chg="add del mod">
          <ac:chgData name="Sayyad Ibrahim" userId="c446c5e6ded66ab8" providerId="LiveId" clId="{D5F8EE5B-6934-4F00-9AF5-4512E6BC58FD}" dt="2025-09-23T14:11:24.092" v="1060" actId="478"/>
          <ac:spMkLst>
            <pc:docMk/>
            <pc:sldMk cId="3688908752" sldId="268"/>
            <ac:spMk id="24" creationId="{F1688AB5-C10B-FB23-B6EF-8F8DBEC52A42}"/>
          </ac:spMkLst>
        </pc:spChg>
        <pc:spChg chg="add del mod">
          <ac:chgData name="Sayyad Ibrahim" userId="c446c5e6ded66ab8" providerId="LiveId" clId="{D5F8EE5B-6934-4F00-9AF5-4512E6BC58FD}" dt="2025-09-23T14:11:50.160" v="1065" actId="931"/>
          <ac:spMkLst>
            <pc:docMk/>
            <pc:sldMk cId="3688908752" sldId="268"/>
            <ac:spMk id="30" creationId="{AE7E16D3-C127-05A6-7CE2-555ABDB907D5}"/>
          </ac:spMkLst>
        </pc:spChg>
        <pc:picChg chg="add del">
          <ac:chgData name="Sayyad Ibrahim" userId="c446c5e6ded66ab8" providerId="LiveId" clId="{D5F8EE5B-6934-4F00-9AF5-4512E6BC58FD}" dt="2025-09-23T13:58:11.205" v="1028" actId="478"/>
          <ac:picMkLst>
            <pc:docMk/>
            <pc:sldMk cId="3688908752" sldId="268"/>
            <ac:picMk id="8" creationId="{A202F224-F365-2387-8F62-348F4AAD4CA8}"/>
          </ac:picMkLst>
        </pc:picChg>
        <pc:picChg chg="del">
          <ac:chgData name="Sayyad Ibrahim" userId="c446c5e6ded66ab8" providerId="LiveId" clId="{D5F8EE5B-6934-4F00-9AF5-4512E6BC58FD}" dt="2025-09-23T13:54:13.971" v="1019" actId="478"/>
          <ac:picMkLst>
            <pc:docMk/>
            <pc:sldMk cId="3688908752" sldId="268"/>
            <ac:picMk id="10" creationId="{FA74763C-EFCE-DC14-16DF-F9BC32951E5D}"/>
          </ac:picMkLst>
        </pc:picChg>
        <pc:picChg chg="add del mod">
          <ac:chgData name="Sayyad Ibrahim" userId="c446c5e6ded66ab8" providerId="LiveId" clId="{D5F8EE5B-6934-4F00-9AF5-4512E6BC58FD}" dt="2025-09-23T14:05:31.733" v="1043" actId="478"/>
          <ac:picMkLst>
            <pc:docMk/>
            <pc:sldMk cId="3688908752" sldId="268"/>
            <ac:picMk id="14" creationId="{C87BEC14-674E-44F1-EB6D-466BD5C734A9}"/>
          </ac:picMkLst>
        </pc:picChg>
        <pc:picChg chg="add del mod">
          <ac:chgData name="Sayyad Ibrahim" userId="c446c5e6ded66ab8" providerId="LiveId" clId="{D5F8EE5B-6934-4F00-9AF5-4512E6BC58FD}" dt="2025-09-23T14:05:42.450" v="1045" actId="478"/>
          <ac:picMkLst>
            <pc:docMk/>
            <pc:sldMk cId="3688908752" sldId="268"/>
            <ac:picMk id="18" creationId="{02A2952B-4A58-2C4B-9FD2-DF25EDAF4DA4}"/>
          </ac:picMkLst>
        </pc:picChg>
        <pc:picChg chg="add del mod">
          <ac:chgData name="Sayyad Ibrahim" userId="c446c5e6ded66ab8" providerId="LiveId" clId="{D5F8EE5B-6934-4F00-9AF5-4512E6BC58FD}" dt="2025-09-23T14:11:34.006" v="1063" actId="478"/>
          <ac:picMkLst>
            <pc:docMk/>
            <pc:sldMk cId="3688908752" sldId="268"/>
            <ac:picMk id="22" creationId="{68115E74-9093-E805-C3EA-1D6777304C37}"/>
          </ac:picMkLst>
        </pc:picChg>
        <pc:picChg chg="add mod">
          <ac:chgData name="Sayyad Ibrahim" userId="c446c5e6ded66ab8" providerId="LiveId" clId="{D5F8EE5B-6934-4F00-9AF5-4512E6BC58FD}" dt="2025-09-23T14:11:22.821" v="1059" actId="931"/>
          <ac:picMkLst>
            <pc:docMk/>
            <pc:sldMk cId="3688908752" sldId="268"/>
            <ac:picMk id="26" creationId="{82038196-0637-B269-4AC6-9B5CF7EAAAF5}"/>
          </ac:picMkLst>
        </pc:picChg>
        <pc:picChg chg="add mod">
          <ac:chgData name="Sayyad Ibrahim" userId="c446c5e6ded66ab8" providerId="LiveId" clId="{D5F8EE5B-6934-4F00-9AF5-4512E6BC58FD}" dt="2025-09-23T14:38:50.747" v="1227" actId="1076"/>
          <ac:picMkLst>
            <pc:docMk/>
            <pc:sldMk cId="3688908752" sldId="268"/>
            <ac:picMk id="32" creationId="{4C551F05-ECAE-B1D8-A80C-DC7D7335BBC3}"/>
          </ac:picMkLst>
        </pc:picChg>
        <pc:picChg chg="add del mod">
          <ac:chgData name="Sayyad Ibrahim" userId="c446c5e6ded66ab8" providerId="LiveId" clId="{D5F8EE5B-6934-4F00-9AF5-4512E6BC58FD}" dt="2025-09-23T14:14:03.117" v="1091" actId="478"/>
          <ac:picMkLst>
            <pc:docMk/>
            <pc:sldMk cId="3688908752" sldId="268"/>
            <ac:picMk id="34" creationId="{445BFCA8-F400-65E3-1873-2AA8D009104A}"/>
          </ac:picMkLst>
        </pc:picChg>
        <pc:picChg chg="add del mod">
          <ac:chgData name="Sayyad Ibrahim" userId="c446c5e6ded66ab8" providerId="LiveId" clId="{D5F8EE5B-6934-4F00-9AF5-4512E6BC58FD}" dt="2025-09-23T14:17:37.934" v="1095" actId="478"/>
          <ac:picMkLst>
            <pc:docMk/>
            <pc:sldMk cId="3688908752" sldId="268"/>
            <ac:picMk id="36" creationId="{43CC4841-879C-E559-5700-4325651744AA}"/>
          </ac:picMkLst>
        </pc:picChg>
        <pc:picChg chg="add del mod">
          <ac:chgData name="Sayyad Ibrahim" userId="c446c5e6ded66ab8" providerId="LiveId" clId="{D5F8EE5B-6934-4F00-9AF5-4512E6BC58FD}" dt="2025-09-23T14:21:18.713" v="1151" actId="478"/>
          <ac:picMkLst>
            <pc:docMk/>
            <pc:sldMk cId="3688908752" sldId="268"/>
            <ac:picMk id="38" creationId="{2E45A97D-922B-B9E0-EA92-D19CCE179EB5}"/>
          </ac:picMkLst>
        </pc:picChg>
        <pc:picChg chg="add del mod">
          <ac:chgData name="Sayyad Ibrahim" userId="c446c5e6ded66ab8" providerId="LiveId" clId="{D5F8EE5B-6934-4F00-9AF5-4512E6BC58FD}" dt="2025-09-23T14:18:46.775" v="1105" actId="478"/>
          <ac:picMkLst>
            <pc:docMk/>
            <pc:sldMk cId="3688908752" sldId="268"/>
            <ac:picMk id="39" creationId="{BC046F31-6BC2-B16C-2D4A-03339AB43E49}"/>
          </ac:picMkLst>
        </pc:picChg>
        <pc:inkChg chg="del">
          <ac:chgData name="Sayyad Ibrahim" userId="c446c5e6ded66ab8" providerId="LiveId" clId="{D5F8EE5B-6934-4F00-9AF5-4512E6BC58FD}" dt="2025-09-23T13:54:34.529" v="1022"/>
          <ac:inkMkLst>
            <pc:docMk/>
            <pc:sldMk cId="3688908752" sldId="268"/>
            <ac:inkMk id="4" creationId="{65BC5D48-066D-DD21-5F1F-141CF7E40689}"/>
          </ac:inkMkLst>
        </pc:inkChg>
        <pc:inkChg chg="del">
          <ac:chgData name="Sayyad Ibrahim" userId="c446c5e6ded66ab8" providerId="LiveId" clId="{D5F8EE5B-6934-4F00-9AF5-4512E6BC58FD}" dt="2025-09-23T13:55:11.431" v="1023"/>
          <ac:inkMkLst>
            <pc:docMk/>
            <pc:sldMk cId="3688908752" sldId="268"/>
            <ac:inkMk id="9" creationId="{5217399F-159A-E2CE-A30C-A329980E45CC}"/>
          </ac:inkMkLst>
        </pc:inkChg>
        <pc:inkChg chg="del">
          <ac:chgData name="Sayyad Ibrahim" userId="c446c5e6ded66ab8" providerId="LiveId" clId="{D5F8EE5B-6934-4F00-9AF5-4512E6BC58FD}" dt="2025-09-23T13:55:15.246" v="1024"/>
          <ac:inkMkLst>
            <pc:docMk/>
            <pc:sldMk cId="3688908752" sldId="268"/>
            <ac:inkMk id="11" creationId="{EE391319-6D7C-F3F1-F966-6040349C7228}"/>
          </ac:inkMkLst>
        </pc:inkChg>
        <pc:inkChg chg="del">
          <ac:chgData name="Sayyad Ibrahim" userId="c446c5e6ded66ab8" providerId="LiveId" clId="{D5F8EE5B-6934-4F00-9AF5-4512E6BC58FD}" dt="2025-09-23T13:55:17.054" v="1025"/>
          <ac:inkMkLst>
            <pc:docMk/>
            <pc:sldMk cId="3688908752" sldId="268"/>
            <ac:inkMk id="12" creationId="{B0898EF6-A196-0F2F-F9D4-808CCAE9077A}"/>
          </ac:inkMkLst>
        </pc:inkChg>
        <pc:cxnChg chg="add del">
          <ac:chgData name="Sayyad Ibrahim" userId="c446c5e6ded66ab8" providerId="LiveId" clId="{D5F8EE5B-6934-4F00-9AF5-4512E6BC58FD}" dt="2025-09-23T14:11:36.713" v="1064" actId="478"/>
          <ac:cxnSpMkLst>
            <pc:docMk/>
            <pc:sldMk cId="3688908752" sldId="268"/>
            <ac:cxnSpMk id="28" creationId="{B9DDB409-F5D7-86AD-D3E1-0614EB6235C4}"/>
          </ac:cxnSpMkLst>
        </pc:cxnChg>
      </pc:sldChg>
      <pc:sldChg chg="add">
        <pc:chgData name="Sayyad Ibrahim" userId="c446c5e6ded66ab8" providerId="LiveId" clId="{D5F8EE5B-6934-4F00-9AF5-4512E6BC58FD}" dt="2025-09-23T14:18:57.358" v="1106" actId="2890"/>
        <pc:sldMkLst>
          <pc:docMk/>
          <pc:sldMk cId="532935621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5:01:04.5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7:26.87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7:29.7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6:24.7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6:45.6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6:47.7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6:50.5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23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25.9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27.7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34.33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5:01:06.46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38.1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41.1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2:47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2:21.2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3:30.6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3:37.32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3:40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5:53:46.8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5:01:09.0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5:01:11.4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4:46:37.21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4:46:39.4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14:46:44.7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7:22.7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3T06:07:24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F07BB-CAF2-4889-B9C5-E5A0B191C92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8C1BB-5136-4BE7-8A61-8FC386626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0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F8C1BB-5136-4BE7-8A61-8FC386626FE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43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23885" y="351726"/>
            <a:ext cx="9143644" cy="11091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77" y="2460866"/>
            <a:ext cx="1148207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3.xml"/><Relationship Id="rId7" Type="http://schemas.openxmlformats.org/officeDocument/2006/relationships/customXml" Target="../ink/ink26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5.xml"/><Relationship Id="rId5" Type="http://schemas.openxmlformats.org/officeDocument/2006/relationships/customXml" Target="../ink/ink24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11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.xml"/><Relationship Id="rId5" Type="http://schemas.openxmlformats.org/officeDocument/2006/relationships/customXml" Target="../ink/ink9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customXml" Target="../ink/ink15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7" Type="http://schemas.openxmlformats.org/officeDocument/2006/relationships/customXml" Target="../ink/ink2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77" y="2460866"/>
            <a:ext cx="1148207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CSA</a:t>
            </a:r>
            <a:r>
              <a:rPr spc="-160" dirty="0"/>
              <a:t> </a:t>
            </a:r>
            <a:r>
              <a:rPr dirty="0"/>
              <a:t>1220</a:t>
            </a:r>
            <a:r>
              <a:rPr spc="-9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COMPUTER</a:t>
            </a:r>
            <a:r>
              <a:rPr spc="-165" dirty="0"/>
              <a:t> </a:t>
            </a:r>
            <a:r>
              <a:rPr spc="-10" dirty="0"/>
              <a:t>ARCHITECTURE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FUTURE</a:t>
            </a:r>
            <a:r>
              <a:rPr spc="-45" dirty="0"/>
              <a:t> </a:t>
            </a:r>
            <a:r>
              <a:rPr spc="-10" dirty="0"/>
              <a:t>ENGINEERS</a:t>
            </a:r>
            <a:br>
              <a:rPr lang="en-US" spc="-10" dirty="0"/>
            </a:br>
            <a:r>
              <a:rPr lang="en-US" spc="-10" dirty="0"/>
              <a:t>                                                     </a:t>
            </a:r>
            <a:br>
              <a:rPr lang="en-US" spc="-10" dirty="0"/>
            </a:br>
            <a:r>
              <a:rPr lang="en-US" spc="-10" dirty="0"/>
              <a:t>                                                         Title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28700" y="3877747"/>
            <a:ext cx="101345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/>
              <a:t>Evaluating Pipeline Efficiency Through Forwarding Techniques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0821" y="4800854"/>
            <a:ext cx="177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4F"/>
                </a:solidFill>
                <a:latin typeface="Times New Roman"/>
                <a:cs typeface="Times New Roman"/>
              </a:rPr>
              <a:t>PRESENTED</a:t>
            </a:r>
            <a:r>
              <a:rPr sz="1800" b="1" spc="-65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AF4F"/>
                </a:solidFill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820" y="5349494"/>
            <a:ext cx="3079179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BF0000"/>
                </a:solidFill>
                <a:latin typeface="Times New Roman"/>
                <a:cs typeface="Times New Roman"/>
              </a:rPr>
              <a:t>Moha</a:t>
            </a:r>
            <a:r>
              <a:rPr lang="en-US" b="1" dirty="0">
                <a:solidFill>
                  <a:srgbClr val="BF0000"/>
                </a:solidFill>
                <a:latin typeface="Times New Roman"/>
                <a:cs typeface="Times New Roman"/>
              </a:rPr>
              <a:t>mmed Farhan K.F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BF0000"/>
                </a:solidFill>
                <a:latin typeface="Times New Roman"/>
                <a:cs typeface="Times New Roman"/>
              </a:rPr>
              <a:t>(192512479)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BF0000"/>
                </a:solidFill>
                <a:latin typeface="Times New Roman"/>
                <a:cs typeface="Times New Roman"/>
              </a:rPr>
              <a:t>Sayyad Ibrahim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BF0000"/>
                </a:solidFill>
                <a:latin typeface="Times New Roman"/>
                <a:cs typeface="Times New Roman"/>
              </a:rPr>
              <a:t>(192525257)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262" y="4761623"/>
            <a:ext cx="32537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4F"/>
                </a:solidFill>
                <a:latin typeface="Times New Roman"/>
                <a:cs typeface="Times New Roman"/>
              </a:rPr>
              <a:t>Guided</a:t>
            </a:r>
            <a:r>
              <a:rPr sz="1800" b="1" spc="-30" dirty="0">
                <a:solidFill>
                  <a:srgbClr val="00AF4F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00AF4F"/>
                </a:solidFill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solidFill>
                  <a:srgbClr val="BF0000"/>
                </a:solidFill>
                <a:latin typeface="Times New Roman"/>
                <a:cs typeface="Times New Roman"/>
              </a:rPr>
              <a:t>DR.</a:t>
            </a:r>
            <a:r>
              <a:rPr sz="1800" b="1" spc="-10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T.</a:t>
            </a:r>
            <a:r>
              <a:rPr sz="1800" b="1" spc="-5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KUMARAGURUBARAN </a:t>
            </a:r>
            <a:r>
              <a:rPr sz="1800" b="1" dirty="0">
                <a:solidFill>
                  <a:srgbClr val="BF0000"/>
                </a:solidFill>
                <a:latin typeface="Times New Roman"/>
                <a:cs typeface="Times New Roman"/>
              </a:rPr>
              <a:t>DR.</a:t>
            </a:r>
            <a:r>
              <a:rPr sz="1800" b="1" spc="-30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BF0000"/>
                </a:solidFill>
                <a:latin typeface="Times New Roman"/>
                <a:cs typeface="Times New Roman"/>
              </a:rPr>
              <a:t>S.</a:t>
            </a:r>
            <a:r>
              <a:rPr sz="1800" b="1" spc="-15" dirty="0">
                <a:solidFill>
                  <a:srgbClr val="BF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BF0000"/>
                </a:solidFill>
                <a:latin typeface="Times New Roman"/>
                <a:cs typeface="Times New Roman"/>
              </a:rPr>
              <a:t>SENTHILVADIVU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5821DC-4DB6-D76C-B768-F13E8C85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15" y="1524000"/>
            <a:ext cx="11482070" cy="430887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29B5E4-1799-7E85-FCC8-A6E373E92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" y="2282386"/>
            <a:ext cx="6248400" cy="4247317"/>
          </a:xfrm>
        </p:spPr>
        <p:txBody>
          <a:bodyPr/>
          <a:lstStyle/>
          <a:p>
            <a:endParaRPr lang="en-US" b="1" dirty="0"/>
          </a:p>
          <a:p>
            <a:r>
              <a:rPr lang="en-US" dirty="0"/>
              <a:t>      </a:t>
            </a:r>
            <a:r>
              <a:rPr lang="en-US" sz="1700" dirty="0"/>
              <a:t>Forwarding significantly reduces pipeline stalls by resolving data hazards efficiently.</a:t>
            </a:r>
          </a:p>
          <a:p>
            <a:endParaRPr lang="en-US" sz="1700" dirty="0"/>
          </a:p>
          <a:p>
            <a:r>
              <a:rPr lang="en-US" sz="1700" dirty="0"/>
              <a:t>       It enhances CPU throughput and overall instruction execution speed.</a:t>
            </a:r>
          </a:p>
          <a:p>
            <a:endParaRPr lang="en-US" sz="1700" dirty="0"/>
          </a:p>
          <a:p>
            <a:r>
              <a:rPr lang="en-US" sz="1700" dirty="0"/>
              <a:t>       Compared to stalling, forwarding ensures better utilization of pipeline stages.</a:t>
            </a:r>
          </a:p>
          <a:p>
            <a:endParaRPr lang="en-US" sz="1700" dirty="0"/>
          </a:p>
          <a:p>
            <a:r>
              <a:rPr lang="en-US" sz="1700" dirty="0"/>
              <a:t>        Effective forwarding techniques bridge the gap between theoretical and practical pipeline performance.</a:t>
            </a:r>
          </a:p>
          <a:p>
            <a:endParaRPr lang="en-US" sz="1700" dirty="0"/>
          </a:p>
          <a:p>
            <a:r>
              <a:rPr lang="en-US" sz="1700" dirty="0"/>
              <a:t>        Future improvements in forwarding mechanisms can further optimize modern processor architectures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12D0E0-0E7D-E485-8BFB-99E0C0BC622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752599"/>
            <a:ext cx="5055855" cy="457200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748489-4D3F-7D0D-6A29-BDD9580E8A5E}"/>
                  </a:ext>
                </a:extLst>
              </p14:cNvPr>
              <p14:cNvContentPartPr/>
              <p14:nvPr/>
            </p14:nvContentPartPr>
            <p14:xfrm>
              <a:off x="137450" y="270382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748489-4D3F-7D0D-6A29-BDD9580E8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10" y="26678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2A1C4D-3CCF-C200-BECD-F918E1664130}"/>
                  </a:ext>
                </a:extLst>
              </p14:cNvPr>
              <p14:cNvContentPartPr/>
              <p14:nvPr/>
            </p14:nvContentPartPr>
            <p14:xfrm>
              <a:off x="166970" y="350050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2A1C4D-3CCF-C200-BECD-F918E1664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70" y="3464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4545C7-25AE-F239-4EDB-0BF8B7C358FD}"/>
                  </a:ext>
                </a:extLst>
              </p14:cNvPr>
              <p14:cNvContentPartPr/>
              <p14:nvPr/>
            </p14:nvContentPartPr>
            <p14:xfrm>
              <a:off x="147530" y="427702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4545C7-25AE-F239-4EDB-0BF8B7C358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30" y="42410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78696D-B946-A800-5385-B3CAC6E0F44A}"/>
                  </a:ext>
                </a:extLst>
              </p14:cNvPr>
              <p14:cNvContentPartPr/>
              <p14:nvPr/>
            </p14:nvContentPartPr>
            <p14:xfrm>
              <a:off x="147530" y="503410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78696D-B946-A800-5385-B3CAC6E0F4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30" y="4998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11006C6-D4C0-7E48-2520-406A917A4F17}"/>
                  </a:ext>
                </a:extLst>
              </p14:cNvPr>
              <p14:cNvContentPartPr/>
              <p14:nvPr/>
            </p14:nvContentPartPr>
            <p14:xfrm>
              <a:off x="186770" y="579082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11006C6-D4C0-7E48-2520-406A917A4F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130" y="575518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82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DCD68-FE19-AAB2-4C6B-21C02005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FAB460-3FD1-B236-C99B-9284AF6A3E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4052B1-C412-6C23-FE1A-376683BA5CE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340"/>
            <a:ext cx="12122150" cy="4975860"/>
          </a:xfrm>
        </p:spPr>
      </p:pic>
    </p:spTree>
    <p:extLst>
      <p:ext uri="{BB962C8B-B14F-4D97-AF65-F5344CB8AC3E}">
        <p14:creationId xmlns:p14="http://schemas.microsoft.com/office/powerpoint/2010/main" val="18099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5C553BC-480B-C82F-D9D2-FE0558BD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5" y="1609638"/>
            <a:ext cx="11482070" cy="430887"/>
          </a:xfrm>
        </p:spPr>
        <p:txBody>
          <a:bodyPr/>
          <a:lstStyle/>
          <a:p>
            <a:r>
              <a:rPr lang="en-IN" dirty="0"/>
              <a:t>Introduction:</a:t>
            </a:r>
            <a:endParaRPr lang="en-US" dirty="0"/>
          </a:p>
        </p:txBody>
      </p:sp>
      <p:pic>
        <p:nvPicPr>
          <p:cNvPr id="2" name="Content Placeholder 5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F7CEFE56-C0FF-4F40-13D9-6AB9B03FDE4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470" y="2360808"/>
            <a:ext cx="4419600" cy="37338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BDE034-7E08-5D35-3CE6-C080E27F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213400"/>
            <a:ext cx="7237560" cy="4708981"/>
          </a:xfrm>
        </p:spPr>
        <p:txBody>
          <a:bodyPr/>
          <a:lstStyle/>
          <a:p>
            <a:pPr lvl="0"/>
            <a:r>
              <a:rPr lang="en-US" b="1" dirty="0"/>
              <a:t>What is Pipelining?</a:t>
            </a:r>
          </a:p>
          <a:p>
            <a:pPr lvl="0"/>
            <a:r>
              <a:rPr lang="en-US" dirty="0"/>
              <a:t> A technique in processor design where instruction execution is overlapped, improving throughput.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The Challenge: Data Hazards.</a:t>
            </a:r>
          </a:p>
          <a:p>
            <a:pPr lvl="0"/>
            <a:r>
              <a:rPr lang="en-US" dirty="0"/>
              <a:t>This happens when one instruction needs info from a previous instruction that's still being worked on and isn't ready yet. It's like trying to use a tool before it's fully built.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The Solution: Forwarding (or Bypassing).</a:t>
            </a:r>
          </a:p>
          <a:p>
            <a:pPr lvl="0"/>
            <a:r>
              <a:rPr lang="en-US" dirty="0"/>
              <a:t>Instead of pausing the whole line, grab the result early and pass it directly (like bypassing a traffic jam).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Our Goal: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To evaluate and quantify the performance improvement gained by implementing forwarding techniques in a modern pipeline architecture.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9519955-324B-22C8-0250-5A023C2E2354}"/>
                  </a:ext>
                </a:extLst>
              </p14:cNvPr>
              <p14:cNvContentPartPr/>
              <p14:nvPr/>
            </p14:nvContentPartPr>
            <p14:xfrm>
              <a:off x="166970" y="234009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9519955-324B-22C8-0250-5A023C2E23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70" y="230445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C416A5-F800-26B5-49D2-6E80EE98075E}"/>
                  </a:ext>
                </a:extLst>
              </p14:cNvPr>
              <p14:cNvContentPartPr/>
              <p14:nvPr/>
            </p14:nvContentPartPr>
            <p14:xfrm>
              <a:off x="166970" y="341181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C416A5-F800-26B5-49D2-6E80EE9807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70" y="33758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DC5D5E-15C5-BE7B-01F2-03168A88E1B3}"/>
                  </a:ext>
                </a:extLst>
              </p14:cNvPr>
              <p14:cNvContentPartPr/>
              <p14:nvPr/>
            </p14:nvContentPartPr>
            <p14:xfrm>
              <a:off x="166970" y="483741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3DC5D5E-15C5-BE7B-01F2-03168A88E1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70" y="480141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550D97-F4F3-AA57-39E4-72D1122EE95B}"/>
                  </a:ext>
                </a:extLst>
              </p14:cNvPr>
              <p14:cNvContentPartPr/>
              <p14:nvPr/>
            </p14:nvContentPartPr>
            <p14:xfrm>
              <a:off x="147530" y="589941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550D97-F4F3-AA57-39E4-72D1122EE9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530" y="586341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61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7A498-2E4F-4CC6-AFEF-8A2B5CB5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77" y="1577341"/>
            <a:ext cx="11482070" cy="430887"/>
          </a:xfrm>
        </p:spPr>
        <p:txBody>
          <a:bodyPr/>
          <a:lstStyle/>
          <a:p>
            <a:r>
              <a:rPr lang="en-US" dirty="0"/>
              <a:t>Past Approaches to Handling Hazard: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03C-CF73-4424-BA81-0E98D3DD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9997" y="2514600"/>
            <a:ext cx="7621423" cy="4031873"/>
          </a:xfrm>
        </p:spPr>
        <p:txBody>
          <a:bodyPr/>
          <a:lstStyle/>
          <a:p>
            <a:r>
              <a:rPr lang="en-US" b="1" dirty="0"/>
              <a:t> Stalling</a:t>
            </a:r>
            <a:r>
              <a:rPr lang="en-US" dirty="0"/>
              <a:t> </a:t>
            </a:r>
          </a:p>
          <a:p>
            <a:r>
              <a:rPr lang="en-US" dirty="0"/>
              <a:t>It is the primary method used to handle pipeline hazards by inserting delays (bubbles) until data or control dependencies were resolved.</a:t>
            </a:r>
          </a:p>
          <a:p>
            <a:r>
              <a:rPr lang="en-US" dirty="0"/>
              <a:t>It is Easy, but slow (like waiting in traffic).Problem: Wastes a lot of time.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 Compiler Help</a:t>
            </a:r>
            <a:r>
              <a:rPr lang="en-US" dirty="0"/>
              <a:t> </a:t>
            </a:r>
          </a:p>
          <a:p>
            <a:r>
              <a:rPr lang="en-US" dirty="0"/>
              <a:t>The compiler reorders instructions to separate dependent instructions, reducing the likelihood of hazards.</a:t>
            </a:r>
          </a:p>
          <a:p>
            <a:r>
              <a:rPr lang="en-US" dirty="0"/>
              <a:t> </a:t>
            </a:r>
            <a:r>
              <a:rPr lang="en-US" b="1" dirty="0"/>
              <a:t>Problem</a:t>
            </a:r>
            <a:r>
              <a:rPr lang="en-US" dirty="0"/>
              <a:t>: Not always possible; makes code tricky.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Early Forwarding Implementations:</a:t>
            </a:r>
          </a:p>
          <a:p>
            <a:r>
              <a:rPr lang="en-US" dirty="0"/>
              <a:t> Initial designs focused on forwarding from specific stages, which were effective but could be optimized further.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city with many buildings and a circuit board&#10;&#10;AI-generated content may be incorrect.">
            <a:extLst>
              <a:ext uri="{FF2B5EF4-FFF2-40B4-BE49-F238E27FC236}">
                <a16:creationId xmlns:a16="http://schemas.microsoft.com/office/drawing/2014/main" id="{857405FC-399F-95B8-FA34-2B7C635152AB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679" y="3438832"/>
            <a:ext cx="3985419" cy="324688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F88A78-0EA7-5E57-5CC7-78BF32850C6F}"/>
                  </a:ext>
                </a:extLst>
              </p14:cNvPr>
              <p14:cNvContentPartPr/>
              <p14:nvPr/>
            </p14:nvContentPartPr>
            <p14:xfrm>
              <a:off x="98210" y="264478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F88A78-0EA7-5E57-5CC7-78BF32850C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10" y="26087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F1370C-25D7-A4EA-54DC-684E50FB793A}"/>
                  </a:ext>
                </a:extLst>
              </p14:cNvPr>
              <p14:cNvContentPartPr/>
              <p14:nvPr/>
            </p14:nvContentPartPr>
            <p14:xfrm>
              <a:off x="98210" y="404086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F1370C-25D7-A4EA-54DC-684E50FB79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10" y="40052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A0C299-1333-8EF1-926C-F543658B596E}"/>
                  </a:ext>
                </a:extLst>
              </p14:cNvPr>
              <p14:cNvContentPartPr/>
              <p14:nvPr/>
            </p14:nvContentPartPr>
            <p14:xfrm>
              <a:off x="58610" y="539770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A0C299-1333-8EF1-926C-F543658B59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70" y="53620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214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E183-0E55-4AA2-BCAF-3B3FCD22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77" y="1577341"/>
            <a:ext cx="11482070" cy="430887"/>
          </a:xfrm>
        </p:spPr>
        <p:txBody>
          <a:bodyPr/>
          <a:lstStyle/>
          <a:p>
            <a:r>
              <a:rPr lang="en-IN" dirty="0"/>
              <a:t>How we are going to develop: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FF118-C907-4FB9-9888-CE029EBC0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6859423" cy="4370427"/>
          </a:xfrm>
        </p:spPr>
        <p:txBody>
          <a:bodyPr/>
          <a:lstStyle/>
          <a:p>
            <a:endParaRPr lang="en-US" dirty="0"/>
          </a:p>
          <a:p>
            <a:pPr lvl="0"/>
            <a:r>
              <a:rPr lang="en-US" b="1" dirty="0"/>
              <a:t>Benchmarking:</a:t>
            </a:r>
          </a:p>
          <a:p>
            <a:pPr lvl="0"/>
            <a:r>
              <a:rPr lang="en-US" dirty="0"/>
              <a:t> </a:t>
            </a:r>
            <a:r>
              <a:rPr lang="en-US" sz="1600" dirty="0"/>
              <a:t>We will run a suite of benchmark programs (e.g., simple arithmetic operations, data transfer loops) on our simulated pipeline.</a:t>
            </a:r>
          </a:p>
          <a:p>
            <a:pPr lvl="0"/>
            <a:r>
              <a:rPr lang="en-US" b="1" dirty="0"/>
              <a:t>Data Collection:</a:t>
            </a:r>
          </a:p>
          <a:p>
            <a:pPr lvl="0"/>
            <a:r>
              <a:rPr lang="en-US" dirty="0"/>
              <a:t> </a:t>
            </a:r>
            <a:r>
              <a:rPr lang="en-US" sz="1600" dirty="0"/>
              <a:t>We will measure key performance metrics for two scenarios:</a:t>
            </a:r>
          </a:p>
          <a:p>
            <a:pPr lvl="1"/>
            <a:r>
              <a:rPr lang="en-US" sz="1600" dirty="0"/>
              <a:t>Pipeline with stalling only.</a:t>
            </a:r>
          </a:p>
          <a:p>
            <a:pPr lvl="1"/>
            <a:r>
              <a:rPr lang="en-US" sz="1600" dirty="0"/>
              <a:t>Pipeline with full forwarding enabled.</a:t>
            </a:r>
          </a:p>
          <a:p>
            <a:pPr lvl="0"/>
            <a:r>
              <a:rPr lang="en-US" b="1" dirty="0"/>
              <a:t>Metrics:</a:t>
            </a:r>
          </a:p>
          <a:p>
            <a:pPr lvl="0"/>
            <a:r>
              <a:rPr lang="en-US" dirty="0"/>
              <a:t> </a:t>
            </a:r>
            <a:r>
              <a:rPr lang="en-US" sz="1600" dirty="0"/>
              <a:t>The primary metrics will be:</a:t>
            </a:r>
          </a:p>
          <a:p>
            <a:pPr lvl="1"/>
            <a:r>
              <a:rPr lang="en-US" sz="1600" dirty="0"/>
              <a:t>Cycles Per Instruction (CPI)</a:t>
            </a:r>
          </a:p>
          <a:p>
            <a:pPr lvl="1"/>
            <a:r>
              <a:rPr lang="en-US" sz="1600" dirty="0"/>
              <a:t>Total execution time</a:t>
            </a:r>
          </a:p>
          <a:p>
            <a:pPr lvl="1"/>
            <a:r>
              <a:rPr lang="en-US" sz="1600" dirty="0"/>
              <a:t>Number of stalls eliminated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Analysis:</a:t>
            </a:r>
          </a:p>
          <a:p>
            <a:pPr lvl="0"/>
            <a:r>
              <a:rPr lang="en-US" dirty="0"/>
              <a:t> </a:t>
            </a:r>
            <a:r>
              <a:rPr lang="en-US" sz="1600" dirty="0"/>
              <a:t>We will compare the results to quantify the efficiency gains from forwarding</a:t>
            </a:r>
            <a:r>
              <a:rPr lang="en-US" dirty="0"/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4AA4841-9B69-88DE-7DA5-468420B00E66}"/>
                  </a:ext>
                </a:extLst>
              </p14:cNvPr>
              <p14:cNvContentPartPr/>
              <p14:nvPr/>
            </p14:nvContentPartPr>
            <p14:xfrm>
              <a:off x="255530" y="253642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4AA4841-9B69-88DE-7DA5-468420B00E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890" y="25007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72B09B9-61CF-AE16-81B5-9E5F1D1EE519}"/>
                  </a:ext>
                </a:extLst>
              </p14:cNvPr>
              <p14:cNvContentPartPr/>
              <p14:nvPr/>
            </p14:nvContentPartPr>
            <p14:xfrm>
              <a:off x="216290" y="334282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72B09B9-61CF-AE16-81B5-9E5F1D1EE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290" y="33071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09718F-4AED-17ED-8206-FF76639B9943}"/>
                  </a:ext>
                </a:extLst>
              </p14:cNvPr>
              <p14:cNvContentPartPr/>
              <p14:nvPr/>
            </p14:nvContentPartPr>
            <p14:xfrm>
              <a:off x="196490" y="443398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09718F-4AED-17ED-8206-FF76639B9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850" y="4398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5FC3274-56F2-A6CA-7E63-B4DA91772913}"/>
                  </a:ext>
                </a:extLst>
              </p14:cNvPr>
              <p14:cNvContentPartPr/>
              <p14:nvPr/>
            </p14:nvContentPartPr>
            <p14:xfrm>
              <a:off x="166970" y="57026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FC3274-56F2-A6CA-7E63-B4DA917729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70" y="5666628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5F079DD-8D00-4E66-C358-04BC5B8B475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77975"/>
            <a:ext cx="4878223" cy="4525963"/>
          </a:xfrm>
        </p:spPr>
      </p:pic>
    </p:spTree>
    <p:extLst>
      <p:ext uri="{BB962C8B-B14F-4D97-AF65-F5344CB8AC3E}">
        <p14:creationId xmlns:p14="http://schemas.microsoft.com/office/powerpoint/2010/main" val="197150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E211-F388-4BA8-A458-B3FF709A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53" y="1828800"/>
            <a:ext cx="11482070" cy="430887"/>
          </a:xfrm>
        </p:spPr>
        <p:txBody>
          <a:bodyPr/>
          <a:lstStyle/>
          <a:p>
            <a:r>
              <a:rPr lang="en-IN" dirty="0"/>
              <a:t>Advantages of our Forwarding technique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2AC440-4AF7-A46F-97E9-B08B0F90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2797821"/>
            <a:ext cx="7040348" cy="3600986"/>
          </a:xfrm>
        </p:spPr>
        <p:txBody>
          <a:bodyPr/>
          <a:lstStyle/>
          <a:p>
            <a:r>
              <a:rPr lang="en-US" b="1" dirty="0"/>
              <a:t> </a:t>
            </a:r>
            <a:endParaRPr lang="en-US" dirty="0"/>
          </a:p>
          <a:p>
            <a:pPr lvl="0"/>
            <a:r>
              <a:rPr lang="en-US" b="1" dirty="0"/>
              <a:t>   Increased Throughput:</a:t>
            </a:r>
          </a:p>
          <a:p>
            <a:pPr lvl="0"/>
            <a:r>
              <a:rPr lang="en-US" sz="1600" b="1" dirty="0"/>
              <a:t>       </a:t>
            </a:r>
            <a:r>
              <a:rPr lang="en-US" sz="1600" dirty="0"/>
              <a:t> By eliminating stalls, more instructions can be completed per unit of time,     significantly boosting processor speed.</a:t>
            </a:r>
          </a:p>
          <a:p>
            <a:pPr lvl="0"/>
            <a:r>
              <a:rPr lang="en-US" b="1" dirty="0"/>
              <a:t>    Reduced Latency:</a:t>
            </a:r>
          </a:p>
          <a:p>
            <a:pPr lvl="0"/>
            <a:r>
              <a:rPr lang="en-US" b="1" dirty="0"/>
              <a:t>       </a:t>
            </a:r>
            <a:r>
              <a:rPr lang="en-US" dirty="0"/>
              <a:t> </a:t>
            </a:r>
            <a:r>
              <a:rPr lang="en-US" sz="1600" dirty="0"/>
              <a:t>Instructions that depend on recent results can execute without delay, improving overall program execution time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    Hardware Automation: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         </a:t>
            </a:r>
            <a:r>
              <a:rPr lang="en-US" sz="1600" dirty="0"/>
              <a:t>Unlike compiler-based solutions, forwarding is a dynamic hardware solution that works for all code without needing recompilation.</a:t>
            </a:r>
          </a:p>
          <a:p>
            <a:r>
              <a:rPr lang="en-US" b="1" dirty="0"/>
              <a:t>    Improved Resource Utilization:</a:t>
            </a:r>
          </a:p>
          <a:p>
            <a:r>
              <a:rPr lang="en-US" b="1" dirty="0"/>
              <a:t>        </a:t>
            </a:r>
            <a:r>
              <a:rPr lang="en-US" dirty="0"/>
              <a:t> </a:t>
            </a:r>
            <a:r>
              <a:rPr lang="en-US" sz="1600" dirty="0"/>
              <a:t>The pipeline stages are kept busy, leading to more efficient use of the processor's functional units</a:t>
            </a:r>
          </a:p>
        </p:txBody>
      </p:sp>
      <p:pic>
        <p:nvPicPr>
          <p:cNvPr id="10" name="Content Placeholder 9" descr="A blue and red wireframe of a machine&#10;&#10;AI-generated content may be incorrect.">
            <a:extLst>
              <a:ext uri="{FF2B5EF4-FFF2-40B4-BE49-F238E27FC236}">
                <a16:creationId xmlns:a16="http://schemas.microsoft.com/office/drawing/2014/main" id="{E336FD1B-FBF3-15B1-F154-A92EFCE001EB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2" y="2493995"/>
            <a:ext cx="4601947" cy="423153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C956FD-50DF-DD07-7E16-AF3C80D20878}"/>
                  </a:ext>
                </a:extLst>
              </p14:cNvPr>
              <p14:cNvContentPartPr/>
              <p14:nvPr/>
            </p14:nvContentPartPr>
            <p14:xfrm>
              <a:off x="4945250" y="324454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C956FD-50DF-DD07-7E16-AF3C80D208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9610" y="32085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CCBD1B-EFA7-F80C-BEDB-9547457C0068}"/>
                  </a:ext>
                </a:extLst>
              </p14:cNvPr>
              <p14:cNvContentPartPr/>
              <p14:nvPr/>
            </p14:nvContentPartPr>
            <p14:xfrm>
              <a:off x="4965410" y="397210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CCBD1B-EFA7-F80C-BEDB-9547457C00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9410" y="39364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B18904B-369E-125F-9A78-E6A63F11F001}"/>
                  </a:ext>
                </a:extLst>
              </p14:cNvPr>
              <p14:cNvContentPartPr/>
              <p14:nvPr/>
            </p14:nvContentPartPr>
            <p14:xfrm>
              <a:off x="4994570" y="480802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B18904B-369E-125F-9A78-E6A63F11F0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930" y="47720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521900-886B-0F63-4626-69329457DC12}"/>
                  </a:ext>
                </a:extLst>
              </p14:cNvPr>
              <p14:cNvContentPartPr/>
              <p14:nvPr/>
            </p14:nvContentPartPr>
            <p14:xfrm>
              <a:off x="4994570" y="5565108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521900-886B-0F63-4626-69329457DC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58930" y="552946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64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66AE-5B71-BCC2-958D-B1131067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9A76-9261-6073-BDA7-91E5A80F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53" y="1828800"/>
            <a:ext cx="11482070" cy="246221"/>
          </a:xfrm>
        </p:spPr>
        <p:txBody>
          <a:bodyPr/>
          <a:lstStyle/>
          <a:p>
            <a:r>
              <a:rPr lang="en-IN" sz="1600" b="0" dirty="0"/>
              <a:t> </a:t>
            </a:r>
            <a:r>
              <a:rPr lang="en-IN" sz="1600" dirty="0"/>
              <a:t>1.   </a:t>
            </a:r>
            <a:r>
              <a:rPr lang="en-US" sz="1600" dirty="0"/>
              <a:t>C- Program that models instruction execution in a pipeline with and without forwarding, then compares efficiency:</a:t>
            </a:r>
            <a:endParaRPr lang="en-IN" sz="16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646C-6184-5045-A28D-5FEA9817F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2797821"/>
            <a:ext cx="7040348" cy="276999"/>
          </a:xfrm>
        </p:spPr>
        <p:txBody>
          <a:bodyPr/>
          <a:lstStyle/>
          <a:p>
            <a:r>
              <a:rPr lang="en-US" b="1" dirty="0"/>
              <a:t> </a:t>
            </a:r>
            <a:endParaRPr lang="en-US" dirty="0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4C551F05-ECAE-B1D8-A80C-DC7D7335BBC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52" y="2286000"/>
            <a:ext cx="9338412" cy="4572000"/>
          </a:xfrm>
        </p:spPr>
      </p:pic>
    </p:spTree>
    <p:extLst>
      <p:ext uri="{BB962C8B-B14F-4D97-AF65-F5344CB8AC3E}">
        <p14:creationId xmlns:p14="http://schemas.microsoft.com/office/powerpoint/2010/main" val="36889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FB703D-11B3-D65E-6A5F-99F51B247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964" y="2514600"/>
            <a:ext cx="7722235" cy="276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E1B07C4-74C8-4EC6-2CAB-1644350E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5" y="1752600"/>
            <a:ext cx="11482070" cy="430887"/>
          </a:xfrm>
        </p:spPr>
        <p:txBody>
          <a:bodyPr/>
          <a:lstStyle/>
          <a:p>
            <a:r>
              <a:rPr lang="en-US" dirty="0"/>
              <a:t>Out put of c- program :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A1712-966E-B1AB-2D73-BB06EDE9A3B9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06" y="2438400"/>
            <a:ext cx="9324894" cy="4419600"/>
          </a:xfrm>
        </p:spPr>
      </p:pic>
    </p:spTree>
    <p:extLst>
      <p:ext uri="{BB962C8B-B14F-4D97-AF65-F5344CB8AC3E}">
        <p14:creationId xmlns:p14="http://schemas.microsoft.com/office/powerpoint/2010/main" val="1857806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4555-CF85-34D3-9EF4-E2C45018D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D3053-BBC4-E075-18F0-5B50315D7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964" y="2514600"/>
            <a:ext cx="7722235" cy="2769989"/>
          </a:xfrm>
        </p:spPr>
        <p:txBody>
          <a:bodyPr/>
          <a:lstStyle/>
          <a:p>
            <a:pPr lvl="0"/>
            <a:r>
              <a:rPr lang="en-US" b="1" dirty="0"/>
              <a:t>Foundation of Modern Processors:</a:t>
            </a:r>
          </a:p>
          <a:p>
            <a:pPr lvl="0"/>
            <a:r>
              <a:rPr lang="en-US" b="1" dirty="0"/>
              <a:t>   </a:t>
            </a:r>
            <a:r>
              <a:rPr lang="en-US" dirty="0"/>
              <a:t> This evaluation reinforces the critical role forwarding plays in the design of all modern high-performance CPUs.</a:t>
            </a:r>
          </a:p>
          <a:p>
            <a:pPr lvl="0"/>
            <a:r>
              <a:rPr lang="en-US" b="1" dirty="0"/>
              <a:t>Performance Scalability:</a:t>
            </a:r>
          </a:p>
          <a:p>
            <a:pPr lvl="0"/>
            <a:r>
              <a:rPr lang="en-US" b="1" dirty="0"/>
              <a:t>     </a:t>
            </a:r>
            <a:r>
              <a:rPr lang="en-US" dirty="0"/>
              <a:t> Understanding forwarding is key to designing deeper pipelines and more complex architectures like superscalar and out-of-order processors.</a:t>
            </a:r>
          </a:p>
          <a:p>
            <a:pPr lvl="0"/>
            <a:r>
              <a:rPr lang="en-US" b="1" dirty="0"/>
              <a:t>Educational Value:</a:t>
            </a:r>
          </a:p>
          <a:p>
            <a:pPr lvl="0"/>
            <a:r>
              <a:rPr lang="en-US" b="1" dirty="0"/>
              <a:t>     </a:t>
            </a:r>
            <a:r>
              <a:rPr lang="en-US" dirty="0"/>
              <a:t> This project provides a practical, in-depth understanding of the internal workings of a processor and the challenges of performance optimization.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957D4D5-95ED-D801-EDE3-F6AFE560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65" y="1752600"/>
            <a:ext cx="11482070" cy="430887"/>
          </a:xfrm>
        </p:spPr>
        <p:txBody>
          <a:bodyPr/>
          <a:lstStyle/>
          <a:p>
            <a:r>
              <a:rPr lang="en-US" dirty="0"/>
              <a:t>Impacts:</a:t>
            </a:r>
          </a:p>
        </p:txBody>
      </p:sp>
      <p:pic>
        <p:nvPicPr>
          <p:cNvPr id="3" name="Content Placeholder 2" descr="A building with lights on it&#10;&#10;AI-generated content may be incorrect.">
            <a:extLst>
              <a:ext uri="{FF2B5EF4-FFF2-40B4-BE49-F238E27FC236}">
                <a16:creationId xmlns:a16="http://schemas.microsoft.com/office/drawing/2014/main" id="{9F6C1CD0-053F-6FAE-B6E5-69FC7B4DCD5B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1933813"/>
            <a:ext cx="3988434" cy="416218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850C23-F588-DF53-321A-5D026603DB77}"/>
                  </a:ext>
                </a:extLst>
              </p14:cNvPr>
              <p14:cNvContentPartPr/>
              <p14:nvPr/>
            </p14:nvContentPartPr>
            <p14:xfrm>
              <a:off x="166970" y="266422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850C23-F588-DF53-321A-5D026603DB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0970" y="262822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52587C-346A-A731-7D6F-36967C1EE482}"/>
                  </a:ext>
                </a:extLst>
              </p14:cNvPr>
              <p14:cNvContentPartPr/>
              <p14:nvPr/>
            </p14:nvContentPartPr>
            <p14:xfrm>
              <a:off x="137450" y="348034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52587C-346A-A731-7D6F-36967C1EE4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450" y="344434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A71CF5-EC68-8918-AC27-99E68D58257D}"/>
                  </a:ext>
                </a:extLst>
              </p14:cNvPr>
              <p14:cNvContentPartPr/>
              <p14:nvPr/>
            </p14:nvContentPartPr>
            <p14:xfrm>
              <a:off x="127730" y="435550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A71CF5-EC68-8918-AC27-99E68D5825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730" y="431950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93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74B21-72CA-4DB8-F4E4-0634954C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76" y="1905000"/>
            <a:ext cx="11482070" cy="430887"/>
          </a:xfrm>
        </p:spPr>
        <p:txBody>
          <a:bodyPr/>
          <a:lstStyle/>
          <a:p>
            <a:r>
              <a:rPr lang="en-US" dirty="0"/>
              <a:t>Future Development: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131E76-4555-69D7-C4B8-B444AB0F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3376" y="2743201"/>
            <a:ext cx="7164224" cy="3600986"/>
          </a:xfrm>
        </p:spPr>
        <p:txBody>
          <a:bodyPr/>
          <a:lstStyle/>
          <a:p>
            <a:pPr lvl="0"/>
            <a:r>
              <a:rPr lang="en-US" b="1" dirty="0"/>
              <a:t>Branch Prediction:</a:t>
            </a:r>
          </a:p>
          <a:p>
            <a:pPr lvl="0"/>
            <a:r>
              <a:rPr lang="en-US" sz="1600" dirty="0"/>
              <a:t>     Integrate a branch prediction unit to handle control hazards, further reducing pipeline stalls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Load-Use Hazard:</a:t>
            </a:r>
          </a:p>
          <a:p>
            <a:pPr lvl="0"/>
            <a:r>
              <a:rPr lang="en-US" dirty="0"/>
              <a:t>     </a:t>
            </a:r>
            <a:r>
              <a:rPr lang="en-US" sz="1600" dirty="0"/>
              <a:t>Implement logic to handle the specific case of a load instruction followed          immediately by an instruction that uses the loaded data, which typically requires one stall even with forwarding.</a:t>
            </a:r>
          </a:p>
          <a:p>
            <a:pPr lvl="0"/>
            <a:r>
              <a:rPr lang="en-US" b="1" dirty="0"/>
              <a:t>Superscalar Extension:</a:t>
            </a:r>
          </a:p>
          <a:p>
            <a:pPr lvl="0"/>
            <a:r>
              <a:rPr lang="en-US" dirty="0"/>
              <a:t>      </a:t>
            </a:r>
            <a:r>
              <a:rPr lang="en-US" sz="1600" dirty="0"/>
              <a:t>Expand the model to a superscalar architecture with multiple pipelines to explore the impact of forwarding in a multi-issue environment.</a:t>
            </a:r>
          </a:p>
          <a:p>
            <a:pPr lvl="0"/>
            <a:r>
              <a:rPr lang="en-US" b="1" dirty="0"/>
              <a:t>Power Analysis:</a:t>
            </a:r>
            <a:r>
              <a:rPr lang="en-US" dirty="0"/>
              <a:t> </a:t>
            </a:r>
          </a:p>
          <a:p>
            <a:pPr lvl="0"/>
            <a:r>
              <a:rPr lang="en-US" sz="1600" dirty="0"/>
              <a:t>       Evaluate the power consumption overhead of the forwarding logic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Content Placeholder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CC8A3D2D-6620-A8B6-C45C-37E4D8492F3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94" y="1752601"/>
            <a:ext cx="4685506" cy="4591586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B95F89-F841-C28B-15DA-A27D3E44B479}"/>
                  </a:ext>
                </a:extLst>
              </p14:cNvPr>
              <p14:cNvContentPartPr/>
              <p14:nvPr/>
            </p14:nvContentPartPr>
            <p14:xfrm>
              <a:off x="69050" y="292018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B95F89-F841-C28B-15DA-A27D3E44B4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50" y="28841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009298-6491-E73C-9390-D9EB29C19282}"/>
                  </a:ext>
                </a:extLst>
              </p14:cNvPr>
              <p14:cNvContentPartPr/>
              <p14:nvPr/>
            </p14:nvContentPartPr>
            <p14:xfrm>
              <a:off x="98210" y="3716508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009298-6491-E73C-9390-D9EB29C192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0" y="368050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742057-D841-8F7C-0AB7-715396EB76C6}"/>
                  </a:ext>
                </a:extLst>
              </p14:cNvPr>
              <p14:cNvContentPartPr/>
              <p14:nvPr/>
            </p14:nvContentPartPr>
            <p14:xfrm>
              <a:off x="69050" y="474898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742057-D841-8F7C-0AB7-715396EB76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050" y="471298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AB129DB-0963-D4E8-5140-94D90BF77D90}"/>
                  </a:ext>
                </a:extLst>
              </p14:cNvPr>
              <p14:cNvContentPartPr/>
              <p14:nvPr/>
            </p14:nvContentPartPr>
            <p14:xfrm>
              <a:off x="98210" y="549598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AB129DB-0963-D4E8-5140-94D90BF77D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10" y="5459988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3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</TotalTime>
  <Words>724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Times New Roman</vt:lpstr>
      <vt:lpstr>Office Theme</vt:lpstr>
      <vt:lpstr>CSA 1220 – COMPUTER ARCHITECTURE FOR FUTURE ENGINEERS                                                                                                                Title</vt:lpstr>
      <vt:lpstr>Introduction:</vt:lpstr>
      <vt:lpstr>Past Approaches to Handling Hazard:</vt:lpstr>
      <vt:lpstr>How we are going to develop:</vt:lpstr>
      <vt:lpstr>Advantages of our Forwarding technique</vt:lpstr>
      <vt:lpstr> 1.   C- Program that models instruction execution in a pipeline with and without forwarding, then compares efficiency:</vt:lpstr>
      <vt:lpstr>Out put of c- program :</vt:lpstr>
      <vt:lpstr>Impacts:</vt:lpstr>
      <vt:lpstr>Future Development: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 1220 – COMPUTER ARCHITECTURE FOR FUTURE ENGINEERS</dc:title>
  <cp:lastModifiedBy>Sayyad Ibrahim</cp:lastModifiedBy>
  <cp:revision>2</cp:revision>
  <dcterms:created xsi:type="dcterms:W3CDTF">2025-09-21T16:40:11Z</dcterms:created>
  <dcterms:modified xsi:type="dcterms:W3CDTF">2025-09-23T15:10:16Z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LastSaved">
    <vt:filetime>2025-09-21T00:00:00Z</vt:filetime>
  </property>
  <property fmtid="{D5CDD505-2E9C-101B-9397-08002B2CF9AE}" pid="4" name="Producer">
    <vt:lpwstr>DocHub</vt:lpwstr>
  </property>
  <property fmtid="{D5CDD505-2E9C-101B-9397-08002B2CF9AE}" pid="5" name="dochub.document.id">
    <vt:lpwstr>pqb0g5YRqb1oObYKJ2nx67</vt:lpwstr>
  </property>
</Properties>
</file>