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31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14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6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0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3F8E-78F6-479D-A719-17F931A51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6E9321-7E7B-47CE-9DC2-C7500922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56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0DDF-93FA-4AE9-8DD0-7B1031BA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795132"/>
            <a:ext cx="10760765" cy="2385390"/>
          </a:xfrm>
        </p:spPr>
        <p:txBody>
          <a:bodyPr/>
          <a:lstStyle/>
          <a:p>
            <a:r>
              <a:rPr lang="en-US" dirty="0"/>
              <a:t>Airline Ticket Reservation System(ATRS)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20A4-9C9F-43B2-B191-620F44ED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969" y="3856383"/>
            <a:ext cx="8915399" cy="1729227"/>
          </a:xfrm>
        </p:spPr>
        <p:txBody>
          <a:bodyPr>
            <a:normAutofit/>
          </a:bodyPr>
          <a:lstStyle/>
          <a:p>
            <a:r>
              <a:rPr lang="en-US" i="1" dirty="0"/>
              <a:t>                                                          </a:t>
            </a:r>
            <a:r>
              <a:rPr lang="en-US" b="1" i="1" u="sng" dirty="0"/>
              <a:t>Submitted By:</a:t>
            </a:r>
            <a:endParaRPr lang="en-US" b="1" dirty="0"/>
          </a:p>
          <a:p>
            <a:r>
              <a:rPr lang="en-US" b="1" dirty="0"/>
              <a:t>                                                                Group No: 85                       </a:t>
            </a:r>
            <a:endParaRPr lang="en-US" dirty="0"/>
          </a:p>
          <a:p>
            <a:r>
              <a:rPr lang="en-US" b="1" dirty="0"/>
              <a:t>                                                                2196-Rahul </a:t>
            </a:r>
            <a:endParaRPr lang="en-US" dirty="0"/>
          </a:p>
          <a:p>
            <a:r>
              <a:rPr lang="en-US" b="1" dirty="0"/>
              <a:t>                                                                2199-Sayyam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A886-1959-44CF-8C49-559E3F2E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864"/>
          </a:xfrm>
        </p:spPr>
        <p:txBody>
          <a:bodyPr/>
          <a:lstStyle/>
          <a:p>
            <a:r>
              <a:rPr lang="en-US" dirty="0"/>
              <a:t>Flight Details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9FB274-107D-4877-A47B-4F63FA830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024" y="1585689"/>
            <a:ext cx="10494631" cy="5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5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D7E6-16D7-4484-84D3-721022A5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855"/>
          </a:xfrm>
        </p:spPr>
        <p:txBody>
          <a:bodyPr/>
          <a:lstStyle/>
          <a:p>
            <a:r>
              <a:rPr lang="en-US" dirty="0"/>
              <a:t>Passengers Add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76EA7A-D92B-4275-A9D6-6FE6B2D39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133599"/>
            <a:ext cx="7770275" cy="42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8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C974-0515-424C-962B-825C6CE0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861" y="120527"/>
            <a:ext cx="8911687" cy="754116"/>
          </a:xfrm>
        </p:spPr>
        <p:txBody>
          <a:bodyPr/>
          <a:lstStyle/>
          <a:p>
            <a:r>
              <a:rPr lang="en-US" dirty="0"/>
              <a:t>Receipt: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1EEF2A-3A29-4338-9637-5EC137330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432" y="1258957"/>
            <a:ext cx="8207136" cy="53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0099-44A2-4C9B-A2C0-FD30C238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23A2A-AB26-4114-B03C-8628B8C42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310" y="1378225"/>
            <a:ext cx="8911687" cy="51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A1D6-1250-4C38-9047-A4621F4D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18052"/>
            <a:ext cx="8911687" cy="742122"/>
          </a:xfrm>
        </p:spPr>
        <p:txBody>
          <a:bodyPr/>
          <a:lstStyle/>
          <a:p>
            <a:r>
              <a:rPr lang="en-US" dirty="0"/>
              <a:t>User Registration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2EAF6-0CAD-4D3C-83BA-C6172542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2A98-6385-4FC3-ADB5-8EEC6D47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060174"/>
            <a:ext cx="10817223" cy="54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1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7C08-C1A9-478A-AE1C-8BEAD52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80ADE4-CE9C-48F9-8166-EE6EB0C33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58" y="1179443"/>
            <a:ext cx="10628242" cy="55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3F46-F298-40C3-BE53-7FFB31C0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133" y="624110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BA38F3-1330-4607-8FD4-2804EBE09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60" y="2027583"/>
            <a:ext cx="10828751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4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087E-E3C6-4547-A6CC-F35F2E06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flight details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10EBF-8A9A-48C9-95BD-847111B8B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83" y="2133599"/>
            <a:ext cx="10696229" cy="45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5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3612-EA91-47C2-B16D-2F02CE26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can delete flight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2E8B50-757E-4D21-B15B-EB42943C8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96" y="1722783"/>
            <a:ext cx="10323443" cy="48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1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DB42-6FB4-4958-B4F6-49107812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2655"/>
          </a:xfrm>
        </p:spPr>
        <p:txBody>
          <a:bodyPr/>
          <a:lstStyle/>
          <a:p>
            <a:r>
              <a:rPr lang="en-US" dirty="0"/>
              <a:t>Admin can update flight details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B801AD-FB84-4564-8AE1-F75E438F1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78" y="2133600"/>
            <a:ext cx="8911687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1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E70F-BC78-4C7B-88AB-093705D4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1113183"/>
            <a:ext cx="9795082" cy="4798039"/>
          </a:xfrm>
        </p:spPr>
        <p:txBody>
          <a:bodyPr>
            <a:normAutofit/>
          </a:bodyPr>
          <a:lstStyle/>
          <a:p>
            <a:r>
              <a:rPr lang="en-US" sz="2800" dirty="0"/>
              <a:t>The Airline Reservation System helps the customers to search the availability and prices of various airline tickets, along with the different packages available with the reservations. </a:t>
            </a:r>
          </a:p>
          <a:p>
            <a:r>
              <a:rPr lang="en-US" sz="2800" dirty="0"/>
              <a:t>It contains airline schedules, fare tariffs, passenger reservations and ticket records. </a:t>
            </a:r>
          </a:p>
          <a:p>
            <a:r>
              <a:rPr lang="en-US" sz="2800" dirty="0">
                <a:sym typeface="Symbol" panose="05050102010706020507" pitchFamily="18" charset="2"/>
              </a:rPr>
              <a:t></a:t>
            </a:r>
            <a:r>
              <a:rPr lang="en-US" sz="2800" dirty="0"/>
              <a:t> An airline’s inventory contains all flights with their available seats</a:t>
            </a:r>
          </a:p>
        </p:txBody>
      </p:sp>
    </p:spTree>
    <p:extLst>
      <p:ext uri="{BB962C8B-B14F-4D97-AF65-F5344CB8AC3E}">
        <p14:creationId xmlns:p14="http://schemas.microsoft.com/office/powerpoint/2010/main" val="57162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A08D-BF6C-4715-83F9-B14FE063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add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52D63E-F546-43AB-892F-D0F7E2D8D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39" y="2133600"/>
            <a:ext cx="9939131" cy="42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8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3F96-DD88-4119-B40F-034DE0BD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05E3-C5A8-4945-BDC4-F7E58A5E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1.Naveed Ali, Richard Lai, A method of software requirements specification and validation for global software development, June 2017, Volume 22, Issue 2, pp 191–214(​https://link.springer.com/article/10.1007/s00766-015-0240-4​)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Luke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Paireepinart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Keyes,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Jingtao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Frank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Medjo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Software Requirements Specification for Airline Flight Booking System, February 2009(​http://www.academia.edu/23567842/Software_Requirements_Specification_for_Airline_Flight_Booking_System_Software_Requirements_Specification_for_Airline_flight_booking_system​)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​www.wikipedia.com</a:t>
            </a:r>
          </a:p>
        </p:txBody>
      </p:sp>
    </p:spTree>
    <p:extLst>
      <p:ext uri="{BB962C8B-B14F-4D97-AF65-F5344CB8AC3E}">
        <p14:creationId xmlns:p14="http://schemas.microsoft.com/office/powerpoint/2010/main" val="400100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E225-E573-4D1A-93B8-B63869CB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429000"/>
            <a:ext cx="8911687" cy="1280890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3373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083A-AE2F-4470-8C58-25052B76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5896"/>
            <a:ext cx="8911687" cy="714360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4687E-8347-46B4-97F7-929470BE1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940904"/>
            <a:ext cx="1113182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2181-8663-405A-AEC5-854CCB62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311458" cy="687855"/>
          </a:xfrm>
        </p:spPr>
        <p:txBody>
          <a:bodyPr/>
          <a:lstStyle/>
          <a:p>
            <a:r>
              <a:rPr lang="en-US" dirty="0"/>
              <a:t>Validation Rules: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0412DE-1596-4C44-A88F-015CEB2B9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91" y="1537251"/>
            <a:ext cx="10469218" cy="5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B47F-7DBE-4B76-8231-0C858094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Logged in Message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E7D34B-7883-4370-8DB0-A97A58559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7" y="1298713"/>
            <a:ext cx="11211340" cy="51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1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D8CE-7DAB-4EF5-82D2-2F7ABDEC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>
            <a:normAutofit fontScale="90000"/>
          </a:bodyPr>
          <a:lstStyle/>
          <a:p>
            <a:r>
              <a:rPr lang="en-US" dirty="0"/>
              <a:t>User Functionality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CB6C54-BC9D-4D6E-A5BC-79BE0B2E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57" y="1417983"/>
            <a:ext cx="10614991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847B-7C2F-4936-A52C-49FF0B96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8099"/>
          </a:xfrm>
        </p:spPr>
        <p:txBody>
          <a:bodyPr/>
          <a:lstStyle/>
          <a:p>
            <a:r>
              <a:rPr lang="en-US" dirty="0"/>
              <a:t>User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D13474-87D6-43C3-95AA-D3F472199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61" y="1431235"/>
            <a:ext cx="10219151" cy="5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2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250A-0D58-4037-A61C-E3EC7B86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116"/>
          </a:xfrm>
        </p:spPr>
        <p:txBody>
          <a:bodyPr/>
          <a:lstStyle/>
          <a:p>
            <a:r>
              <a:rPr lang="en-US" dirty="0"/>
              <a:t>User Details </a:t>
            </a:r>
            <a:r>
              <a:rPr lang="en-US" dirty="0" err="1"/>
              <a:t>Updations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660F0-D6E0-4C03-B2C7-74F0F5AB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2AD64-9141-47FB-BE54-E62BCF26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1378226"/>
            <a:ext cx="11058525" cy="54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7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090B-BD08-48CC-918F-40D5B8B2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620"/>
          </a:xfrm>
        </p:spPr>
        <p:txBody>
          <a:bodyPr/>
          <a:lstStyle/>
          <a:p>
            <a:r>
              <a:rPr lang="en-US" dirty="0"/>
              <a:t>Booked Flight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A5988A-F541-4D1A-AFB3-A129269C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52" y="1537253"/>
            <a:ext cx="10469218" cy="50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012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980</TotalTime>
  <Words>255</Words>
  <Application>Microsoft Office PowerPoint</Application>
  <PresentationFormat>Widescreen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Wisp</vt:lpstr>
      <vt:lpstr>Airline Ticket Reservation System(ATRS)</vt:lpstr>
      <vt:lpstr>PowerPoint Presentation</vt:lpstr>
      <vt:lpstr>Login Page</vt:lpstr>
      <vt:lpstr>Validation Rules:</vt:lpstr>
      <vt:lpstr>Successful Logged in Message</vt:lpstr>
      <vt:lpstr>User Functionality  </vt:lpstr>
      <vt:lpstr>User Details</vt:lpstr>
      <vt:lpstr>User Details Updations</vt:lpstr>
      <vt:lpstr>Booked Flight Details</vt:lpstr>
      <vt:lpstr>Flight Details Search</vt:lpstr>
      <vt:lpstr>Passengers Add</vt:lpstr>
      <vt:lpstr>Receipt:</vt:lpstr>
      <vt:lpstr>Logout:</vt:lpstr>
      <vt:lpstr>User Registration </vt:lpstr>
      <vt:lpstr>Admin Login</vt:lpstr>
      <vt:lpstr>PowerPoint Presentation</vt:lpstr>
      <vt:lpstr>Admin flight details </vt:lpstr>
      <vt:lpstr>Admin can delete flight</vt:lpstr>
      <vt:lpstr>Admin can update flight details </vt:lpstr>
      <vt:lpstr>Flight add</vt:lpstr>
      <vt:lpstr>Reference Documents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Ticket Reservation System(ATRS)</dc:title>
  <dc:creator>Shashi Tambe</dc:creator>
  <cp:lastModifiedBy>Shashi Tambe</cp:lastModifiedBy>
  <cp:revision>26</cp:revision>
  <dcterms:created xsi:type="dcterms:W3CDTF">2021-03-27T17:11:47Z</dcterms:created>
  <dcterms:modified xsi:type="dcterms:W3CDTF">2021-03-30T10:56:31Z</dcterms:modified>
</cp:coreProperties>
</file>