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Lst>
  <p:notesMasterIdLst>
    <p:notesMasterId r:id="rId70"/>
  </p:notesMasterIdLst>
  <p:handoutMasterIdLst>
    <p:handoutMasterId r:id="rId71"/>
  </p:handoutMasterIdLst>
  <p:sldIdLst>
    <p:sldId id="988" r:id="rId6"/>
    <p:sldId id="925" r:id="rId7"/>
    <p:sldId id="926" r:id="rId8"/>
    <p:sldId id="927" r:id="rId9"/>
    <p:sldId id="928" r:id="rId10"/>
    <p:sldId id="929" r:id="rId11"/>
    <p:sldId id="930" r:id="rId12"/>
    <p:sldId id="931" r:id="rId13"/>
    <p:sldId id="932" r:id="rId14"/>
    <p:sldId id="933" r:id="rId15"/>
    <p:sldId id="934" r:id="rId16"/>
    <p:sldId id="935" r:id="rId17"/>
    <p:sldId id="936" r:id="rId18"/>
    <p:sldId id="937" r:id="rId19"/>
    <p:sldId id="938" r:id="rId20"/>
    <p:sldId id="939" r:id="rId21"/>
    <p:sldId id="940" r:id="rId22"/>
    <p:sldId id="941" r:id="rId23"/>
    <p:sldId id="942" r:id="rId24"/>
    <p:sldId id="943" r:id="rId25"/>
    <p:sldId id="944" r:id="rId26"/>
    <p:sldId id="945" r:id="rId27"/>
    <p:sldId id="946" r:id="rId28"/>
    <p:sldId id="947" r:id="rId29"/>
    <p:sldId id="948" r:id="rId30"/>
    <p:sldId id="949" r:id="rId31"/>
    <p:sldId id="950" r:id="rId32"/>
    <p:sldId id="951" r:id="rId33"/>
    <p:sldId id="952" r:id="rId34"/>
    <p:sldId id="953" r:id="rId35"/>
    <p:sldId id="954" r:id="rId36"/>
    <p:sldId id="955" r:id="rId37"/>
    <p:sldId id="956" r:id="rId38"/>
    <p:sldId id="957" r:id="rId39"/>
    <p:sldId id="958" r:id="rId40"/>
    <p:sldId id="959" r:id="rId41"/>
    <p:sldId id="960" r:id="rId42"/>
    <p:sldId id="961" r:id="rId43"/>
    <p:sldId id="962" r:id="rId44"/>
    <p:sldId id="963" r:id="rId45"/>
    <p:sldId id="964" r:id="rId46"/>
    <p:sldId id="965" r:id="rId47"/>
    <p:sldId id="966" r:id="rId48"/>
    <p:sldId id="967" r:id="rId49"/>
    <p:sldId id="968" r:id="rId50"/>
    <p:sldId id="969" r:id="rId51"/>
    <p:sldId id="970" r:id="rId52"/>
    <p:sldId id="971" r:id="rId53"/>
    <p:sldId id="972" r:id="rId54"/>
    <p:sldId id="973" r:id="rId55"/>
    <p:sldId id="974" r:id="rId56"/>
    <p:sldId id="975" r:id="rId57"/>
    <p:sldId id="976" r:id="rId58"/>
    <p:sldId id="977" r:id="rId59"/>
    <p:sldId id="978" r:id="rId60"/>
    <p:sldId id="979" r:id="rId61"/>
    <p:sldId id="980" r:id="rId62"/>
    <p:sldId id="981" r:id="rId63"/>
    <p:sldId id="982" r:id="rId64"/>
    <p:sldId id="983" r:id="rId65"/>
    <p:sldId id="984" r:id="rId66"/>
    <p:sldId id="985" r:id="rId67"/>
    <p:sldId id="986" r:id="rId68"/>
    <p:sldId id="987" r:id="rId69"/>
  </p:sldIdLst>
  <p:sldSz cx="9144000" cy="6858000" type="screen4x3"/>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6" orient="horz" pos="768" userDrawn="1">
          <p15:clr>
            <a:srgbClr val="A4A3A4"/>
          </p15:clr>
        </p15:guide>
        <p15:guide id="7" orient="horz" pos="1008" userDrawn="1">
          <p15:clr>
            <a:srgbClr val="A4A3A4"/>
          </p15:clr>
        </p15:guide>
        <p15:guide id="8"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85" autoAdjust="0"/>
    <p:restoredTop sz="94343" autoAdjust="0"/>
  </p:normalViewPr>
  <p:slideViewPr>
    <p:cSldViewPr>
      <p:cViewPr varScale="1">
        <p:scale>
          <a:sx n="110" d="100"/>
          <a:sy n="110" d="100"/>
        </p:scale>
        <p:origin x="2202" y="108"/>
      </p:cViewPr>
      <p:guideLst>
        <p:guide pos="288"/>
        <p:guide orient="horz" pos="768"/>
        <p:guide orient="horz" pos="1008"/>
        <p:guide orient="horz" pos="39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39.wmf"/><Relationship Id="rId6" Type="http://schemas.openxmlformats.org/officeDocument/2006/relationships/image" Target="../media/image54.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5.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4" Type="http://schemas.openxmlformats.org/officeDocument/2006/relationships/image" Target="../media/image15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4" Type="http://schemas.openxmlformats.org/officeDocument/2006/relationships/image" Target="../media/image16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5" Type="http://schemas.openxmlformats.org/officeDocument/2006/relationships/image" Target="../media/image167.wmf"/><Relationship Id="rId4" Type="http://schemas.openxmlformats.org/officeDocument/2006/relationships/image" Target="../media/image16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4" Type="http://schemas.openxmlformats.org/officeDocument/2006/relationships/image" Target="../media/image18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5" Type="http://schemas.openxmlformats.org/officeDocument/2006/relationships/image" Target="../media/image188.wmf"/><Relationship Id="rId4" Type="http://schemas.openxmlformats.org/officeDocument/2006/relationships/image" Target="../media/image18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4" Type="http://schemas.openxmlformats.org/officeDocument/2006/relationships/image" Target="../media/image19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 Id="rId5" Type="http://schemas.openxmlformats.org/officeDocument/2006/relationships/image" Target="../media/image202.wmf"/><Relationship Id="rId4" Type="http://schemas.openxmlformats.org/officeDocument/2006/relationships/image" Target="../media/image20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15.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72895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outermost level curve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the level curve f of x and y = f of x sub 0 and y sub 0. Point (x sub 0, y sub 0) is marked on the outermost level curve. A vector gradient, f left parenthesis x sub 0, y sub 0 right parenthesis, starts from (x sub 0, y sub 0) and points outward to the right.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86477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tangent line to the ellipse, x minus 2 y = negative 4, passes through (negative 2, 1). A vector gradient, f left parenthesis negative 2, 1 right parenthesis = negative </a:t>
            </a:r>
            <a:r>
              <a:rPr lang="en-GB" sz="1200" b="0" i="0" u="none" strike="noStrike" kern="1200" dirty="0" err="1">
                <a:solidFill>
                  <a:schemeClr val="tx1"/>
                </a:solidFill>
                <a:effectLst/>
                <a:latin typeface="+mn-lt"/>
                <a:ea typeface="+mn-ea"/>
                <a:cs typeface="+mn-cs"/>
              </a:rPr>
              <a:t>i</a:t>
            </a:r>
            <a:r>
              <a:rPr lang="en-GB" sz="1200" b="0" i="0" u="none" strike="noStrike" kern="1200" dirty="0">
                <a:solidFill>
                  <a:schemeClr val="tx1"/>
                </a:solidFill>
                <a:effectLst/>
                <a:latin typeface="+mn-lt"/>
                <a:ea typeface="+mn-ea"/>
                <a:cs typeface="+mn-cs"/>
              </a:rPr>
              <a:t> + 2 j, starts from (negative 2, 1) and points toward the second quadrant.</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3535623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u = start fraction 1 over absolute value of v end fraction v. = start fraction 1 over square root of start expression 1 squared + left parenthesis negative 1 right parenthesis squared + left parenthesis negative 1 right parenthesis squared + 1 squared end fraction left brace 1, negative 1, negative 1, 1 right brace = 1 half  left brace 1, negative 1, negative 1, 1 right brace =  left brace 1 half, negative 1 half, negative 1 half, 1 half right brace</a:t>
            </a:r>
            <a:r>
              <a:rPr lang="en-US" dirty="0"/>
              <a:t> </a:t>
            </a:r>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614138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 sub u f, at P sub 0 = delta f, at P sub 0, times u = left brace 70 thirds, 28, 15, 5 right brace times left brace 1 half, negative 1 half, negative 1 half, 1 half right brace = 70 thirds times 1 half + 28 times negative 1 half + 15 times negative 1 half + 5 times 1 half = negative 22 thirds</a:t>
            </a:r>
            <a:r>
              <a:rPr lang="en-US" dirty="0"/>
              <a:t> </a:t>
            </a:r>
          </a:p>
        </p:txBody>
      </p:sp>
      <p:sp>
        <p:nvSpPr>
          <p:cNvPr id="4" name="Slide Number Placeholder 3"/>
          <p:cNvSpPr>
            <a:spLocks noGrp="1"/>
          </p:cNvSpPr>
          <p:nvPr>
            <p:ph type="sldNum" sz="quarter" idx="10"/>
          </p:nvPr>
        </p:nvSpPr>
        <p:spPr/>
        <p:txBody>
          <a:bodyPr/>
          <a:lstStyle/>
          <a:p>
            <a:fld id="{A73D6722-9B4D-4E29-B226-C325925A8118}" type="slidenum">
              <a:rPr lang="en-US" smtClean="0"/>
              <a:t>61</a:t>
            </a:fld>
            <a:endParaRPr lang="en-US" dirty="0"/>
          </a:p>
        </p:txBody>
      </p:sp>
    </p:spTree>
    <p:extLst>
      <p:ext uri="{BB962C8B-B14F-4D97-AF65-F5344CB8AC3E}">
        <p14:creationId xmlns:p14="http://schemas.microsoft.com/office/powerpoint/2010/main" val="128213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64</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54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Three illustrations are as follows. The first illustration, a, depicts the variables in blocks with labels. The block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independent variables, has the variables r and s. The three upward arrows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g, h, and k, from this block point toward three blocks with the variables, x, y, and z, respectively. The variables, x, y, and z, are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intermediate variables. A rectangular box drawn using dashed lines covers the three blocks with the variables, x, y, and z. An upward arrow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f, starting from the rectangular box points toward a block with the variable, w. The variable, w,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dependent variable. An equation below the illustration reads, w = f left parenthesis g left parenthesis r, s right parenthesis, h left parenthesis r, s right parenthesis, k left parenthesis r, s right parenthesis right parenthesis. The second illustration, b, depicts a polygon. The four vertices of the polygon are w = f of x, y, and z, z, r, and x. The diagonal connects the vertices, w and r. The midpoint of the diagonal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y. The distance between w = f of x, y, and z and z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z. The distance between z and r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z with respect to r. The distance between r and x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x with respect to r. The distance between x and w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x. The distance between w and y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y. The distance between y and r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y with respect to r. An equation below the polygon reads, partial derivative of w with respect to r = partial derivative of w with respect to x times partial derivative of x with respect to r + partial derivative of w with respect to y times partial derivative of y with respect to r + partial derivative of w with respect to z times partial derivative of z with respect to r. The third illustration, c, is a polygon. The four vertices of the polygon are w = f of x, y, and z, z, s, and x. The diagonal connects the vertices, w and s. The midpoint of the diagonal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y. The distance between w = f of x, y, and z and z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z. The distance between z and s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z with respect to s. The distance between s and x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x with respect to s. The distance between x and w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x. The distance between w and y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y. The distance between y and s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y with respect to s. An equation below the polygon reads, partial derivative of w with respect to s = partial derivative of w with respect to x times partial derivative of x with respect to s + partial derivative of w with respect to y times partial derivative of y with respect to s + partial derivative of w with respect to z times partial derivative of z with respect to s.</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6886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distance between w = f of x and y and y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y. The distance between y and r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y with respect to r. The distance between r and x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x with respect to r. The distance between x and w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w with respect to x. An equation below the polygon reads, partial derivative of w with respect to r = partial derivative of w with respect to x times partial derivative of x with respect to r + partial derivative of w with respect to y times partial derivative of y with respect to r.</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7513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connection resembles an inverted y shape. The distance between w and x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derivative of w with respect to x. The distance between x and s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x with respect to s. The distance between x and r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x with respect to r. Two equations below this illustration are read as follows. Equation 1. Partial derivative of w with respect to r = derivative of w with respect to x times partial derivative of x with respect to r. Equation 2. Partial derivative of w with respect to s = derivative of w with respect to x + partial derivative of x with respect to s.</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86841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four vertices of the polygon are w = F of x and y, y = h of x, and x, x. The distance between w and y is </a:t>
            </a:r>
            <a:r>
              <a:rPr lang="en-IN" dirty="0" err="1"/>
              <a:t>labeled</a:t>
            </a:r>
            <a:r>
              <a:rPr lang="en-IN" dirty="0"/>
              <a:t>, F sub y = partial derivative of w with respect to y. The distance between y and x is </a:t>
            </a:r>
            <a:r>
              <a:rPr lang="en-IN" dirty="0" err="1"/>
              <a:t>labeled</a:t>
            </a:r>
            <a:r>
              <a:rPr lang="en-IN" dirty="0"/>
              <a:t>, derivative of y with respect to x = h prime of x. The distance between x and x is </a:t>
            </a:r>
            <a:r>
              <a:rPr lang="en-IN" dirty="0" err="1"/>
              <a:t>labeled</a:t>
            </a:r>
            <a:r>
              <a:rPr lang="en-IN" dirty="0"/>
              <a:t>, derivative of x with respect to x = 1. The distance between x and w is </a:t>
            </a:r>
            <a:r>
              <a:rPr lang="en-IN" dirty="0" err="1"/>
              <a:t>labeled</a:t>
            </a:r>
            <a:r>
              <a:rPr lang="en-IN" dirty="0"/>
              <a:t>, partial derivative of w with respect to x = F sub x. An equation below the polygon reads, derivative of w with respect to x = F sub x times 1 + F sub y times derivative of y with respect to x.</a:t>
            </a: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43147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rising line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line x = x sub 0 + s u sub 1, y = y sub 0 + s u sub 2. An upward arrow starts from point P sub 0 left parenthesis x sub 0, y sub 0 right parenthesis, which lies on the rising line. The arrow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u = u sub 1 </a:t>
            </a:r>
            <a:r>
              <a:rPr lang="en-GB" sz="1200" b="0" i="0" u="none" strike="noStrike" kern="1200" dirty="0" err="1">
                <a:solidFill>
                  <a:schemeClr val="tx1"/>
                </a:solidFill>
                <a:effectLst/>
                <a:latin typeface="+mn-lt"/>
                <a:ea typeface="+mn-ea"/>
                <a:cs typeface="+mn-cs"/>
              </a:rPr>
              <a:t>i</a:t>
            </a:r>
            <a:r>
              <a:rPr lang="en-GB" sz="1200" b="0" i="0" u="none" strike="noStrike" kern="1200" dirty="0">
                <a:solidFill>
                  <a:schemeClr val="tx1"/>
                </a:solidFill>
                <a:effectLst/>
                <a:latin typeface="+mn-lt"/>
                <a:ea typeface="+mn-ea"/>
                <a:cs typeface="+mn-cs"/>
              </a:rPr>
              <a:t> + u sub 2 j. The text indicating the arrow reads, direction of increasing s.</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962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rectangular sheet intersects the surface, S, for z = f of x and y. The concave down increasing curve C on the sheet passes through point, P, and point, Q, placed below the tangent line. The tangent line at P cuts the positive y axis. The secant line passes through P and Q. A line joins P and Q by a horizontal distance, s, followed by a vertical distance, f, left parenthesis x sub 0 + s u sub 1, y sub 0 + s u sub 2 right parenthesis minus f of x sub 0 and y sub 0. Point, Q, is vertically projected downward to a point left parenthesis x sub 0 + s u sub 1, y sub 0 + s u sub 2 right parenthesis in the x y plane. Point, P, is vertically projected downward to point P sub 0 left parenthesis x sub 0, y sub 0 right parenthesis. A vector, u = u sub 1 </a:t>
            </a:r>
            <a:r>
              <a:rPr lang="en-GB" dirty="0" err="1"/>
              <a:t>i</a:t>
            </a:r>
            <a:r>
              <a:rPr lang="en-GB" dirty="0"/>
              <a:t> + u sub 2 j, is pointing from P sub 0 to left parenthesis x sub 0 + s u sub 1, y sub 0 + s u sub 2 right parenthesis.</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22822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vector gradients, f and u, originate from point P sub 0 (2, 0). Gradient f = </a:t>
            </a:r>
            <a:r>
              <a:rPr lang="en-GB" dirty="0" err="1"/>
              <a:t>i</a:t>
            </a:r>
            <a:r>
              <a:rPr lang="en-GB" dirty="0"/>
              <a:t> + 2 j is pointing upward toward the first quadrant, and u = 3 fifths </a:t>
            </a:r>
            <a:r>
              <a:rPr lang="en-GB" dirty="0" err="1"/>
              <a:t>i</a:t>
            </a:r>
            <a:r>
              <a:rPr lang="en-GB" dirty="0"/>
              <a:t> minus 4 fifths j is pointing toward the fourth quadrant. A curve falls from (0.1, 2.2) and passes through (2, 0) toward the fourth quadrant. Series of curves are drawn above and below this curve.</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85173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with a level curve passes through (1, 1, 1).  Two vectors are passing from point (1, 1, 1). Point (1, 1, 1) is projected below to (1, 1) in the x y plane. A vector gradient, f = </a:t>
            </a:r>
            <a:r>
              <a:rPr lang="en-GB" sz="1200" b="0" i="0" u="none" strike="noStrike" kern="1200" dirty="0" err="1">
                <a:solidFill>
                  <a:schemeClr val="tx1"/>
                </a:solidFill>
                <a:effectLst/>
                <a:latin typeface="+mn-lt"/>
                <a:ea typeface="+mn-ea"/>
                <a:cs typeface="+mn-cs"/>
              </a:rPr>
              <a:t>i</a:t>
            </a:r>
            <a:r>
              <a:rPr lang="en-GB" sz="1200" b="0" i="0" u="none" strike="noStrike" kern="1200" dirty="0">
                <a:solidFill>
                  <a:schemeClr val="tx1"/>
                </a:solidFill>
                <a:effectLst/>
                <a:latin typeface="+mn-lt"/>
                <a:ea typeface="+mn-ea"/>
                <a:cs typeface="+mn-cs"/>
              </a:rPr>
              <a:t> + j, is pointing away from point (1, 1, 1) in y z plane and projected below the image from point (1, 1) that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most rapid increase in f. Another negative vector gradient, f, is pointing toward the origin and also projected at point (1, 1) that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most rapid decrease in f. Two opposite arrows projected in an x y plane at point (1, 1)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zero change in f.</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90522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2199047645"/>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77994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575597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99455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28608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1707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79556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825619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659579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405960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32935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275342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51162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875692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244310816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28372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3172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3205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42098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07375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30908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83950966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1.jpg"/><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3"/>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786738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9.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3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37.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4.wmf"/><Relationship Id="rId5" Type="http://schemas.openxmlformats.org/officeDocument/2006/relationships/oleObject" Target="../embeddings/oleObject41.bin"/><Relationship Id="rId4" Type="http://schemas.openxmlformats.org/officeDocument/2006/relationships/image" Target="../media/image43.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43.bin"/><Relationship Id="rId4" Type="http://schemas.openxmlformats.org/officeDocument/2006/relationships/image" Target="../media/image47.jp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wmf"/></Relationships>
</file>

<file path=ppt/slides/_rels/slide17.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1.bin"/><Relationship Id="rId18" Type="http://schemas.openxmlformats.org/officeDocument/2006/relationships/image" Target="../media/image56.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3.wmf"/><Relationship Id="rId17" Type="http://schemas.openxmlformats.org/officeDocument/2006/relationships/oleObject" Target="../embeddings/oleObject53.bin"/><Relationship Id="rId2" Type="http://schemas.openxmlformats.org/officeDocument/2006/relationships/slideLayout" Target="../slideLayouts/slideLayout12.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14.vml"/><Relationship Id="rId6" Type="http://schemas.openxmlformats.org/officeDocument/2006/relationships/image" Target="../media/image50.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2.wmf"/><Relationship Id="rId19" Type="http://schemas.openxmlformats.org/officeDocument/2006/relationships/oleObject" Target="../embeddings/oleObject54.bin"/><Relationship Id="rId4" Type="http://schemas.openxmlformats.org/officeDocument/2006/relationships/image" Target="../media/image39.wmf"/><Relationship Id="rId9" Type="http://schemas.openxmlformats.org/officeDocument/2006/relationships/oleObject" Target="../embeddings/oleObject49.bin"/><Relationship Id="rId14" Type="http://schemas.openxmlformats.org/officeDocument/2006/relationships/image" Target="../media/image54.wmf"/><Relationship Id="rId22" Type="http://schemas.openxmlformats.org/officeDocument/2006/relationships/image" Target="../media/image58.wmf"/></Relationships>
</file>

<file path=ppt/slides/_rels/slide18.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1.wmf"/><Relationship Id="rId5" Type="http://schemas.openxmlformats.org/officeDocument/2006/relationships/oleObject" Target="../embeddings/oleObject57.bin"/><Relationship Id="rId4" Type="http://schemas.openxmlformats.org/officeDocument/2006/relationships/image" Target="../media/image6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5.xml"/><Relationship Id="rId7"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62.wmf"/><Relationship Id="rId5" Type="http://schemas.openxmlformats.org/officeDocument/2006/relationships/oleObject" Target="../embeddings/oleObject58.bin"/><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61.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3.bin"/></Relationships>
</file>

<file path=ppt/slides/_rels/slide2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65.bin"/><Relationship Id="rId4" Type="http://schemas.openxmlformats.org/officeDocument/2006/relationships/image" Target="../media/image6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72.wmf"/></Relationships>
</file>

<file path=ppt/slides/_rels/slide24.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7.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74.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1.bin"/><Relationship Id="rId14" Type="http://schemas.openxmlformats.org/officeDocument/2006/relationships/image" Target="../media/image7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0.wmf"/><Relationship Id="rId5" Type="http://schemas.openxmlformats.org/officeDocument/2006/relationships/oleObject" Target="../embeddings/oleObject75.bin"/><Relationship Id="rId4" Type="http://schemas.openxmlformats.org/officeDocument/2006/relationships/image" Target="../media/image79.wmf"/></Relationships>
</file>

<file path=ppt/slides/_rels/slide26.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5.w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82.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notesSlide" Target="../notesSlides/notesSlide6.xml"/><Relationship Id="rId7" Type="http://schemas.openxmlformats.org/officeDocument/2006/relationships/oleObject" Target="../embeddings/oleObject82.bin"/><Relationship Id="rId2" Type="http://schemas.openxmlformats.org/officeDocument/2006/relationships/slideLayout" Target="../slideLayouts/slideLayout10.xml"/><Relationship Id="rId1" Type="http://schemas.openxmlformats.org/officeDocument/2006/relationships/vmlDrawing" Target="../drawings/vmlDrawing23.vml"/><Relationship Id="rId6" Type="http://schemas.openxmlformats.org/officeDocument/2006/relationships/image" Target="../media/image86.wmf"/><Relationship Id="rId5" Type="http://schemas.openxmlformats.org/officeDocument/2006/relationships/oleObject" Target="../embeddings/oleObject81.bin"/><Relationship Id="rId4" Type="http://schemas.openxmlformats.org/officeDocument/2006/relationships/image" Target="../media/image88.jpg"/></Relationships>
</file>

<file path=ppt/slides/_rels/slide2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90.wmf"/><Relationship Id="rId5" Type="http://schemas.openxmlformats.org/officeDocument/2006/relationships/oleObject" Target="../embeddings/oleObject84.bin"/><Relationship Id="rId4" Type="http://schemas.openxmlformats.org/officeDocument/2006/relationships/image" Target="../media/image89.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93.wmf"/><Relationship Id="rId5" Type="http://schemas.openxmlformats.org/officeDocument/2006/relationships/oleObject" Target="../embeddings/oleObject87.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9.bin"/></Relationships>
</file>

<file path=ppt/slides/_rels/slide31.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97.wmf"/><Relationship Id="rId5" Type="http://schemas.openxmlformats.org/officeDocument/2006/relationships/oleObject" Target="../embeddings/oleObject91.bin"/><Relationship Id="rId4" Type="http://schemas.openxmlformats.org/officeDocument/2006/relationships/image" Target="../media/image96.wmf"/></Relationships>
</file>

<file path=ppt/slides/_rels/slide32.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9.xml"/><Relationship Id="rId1" Type="http://schemas.openxmlformats.org/officeDocument/2006/relationships/vmlDrawing" Target="../drawings/vmlDrawing27.vml"/><Relationship Id="rId6" Type="http://schemas.openxmlformats.org/officeDocument/2006/relationships/image" Target="../media/image100.wmf"/><Relationship Id="rId5" Type="http://schemas.openxmlformats.org/officeDocument/2006/relationships/oleObject" Target="../embeddings/oleObject94.bin"/><Relationship Id="rId4" Type="http://schemas.openxmlformats.org/officeDocument/2006/relationships/image" Target="../media/image99.wmf"/></Relationships>
</file>

<file path=ppt/slides/_rels/slide33.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notesSlide" Target="../notesSlides/notesSlide7.xml"/><Relationship Id="rId7" Type="http://schemas.openxmlformats.org/officeDocument/2006/relationships/oleObject" Target="../embeddings/oleObject97.bin"/><Relationship Id="rId2" Type="http://schemas.openxmlformats.org/officeDocument/2006/relationships/slideLayout" Target="../slideLayouts/slideLayout9.xml"/><Relationship Id="rId1" Type="http://schemas.openxmlformats.org/officeDocument/2006/relationships/vmlDrawing" Target="../drawings/vmlDrawing28.vml"/><Relationship Id="rId6" Type="http://schemas.openxmlformats.org/officeDocument/2006/relationships/image" Target="../media/image102.wmf"/><Relationship Id="rId5" Type="http://schemas.openxmlformats.org/officeDocument/2006/relationships/oleObject" Target="../embeddings/oleObject96.bin"/><Relationship Id="rId4" Type="http://schemas.openxmlformats.org/officeDocument/2006/relationships/image" Target="../media/image104.jpg"/></Relationships>
</file>

<file path=ppt/slides/_rels/slide34.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106.wmf"/><Relationship Id="rId5" Type="http://schemas.openxmlformats.org/officeDocument/2006/relationships/oleObject" Target="../embeddings/oleObject9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1.bin"/></Relationships>
</file>

<file path=ppt/slides/_rels/slide35.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12.wmf"/><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09.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oleObject" Target="../embeddings/oleObject105.bin"/></Relationships>
</file>

<file path=ppt/slides/_rels/slide36.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notesSlide" Target="../notesSlides/notesSlide8.xml"/><Relationship Id="rId7" Type="http://schemas.openxmlformats.org/officeDocument/2006/relationships/oleObject" Target="../embeddings/oleObject108.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113.wmf"/><Relationship Id="rId5" Type="http://schemas.openxmlformats.org/officeDocument/2006/relationships/oleObject" Target="../embeddings/oleObject107.bin"/><Relationship Id="rId4" Type="http://schemas.openxmlformats.org/officeDocument/2006/relationships/image" Target="../media/image115.jpg"/></Relationships>
</file>

<file path=ppt/slides/_rels/slide37.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17.wmf"/><Relationship Id="rId5" Type="http://schemas.openxmlformats.org/officeDocument/2006/relationships/oleObject" Target="../embeddings/oleObject110.bin"/><Relationship Id="rId4" Type="http://schemas.openxmlformats.org/officeDocument/2006/relationships/image" Target="../media/image116.wmf"/></Relationships>
</file>

<file path=ppt/slides/_rels/slide3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image" Target="../media/image120.wmf"/><Relationship Id="rId5" Type="http://schemas.openxmlformats.org/officeDocument/2006/relationships/oleObject" Target="../embeddings/oleObject113.bin"/><Relationship Id="rId4" Type="http://schemas.openxmlformats.org/officeDocument/2006/relationships/image" Target="../media/image11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123.wmf"/><Relationship Id="rId5" Type="http://schemas.openxmlformats.org/officeDocument/2006/relationships/oleObject" Target="../embeddings/oleObject116.bin"/><Relationship Id="rId4" Type="http://schemas.openxmlformats.org/officeDocument/2006/relationships/image" Target="../media/image122.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22.bin"/><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28.wmf"/><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125.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20.bin"/><Relationship Id="rId14" Type="http://schemas.openxmlformats.org/officeDocument/2006/relationships/image" Target="../media/image129.wmf"/></Relationships>
</file>

<file path=ppt/slides/_rels/slide41.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34.wmf"/><Relationship Id="rId2" Type="http://schemas.openxmlformats.org/officeDocument/2006/relationships/slideLayout" Target="../slideLayouts/slideLayout12.xml"/><Relationship Id="rId1" Type="http://schemas.openxmlformats.org/officeDocument/2006/relationships/vmlDrawing" Target="../drawings/vmlDrawing36.vml"/><Relationship Id="rId6" Type="http://schemas.openxmlformats.org/officeDocument/2006/relationships/image" Target="../media/image131.w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26.bin"/><Relationship Id="rId14" Type="http://schemas.openxmlformats.org/officeDocument/2006/relationships/image" Target="../media/image135.wmf"/></Relationships>
</file>

<file path=ppt/slides/_rels/slide42.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notesSlide" Target="../notesSlides/notesSlide9.xml"/><Relationship Id="rId7" Type="http://schemas.openxmlformats.org/officeDocument/2006/relationships/oleObject" Target="../embeddings/oleObject130.bin"/><Relationship Id="rId2" Type="http://schemas.openxmlformats.org/officeDocument/2006/relationships/slideLayout" Target="../slideLayouts/slideLayout12.xml"/><Relationship Id="rId1" Type="http://schemas.openxmlformats.org/officeDocument/2006/relationships/vmlDrawing" Target="../drawings/vmlDrawing37.vml"/><Relationship Id="rId6" Type="http://schemas.openxmlformats.org/officeDocument/2006/relationships/image" Target="../media/image136.wmf"/><Relationship Id="rId5" Type="http://schemas.openxmlformats.org/officeDocument/2006/relationships/oleObject" Target="../embeddings/oleObject129.bin"/><Relationship Id="rId4" Type="http://schemas.openxmlformats.org/officeDocument/2006/relationships/image" Target="../media/image138.jp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140.wmf"/><Relationship Id="rId5" Type="http://schemas.openxmlformats.org/officeDocument/2006/relationships/oleObject" Target="../embeddings/oleObject132.bin"/><Relationship Id="rId4" Type="http://schemas.openxmlformats.org/officeDocument/2006/relationships/image" Target="../media/image139.wmf"/></Relationships>
</file>

<file path=ppt/slides/_rels/slide44.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142.wmf"/><Relationship Id="rId5" Type="http://schemas.openxmlformats.org/officeDocument/2006/relationships/oleObject" Target="../embeddings/oleObject134.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36.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9.xml"/><Relationship Id="rId1" Type="http://schemas.openxmlformats.org/officeDocument/2006/relationships/vmlDrawing" Target="../drawings/vmlDrawing40.vml"/><Relationship Id="rId6" Type="http://schemas.openxmlformats.org/officeDocument/2006/relationships/image" Target="../media/image146.wmf"/><Relationship Id="rId5" Type="http://schemas.openxmlformats.org/officeDocument/2006/relationships/oleObject" Target="../embeddings/oleObject138.bin"/><Relationship Id="rId4" Type="http://schemas.openxmlformats.org/officeDocument/2006/relationships/image" Target="../media/image145.wmf"/></Relationships>
</file>

<file path=ppt/slides/_rels/slide46.xml.rels><?xml version="1.0" encoding="UTF-8" standalone="yes"?>
<Relationships xmlns="http://schemas.openxmlformats.org/package/2006/relationships"><Relationship Id="rId3" Type="http://schemas.openxmlformats.org/officeDocument/2006/relationships/image" Target="../media/image14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11.xml"/><Relationship Id="rId1" Type="http://schemas.openxmlformats.org/officeDocument/2006/relationships/vmlDrawing" Target="../drawings/vmlDrawing41.vml"/><Relationship Id="rId6" Type="http://schemas.openxmlformats.org/officeDocument/2006/relationships/image" Target="../media/image149.wmf"/><Relationship Id="rId5" Type="http://schemas.openxmlformats.org/officeDocument/2006/relationships/oleObject" Target="../embeddings/oleObject140.bin"/><Relationship Id="rId4" Type="http://schemas.openxmlformats.org/officeDocument/2006/relationships/image" Target="../media/image14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6.xml"/><Relationship Id="rId1" Type="http://schemas.openxmlformats.org/officeDocument/2006/relationships/vmlDrawing" Target="../drawings/vmlDrawing42.vml"/><Relationship Id="rId4" Type="http://schemas.openxmlformats.org/officeDocument/2006/relationships/image" Target="../media/image151.wmf"/></Relationships>
</file>

<file path=ppt/slides/_rels/slide49.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notesSlide" Target="../notesSlides/notesSlide11.xml"/><Relationship Id="rId7" Type="http://schemas.openxmlformats.org/officeDocument/2006/relationships/oleObject" Target="../embeddings/oleObject144.bin"/><Relationship Id="rId2" Type="http://schemas.openxmlformats.org/officeDocument/2006/relationships/slideLayout" Target="../slideLayouts/slideLayout9.xml"/><Relationship Id="rId1" Type="http://schemas.openxmlformats.org/officeDocument/2006/relationships/vmlDrawing" Target="../drawings/vmlDrawing43.vml"/><Relationship Id="rId6" Type="http://schemas.openxmlformats.org/officeDocument/2006/relationships/image" Target="../media/image152.wmf"/><Relationship Id="rId5" Type="http://schemas.openxmlformats.org/officeDocument/2006/relationships/oleObject" Target="../embeddings/oleObject143.bin"/><Relationship Id="rId4" Type="http://schemas.openxmlformats.org/officeDocument/2006/relationships/image" Target="../media/image154.jpg"/></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 Id="rId14" Type="http://schemas.openxmlformats.org/officeDocument/2006/relationships/image" Target="../media/image17.wmf"/></Relationships>
</file>

<file path=ppt/slides/_rels/slide50.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9.xml"/><Relationship Id="rId1" Type="http://schemas.openxmlformats.org/officeDocument/2006/relationships/vmlDrawing" Target="../drawings/vmlDrawing44.vml"/><Relationship Id="rId6" Type="http://schemas.openxmlformats.org/officeDocument/2006/relationships/image" Target="../media/image156.wmf"/><Relationship Id="rId5" Type="http://schemas.openxmlformats.org/officeDocument/2006/relationships/oleObject" Target="../embeddings/oleObject146.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48.bin"/></Relationships>
</file>

<file path=ppt/slides/_rels/slide51.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9.xml"/><Relationship Id="rId1" Type="http://schemas.openxmlformats.org/officeDocument/2006/relationships/vmlDrawing" Target="../drawings/vmlDrawing45.vml"/><Relationship Id="rId6" Type="http://schemas.openxmlformats.org/officeDocument/2006/relationships/image" Target="../media/image160.wmf"/><Relationship Id="rId5" Type="http://schemas.openxmlformats.org/officeDocument/2006/relationships/oleObject" Target="../embeddings/oleObject150.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52.bin"/></Relationships>
</file>

<file path=ppt/slides/_rels/slide52.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67.wmf"/><Relationship Id="rId2" Type="http://schemas.openxmlformats.org/officeDocument/2006/relationships/slideLayout" Target="../slideLayouts/slideLayout12.xml"/><Relationship Id="rId1" Type="http://schemas.openxmlformats.org/officeDocument/2006/relationships/vmlDrawing" Target="../drawings/vmlDrawing46.vml"/><Relationship Id="rId6" Type="http://schemas.openxmlformats.org/officeDocument/2006/relationships/image" Target="../media/image164.w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56.bin"/></Relationships>
</file>

<file path=ppt/slides/_rels/slide53.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72.wmf"/><Relationship Id="rId2" Type="http://schemas.openxmlformats.org/officeDocument/2006/relationships/slideLayout" Target="../slideLayouts/slideLayout12.xml"/><Relationship Id="rId16" Type="http://schemas.openxmlformats.org/officeDocument/2006/relationships/image" Target="../media/image174.wmf"/><Relationship Id="rId1" Type="http://schemas.openxmlformats.org/officeDocument/2006/relationships/vmlDrawing" Target="../drawings/vmlDrawing47.vml"/><Relationship Id="rId6" Type="http://schemas.openxmlformats.org/officeDocument/2006/relationships/image" Target="../media/image169.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61.bin"/><Relationship Id="rId14" Type="http://schemas.openxmlformats.org/officeDocument/2006/relationships/image" Target="../media/image173.wmf"/></Relationships>
</file>

<file path=ppt/slides/_rels/slide54.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79.wmf"/><Relationship Id="rId2" Type="http://schemas.openxmlformats.org/officeDocument/2006/relationships/slideLayout" Target="../slideLayouts/slideLayout12.xml"/><Relationship Id="rId1" Type="http://schemas.openxmlformats.org/officeDocument/2006/relationships/vmlDrawing" Target="../drawings/vmlDrawing48.vml"/><Relationship Id="rId6" Type="http://schemas.openxmlformats.org/officeDocument/2006/relationships/image" Target="../media/image176.w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68.bin"/></Relationships>
</file>

<file path=ppt/slides/_rels/slide55.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oleObject" Target="../embeddings/oleObject175.bin"/><Relationship Id="rId2" Type="http://schemas.openxmlformats.org/officeDocument/2006/relationships/slideLayout" Target="../slideLayouts/slideLayout12.xml"/><Relationship Id="rId1" Type="http://schemas.openxmlformats.org/officeDocument/2006/relationships/vmlDrawing" Target="../drawings/vmlDrawing49.vml"/><Relationship Id="rId6" Type="http://schemas.openxmlformats.org/officeDocument/2006/relationships/image" Target="../media/image181.wmf"/><Relationship Id="rId11" Type="http://schemas.openxmlformats.org/officeDocument/2006/relationships/image" Target="../media/image183.wmf"/><Relationship Id="rId5" Type="http://schemas.openxmlformats.org/officeDocument/2006/relationships/oleObject" Target="../embeddings/oleObject171.bin"/><Relationship Id="rId10" Type="http://schemas.openxmlformats.org/officeDocument/2006/relationships/oleObject" Target="../embeddings/oleObject174.bin"/><Relationship Id="rId4" Type="http://schemas.openxmlformats.org/officeDocument/2006/relationships/image" Target="../media/image180.wmf"/><Relationship Id="rId9" Type="http://schemas.openxmlformats.org/officeDocument/2006/relationships/oleObject" Target="../embeddings/oleObject173.bin"/></Relationships>
</file>

<file path=ppt/slides/_rels/slide56.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88.wmf"/><Relationship Id="rId2" Type="http://schemas.openxmlformats.org/officeDocument/2006/relationships/slideLayout" Target="../slideLayouts/slideLayout12.xml"/><Relationship Id="rId1" Type="http://schemas.openxmlformats.org/officeDocument/2006/relationships/vmlDrawing" Target="../drawings/vmlDrawing50.vml"/><Relationship Id="rId6" Type="http://schemas.openxmlformats.org/officeDocument/2006/relationships/image" Target="../media/image185.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79.bin"/></Relationships>
</file>

<file path=ppt/slides/_rels/slide57.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81.bin"/><Relationship Id="rId7" Type="http://schemas.openxmlformats.org/officeDocument/2006/relationships/oleObject" Target="../embeddings/oleObject183.bin"/><Relationship Id="rId2" Type="http://schemas.openxmlformats.org/officeDocument/2006/relationships/slideLayout" Target="../slideLayouts/slideLayout14.xml"/><Relationship Id="rId1" Type="http://schemas.openxmlformats.org/officeDocument/2006/relationships/vmlDrawing" Target="../drawings/vmlDrawing51.vml"/><Relationship Id="rId6" Type="http://schemas.openxmlformats.org/officeDocument/2006/relationships/image" Target="../media/image190.wmf"/><Relationship Id="rId5" Type="http://schemas.openxmlformats.org/officeDocument/2006/relationships/oleObject" Target="../embeddings/oleObject182.bin"/><Relationship Id="rId4" Type="http://schemas.openxmlformats.org/officeDocument/2006/relationships/image" Target="../media/image189.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oleObject" Target="../embeddings/oleObject184.bin"/><Relationship Id="rId7" Type="http://schemas.openxmlformats.org/officeDocument/2006/relationships/image" Target="../media/image193.wmf"/><Relationship Id="rId2" Type="http://schemas.openxmlformats.org/officeDocument/2006/relationships/slideLayout" Target="../slideLayouts/slideLayout14.xml"/><Relationship Id="rId1" Type="http://schemas.openxmlformats.org/officeDocument/2006/relationships/vmlDrawing" Target="../drawings/vmlDrawing52.vml"/><Relationship Id="rId6" Type="http://schemas.openxmlformats.org/officeDocument/2006/relationships/oleObject" Target="../embeddings/oleObject185.bin"/><Relationship Id="rId11" Type="http://schemas.openxmlformats.org/officeDocument/2006/relationships/image" Target="../media/image195.wmf"/><Relationship Id="rId5" Type="http://schemas.openxmlformats.org/officeDocument/2006/relationships/image" Target="../media/image196.png"/><Relationship Id="rId10" Type="http://schemas.openxmlformats.org/officeDocument/2006/relationships/oleObject" Target="../embeddings/oleObject187.bin"/><Relationship Id="rId4" Type="http://schemas.openxmlformats.org/officeDocument/2006/relationships/image" Target="../media/image192.wmf"/><Relationship Id="rId9" Type="http://schemas.openxmlformats.org/officeDocument/2006/relationships/image" Target="../media/image194.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53.vml"/><Relationship Id="rId5" Type="http://schemas.openxmlformats.org/officeDocument/2006/relationships/image" Target="../media/image197.wmf"/><Relationship Id="rId4" Type="http://schemas.openxmlformats.org/officeDocument/2006/relationships/oleObject" Target="../embeddings/oleObject188.bin"/></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202.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99.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192.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96.bin"/><Relationship Id="rId3" Type="http://schemas.openxmlformats.org/officeDocument/2006/relationships/notesSlide" Target="../notesSlides/notesSlide13.xml"/><Relationship Id="rId7" Type="http://schemas.openxmlformats.org/officeDocument/2006/relationships/image" Target="../media/image204.wmf"/><Relationship Id="rId2" Type="http://schemas.openxmlformats.org/officeDocument/2006/relationships/slideLayout" Target="../slideLayouts/slideLayout10.xml"/><Relationship Id="rId1" Type="http://schemas.openxmlformats.org/officeDocument/2006/relationships/vmlDrawing" Target="../drawings/vmlDrawing55.vml"/><Relationship Id="rId6" Type="http://schemas.openxmlformats.org/officeDocument/2006/relationships/oleObject" Target="../embeddings/oleObject195.bin"/><Relationship Id="rId5" Type="http://schemas.openxmlformats.org/officeDocument/2006/relationships/image" Target="../media/image203.wmf"/><Relationship Id="rId4" Type="http://schemas.openxmlformats.org/officeDocument/2006/relationships/oleObject" Target="../embeddings/oleObject194.bin"/><Relationship Id="rId9" Type="http://schemas.openxmlformats.org/officeDocument/2006/relationships/image" Target="../media/image20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10.xml"/><Relationship Id="rId1" Type="http://schemas.openxmlformats.org/officeDocument/2006/relationships/vmlDrawing" Target="../drawings/vmlDrawing56.vml"/><Relationship Id="rId4" Type="http://schemas.openxmlformats.org/officeDocument/2006/relationships/image" Target="../media/image206.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6.xml"/><Relationship Id="rId1" Type="http://schemas.openxmlformats.org/officeDocument/2006/relationships/vmlDrawing" Target="../drawings/vmlDrawing57.vml"/><Relationship Id="rId4" Type="http://schemas.openxmlformats.org/officeDocument/2006/relationships/image" Target="../media/image207.wmf"/></Relationships>
</file>

<file path=ppt/slides/_rels/slide64.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209.svg"/></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5.bin"/><Relationship Id="rId10" Type="http://schemas.openxmlformats.org/officeDocument/2006/relationships/image" Target="../media/image29.wmf"/><Relationship Id="rId4" Type="http://schemas.openxmlformats.org/officeDocument/2006/relationships/image" Target="../media/image15.wmf"/><Relationship Id="rId9"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14</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Partial Derivatives</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4908"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271905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(3 of 6)</a:t>
            </a:r>
          </a:p>
        </p:txBody>
      </p:sp>
      <p:sp>
        <p:nvSpPr>
          <p:cNvPr id="3" name="Content Placeholder 2"/>
          <p:cNvSpPr>
            <a:spLocks noGrp="1"/>
          </p:cNvSpPr>
          <p:nvPr>
            <p:ph idx="1"/>
          </p:nvPr>
        </p:nvSpPr>
        <p:spPr>
          <a:xfrm>
            <a:off x="457200" y="1600201"/>
            <a:ext cx="4114800" cy="508307"/>
          </a:xfrm>
        </p:spPr>
        <p:txBody>
          <a:bodyPr/>
          <a:lstStyle/>
          <a:p>
            <a:pPr marL="0" indent="0">
              <a:buNone/>
            </a:pPr>
            <a:r>
              <a:rPr lang="en-IN" b="1" dirty="0"/>
              <a:t>Solution </a:t>
            </a:r>
            <a:r>
              <a:rPr lang="en-US" b="1" dirty="0"/>
              <a:t>(concluded):</a:t>
            </a:r>
          </a:p>
        </p:txBody>
      </p:sp>
      <p:graphicFrame>
        <p:nvGraphicFramePr>
          <p:cNvPr id="5" name="Object 4" descr="equals left parenthesis y right parenthesis left parenthesis negative sine of t right parenthesis + left parenthesis x right parenthesis left parenthesis cosine of t right parenthesis + left parenthesis 1 right parenthesis left parenthesis 1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97062" y="2326759"/>
          <a:ext cx="5349875" cy="396875"/>
        </p:xfrm>
        <a:graphic>
          <a:graphicData uri="http://schemas.openxmlformats.org/presentationml/2006/ole">
            <mc:AlternateContent xmlns:mc="http://schemas.openxmlformats.org/markup-compatibility/2006">
              <mc:Choice xmlns:v="urn:schemas-microsoft-com:vml" Requires="v">
                <p:oleObj spid="_x0000_s66606" name="Equation" r:id="rId3" imgW="3848040" imgH="342720" progId="Equation.DSMT4">
                  <p:embed/>
                </p:oleObj>
              </mc:Choice>
              <mc:Fallback>
                <p:oleObj name="Equation" r:id="rId3" imgW="3848040" imgH="342720" progId="Equation.DSMT4">
                  <p:embed/>
                  <p:pic>
                    <p:nvPicPr>
                      <p:cNvPr id="5" name="Object 4" descr="equals left parenthesis y right parenthesis left parenthesis negative sine of t right parenthesis + left parenthesis x right parenthesis left parenthesis cosine of t right parenthesis + left parenthesis 1 right parenthesis left parenthesis 1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897062" y="2326759"/>
                        <a:ext cx="5349875" cy="396875"/>
                      </a:xfrm>
                      <a:prstGeom prst="rect">
                        <a:avLst/>
                      </a:prstGeom>
                    </p:spPr>
                  </p:pic>
                </p:oleObj>
              </mc:Fallback>
            </mc:AlternateContent>
          </a:graphicData>
        </a:graphic>
      </p:graphicFrame>
      <p:graphicFrame>
        <p:nvGraphicFramePr>
          <p:cNvPr id="6" name="Object 5" descr="equals left parenthesis sine of t right parenthesis left parenthesis negative sine of t right parenthesis + left parenthesis cosine of t right parenthesis left parenthesis cosine of t right parenthesis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97062" y="2991826"/>
          <a:ext cx="5597525" cy="396875"/>
        </p:xfrm>
        <a:graphic>
          <a:graphicData uri="http://schemas.openxmlformats.org/presentationml/2006/ole">
            <mc:AlternateContent xmlns:mc="http://schemas.openxmlformats.org/markup-compatibility/2006">
              <mc:Choice xmlns:v="urn:schemas-microsoft-com:vml" Requires="v">
                <p:oleObj spid="_x0000_s66607" name="Equation" r:id="rId5" imgW="4025880" imgH="342720" progId="Equation.DSMT4">
                  <p:embed/>
                </p:oleObj>
              </mc:Choice>
              <mc:Fallback>
                <p:oleObj name="Equation" r:id="rId5" imgW="4025880" imgH="342720" progId="Equation.DSMT4">
                  <p:embed/>
                  <p:pic>
                    <p:nvPicPr>
                      <p:cNvPr id="6" name="Object 5" descr="equals left parenthesis sine of t right parenthesis left parenthesis negative sine of t right parenthesis + left parenthesis cosine of t right parenthesis left parenthesis cosine of t right parenthesis +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897062" y="2991826"/>
                        <a:ext cx="5597525" cy="396875"/>
                      </a:xfrm>
                      <a:prstGeom prst="rect">
                        <a:avLst/>
                      </a:prstGeom>
                    </p:spPr>
                  </p:pic>
                </p:oleObj>
              </mc:Fallback>
            </mc:AlternateContent>
          </a:graphicData>
        </a:graphic>
      </p:graphicFrame>
      <p:graphicFrame>
        <p:nvGraphicFramePr>
          <p:cNvPr id="7" name="Object 6" descr="equals negative sine squared of t + cosine squared of t + 1 = 1 + cosine of start expression 2 t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97062" y="3606952"/>
          <a:ext cx="5367337" cy="455613"/>
        </p:xfrm>
        <a:graphic>
          <a:graphicData uri="http://schemas.openxmlformats.org/presentationml/2006/ole">
            <mc:AlternateContent xmlns:mc="http://schemas.openxmlformats.org/markup-compatibility/2006">
              <mc:Choice xmlns:v="urn:schemas-microsoft-com:vml" Requires="v">
                <p:oleObj spid="_x0000_s66608" name="Equation" r:id="rId7" imgW="3860640" imgH="393480" progId="Equation.DSMT4">
                  <p:embed/>
                </p:oleObj>
              </mc:Choice>
              <mc:Fallback>
                <p:oleObj name="Equation" r:id="rId7" imgW="3860640" imgH="393480" progId="Equation.DSMT4">
                  <p:embed/>
                  <p:pic>
                    <p:nvPicPr>
                      <p:cNvPr id="7" name="Object 6" descr="equals negative sine squared of t + cosine squared of t + 1 = 1 + cosine of start expression 2 t end express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897062" y="3606952"/>
                        <a:ext cx="5367337" cy="455613"/>
                      </a:xfrm>
                      <a:prstGeom prst="rect">
                        <a:avLst/>
                      </a:prstGeom>
                    </p:spPr>
                  </p:pic>
                </p:oleObj>
              </mc:Fallback>
            </mc:AlternateContent>
          </a:graphicData>
        </a:graphic>
      </p:graphicFrame>
      <p:sp>
        <p:nvSpPr>
          <p:cNvPr id="4" name="Content Placeholder 3"/>
          <p:cNvSpPr>
            <a:spLocks noGrp="1"/>
          </p:cNvSpPr>
          <p:nvPr>
            <p:ph idx="13"/>
          </p:nvPr>
        </p:nvSpPr>
        <p:spPr>
          <a:xfrm>
            <a:off x="457200" y="4343400"/>
            <a:ext cx="533400" cy="533400"/>
          </a:xfrm>
        </p:spPr>
        <p:txBody>
          <a:bodyPr/>
          <a:lstStyle/>
          <a:p>
            <a:pPr marL="0" indent="0">
              <a:buNone/>
            </a:pPr>
            <a:r>
              <a:rPr lang="en-US" dirty="0"/>
              <a:t>so</a:t>
            </a:r>
          </a:p>
        </p:txBody>
      </p:sp>
      <p:graphicFrame>
        <p:nvGraphicFramePr>
          <p:cNvPr id="8" name="Object 7" descr="derivative of w with respect to t, given t = 0, = 1 + cosine of 0 =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94767" y="4991100"/>
          <a:ext cx="3954463" cy="1028700"/>
        </p:xfrm>
        <a:graphic>
          <a:graphicData uri="http://schemas.openxmlformats.org/presentationml/2006/ole">
            <mc:AlternateContent xmlns:mc="http://schemas.openxmlformats.org/markup-compatibility/2006">
              <mc:Choice xmlns:v="urn:schemas-microsoft-com:vml" Requires="v">
                <p:oleObj spid="_x0000_s66609" name="Equation" r:id="rId9" imgW="2844720" imgH="888840" progId="Equation.DSMT4">
                  <p:embed/>
                </p:oleObj>
              </mc:Choice>
              <mc:Fallback>
                <p:oleObj name="Equation" r:id="rId9" imgW="2844720" imgH="888840" progId="Equation.DSMT4">
                  <p:embed/>
                  <p:pic>
                    <p:nvPicPr>
                      <p:cNvPr id="8" name="Object 7" descr="derivative of w with respect to t, given t = 0, = 1 + cosine of 0 = 2.">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594767" y="4991100"/>
                        <a:ext cx="3954463" cy="1028700"/>
                      </a:xfrm>
                      <a:prstGeom prst="rect">
                        <a:avLst/>
                      </a:prstGeom>
                    </p:spPr>
                  </p:pic>
                </p:oleObj>
              </mc:Fallback>
            </mc:AlternateContent>
          </a:graphicData>
        </a:graphic>
      </p:graphicFrame>
    </p:spTree>
    <p:extLst>
      <p:ext uri="{BB962C8B-B14F-4D97-AF65-F5344CB8AC3E}">
        <p14:creationId xmlns:p14="http://schemas.microsoft.com/office/powerpoint/2010/main" val="190176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(1 of 9)</a:t>
            </a:r>
          </a:p>
        </p:txBody>
      </p:sp>
      <p:sp>
        <p:nvSpPr>
          <p:cNvPr id="3" name="Content Placeholder 2"/>
          <p:cNvSpPr>
            <a:spLocks noGrp="1"/>
          </p:cNvSpPr>
          <p:nvPr>
            <p:ph idx="1"/>
          </p:nvPr>
        </p:nvSpPr>
        <p:spPr>
          <a:xfrm>
            <a:off x="472440" y="5476641"/>
            <a:ext cx="8229600" cy="609599"/>
          </a:xfrm>
        </p:spPr>
        <p:txBody>
          <a:bodyPr/>
          <a:lstStyle/>
          <a:p>
            <a:pPr marL="0" indent="0">
              <a:buNone/>
            </a:pPr>
            <a:r>
              <a:rPr lang="en-IN" sz="2400" dirty="0"/>
              <a:t>Composite function and dependency diagrams.</a:t>
            </a:r>
            <a:endParaRPr lang="en-US" sz="2400" b="1" dirty="0"/>
          </a:p>
        </p:txBody>
      </p:sp>
      <p:pic>
        <p:nvPicPr>
          <p:cNvPr id="7" name="Content Placeholder 6" descr="Three illustrations, a, b, and c, depict chain rule for a dependent variable, two independent variables, and three intermediate variables. For long description in Notes pane, press F6.&#10;">
            <a:extLst>
              <a:ext uri="{FF2B5EF4-FFF2-40B4-BE49-F238E27FC236}">
                <a16:creationId xmlns:a16="http://schemas.microsoft.com/office/drawing/2014/main" id="{D5C5BD7B-E1F4-4EE2-8F78-F32CD5F7DF3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57200" y="1752600"/>
            <a:ext cx="8185510" cy="3048000"/>
          </a:xfrm>
        </p:spPr>
      </p:pic>
    </p:spTree>
    <p:extLst>
      <p:ext uri="{BB962C8B-B14F-4D97-AF65-F5344CB8AC3E}">
        <p14:creationId xmlns:p14="http://schemas.microsoft.com/office/powerpoint/2010/main" val="217277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(2 of 9)</a:t>
            </a:r>
          </a:p>
        </p:txBody>
      </p:sp>
      <p:sp>
        <p:nvSpPr>
          <p:cNvPr id="3" name="Content Placeholder 2"/>
          <p:cNvSpPr>
            <a:spLocks noGrp="1"/>
          </p:cNvSpPr>
          <p:nvPr>
            <p:ph idx="1"/>
          </p:nvPr>
        </p:nvSpPr>
        <p:spPr>
          <a:xfrm>
            <a:off x="457200" y="1600201"/>
            <a:ext cx="8229600" cy="838200"/>
          </a:xfrm>
        </p:spPr>
        <p:txBody>
          <a:bodyPr/>
          <a:lstStyle/>
          <a:p>
            <a:pPr marL="0" indent="0">
              <a:buNone/>
            </a:pPr>
            <a:r>
              <a:rPr lang="en-IN" sz="2400" b="1" dirty="0"/>
              <a:t>Theorem—Chain Rule for Two Independent Variables and Three Intermediate Variables</a:t>
            </a:r>
          </a:p>
        </p:txBody>
      </p:sp>
      <p:sp>
        <p:nvSpPr>
          <p:cNvPr id="4" name="Content Placeholder 3"/>
          <p:cNvSpPr>
            <a:spLocks noGrp="1"/>
          </p:cNvSpPr>
          <p:nvPr>
            <p:ph idx="13"/>
          </p:nvPr>
        </p:nvSpPr>
        <p:spPr>
          <a:xfrm>
            <a:off x="457200" y="2504503"/>
            <a:ext cx="1981200" cy="437001"/>
          </a:xfrm>
        </p:spPr>
        <p:txBody>
          <a:bodyPr/>
          <a:lstStyle/>
          <a:p>
            <a:pPr marL="0" indent="0">
              <a:buNone/>
            </a:pPr>
            <a:r>
              <a:rPr lang="en-IN" sz="2400" dirty="0"/>
              <a:t>Suppose that</a:t>
            </a:r>
          </a:p>
        </p:txBody>
      </p:sp>
      <p:graphicFrame>
        <p:nvGraphicFramePr>
          <p:cNvPr id="14" name="Object 13" descr="w = f of start expression x, y, and z end expression, x = g of r and s, y = h of r and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22060" y="2504503"/>
          <a:ext cx="6108700" cy="396875"/>
        </p:xfrm>
        <a:graphic>
          <a:graphicData uri="http://schemas.openxmlformats.org/presentationml/2006/ole">
            <mc:AlternateContent xmlns:mc="http://schemas.openxmlformats.org/markup-compatibility/2006">
              <mc:Choice xmlns:v="urn:schemas-microsoft-com:vml" Requires="v">
                <p:oleObj spid="_x0000_s67630" name="Equation" r:id="rId3" imgW="4394160" imgH="342720" progId="Equation.DSMT4">
                  <p:embed/>
                </p:oleObj>
              </mc:Choice>
              <mc:Fallback>
                <p:oleObj name="Equation" r:id="rId3" imgW="4394160" imgH="342720" progId="Equation.DSMT4">
                  <p:embed/>
                  <p:pic>
                    <p:nvPicPr>
                      <p:cNvPr id="14" name="Object 13" descr="w = f of start expression x, y, and z end expression, x = g of r and s, y = h of r and 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522060" y="2504503"/>
                        <a:ext cx="6108700" cy="396875"/>
                      </a:xfrm>
                      <a:prstGeom prst="rect">
                        <a:avLst/>
                      </a:prstGeom>
                    </p:spPr>
                  </p:pic>
                </p:oleObj>
              </mc:Fallback>
            </mc:AlternateContent>
          </a:graphicData>
        </a:graphic>
      </p:graphicFrame>
      <p:sp>
        <p:nvSpPr>
          <p:cNvPr id="5" name="Content Placeholder 4"/>
          <p:cNvSpPr>
            <a:spLocks noGrp="1"/>
          </p:cNvSpPr>
          <p:nvPr>
            <p:ph idx="14"/>
          </p:nvPr>
        </p:nvSpPr>
        <p:spPr>
          <a:xfrm>
            <a:off x="443753" y="3007606"/>
            <a:ext cx="699247" cy="421394"/>
          </a:xfrm>
        </p:spPr>
        <p:txBody>
          <a:bodyPr/>
          <a:lstStyle/>
          <a:p>
            <a:pPr marL="0" indent="0">
              <a:buNone/>
            </a:pPr>
            <a:r>
              <a:rPr lang="en-IN" sz="2400" dirty="0"/>
              <a:t>and</a:t>
            </a:r>
          </a:p>
        </p:txBody>
      </p:sp>
      <p:graphicFrame>
        <p:nvGraphicFramePr>
          <p:cNvPr id="15" name="Object 14" descr="z = k of r and s.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231136" y="3007606"/>
          <a:ext cx="1801813" cy="396875"/>
        </p:xfrm>
        <a:graphic>
          <a:graphicData uri="http://schemas.openxmlformats.org/presentationml/2006/ole">
            <mc:AlternateContent xmlns:mc="http://schemas.openxmlformats.org/markup-compatibility/2006">
              <mc:Choice xmlns:v="urn:schemas-microsoft-com:vml" Requires="v">
                <p:oleObj spid="_x0000_s67631" name="Equation" r:id="rId5" imgW="1295280" imgH="342720" progId="Equation.DSMT4">
                  <p:embed/>
                </p:oleObj>
              </mc:Choice>
              <mc:Fallback>
                <p:oleObj name="Equation" r:id="rId5" imgW="1295280" imgH="342720" progId="Equation.DSMT4">
                  <p:embed/>
                  <p:pic>
                    <p:nvPicPr>
                      <p:cNvPr id="15" name="Object 14" descr="z = k of r and s.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231136" y="3007606"/>
                        <a:ext cx="1801813" cy="396875"/>
                      </a:xfrm>
                      <a:prstGeom prst="rect">
                        <a:avLst/>
                      </a:prstGeom>
                    </p:spPr>
                  </p:pic>
                </p:oleObj>
              </mc:Fallback>
            </mc:AlternateContent>
          </a:graphicData>
        </a:graphic>
      </p:graphicFrame>
      <p:sp>
        <p:nvSpPr>
          <p:cNvPr id="6" name="Content Placeholder 5"/>
          <p:cNvSpPr>
            <a:spLocks noGrp="1"/>
          </p:cNvSpPr>
          <p:nvPr>
            <p:ph idx="15"/>
          </p:nvPr>
        </p:nvSpPr>
        <p:spPr>
          <a:xfrm>
            <a:off x="3121085" y="3007606"/>
            <a:ext cx="5184716" cy="421394"/>
          </a:xfrm>
        </p:spPr>
        <p:txBody>
          <a:bodyPr/>
          <a:lstStyle/>
          <a:p>
            <a:pPr marL="0" indent="0">
              <a:buNone/>
            </a:pPr>
            <a:r>
              <a:rPr lang="en-IN" sz="2400" dirty="0"/>
              <a:t>If all four functions are differentiable,</a:t>
            </a:r>
          </a:p>
        </p:txBody>
      </p:sp>
      <p:sp>
        <p:nvSpPr>
          <p:cNvPr id="7" name="Content Placeholder 6"/>
          <p:cNvSpPr>
            <a:spLocks noGrp="1"/>
          </p:cNvSpPr>
          <p:nvPr>
            <p:ph idx="16"/>
          </p:nvPr>
        </p:nvSpPr>
        <p:spPr>
          <a:xfrm>
            <a:off x="443753" y="3495102"/>
            <a:ext cx="8229600" cy="848298"/>
          </a:xfrm>
        </p:spPr>
        <p:txBody>
          <a:bodyPr/>
          <a:lstStyle/>
          <a:p>
            <a:pPr marL="0" indent="0">
              <a:buNone/>
            </a:pPr>
            <a:r>
              <a:rPr lang="en-IN" sz="2400" dirty="0"/>
              <a:t>then </a:t>
            </a:r>
            <a:r>
              <a:rPr lang="en-IN" sz="2400" i="1" dirty="0"/>
              <a:t>w </a:t>
            </a:r>
            <a:r>
              <a:rPr lang="en-IN" sz="2400" dirty="0"/>
              <a:t>has partial derivatives with respect to </a:t>
            </a:r>
            <a:r>
              <a:rPr lang="en-IN" sz="2400" i="1" dirty="0"/>
              <a:t>r </a:t>
            </a:r>
            <a:r>
              <a:rPr lang="en-IN" sz="2400" dirty="0"/>
              <a:t>and </a:t>
            </a:r>
            <a:r>
              <a:rPr lang="en-IN" sz="2400" i="1" dirty="0"/>
              <a:t>s</a:t>
            </a:r>
            <a:r>
              <a:rPr lang="en-IN" sz="2400" dirty="0"/>
              <a:t>, given by the formulas</a:t>
            </a:r>
            <a:endParaRPr lang="en-US" sz="2400" b="1" dirty="0"/>
          </a:p>
        </p:txBody>
      </p:sp>
      <p:graphicFrame>
        <p:nvGraphicFramePr>
          <p:cNvPr id="16" name="Object 15"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 partial derivative of w with respect to partial derivative of z, partial derivative of z with respect to partial derivative of 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11164" y="4441634"/>
          <a:ext cx="4721672" cy="865489"/>
        </p:xfrm>
        <a:graphic>
          <a:graphicData uri="http://schemas.openxmlformats.org/presentationml/2006/ole">
            <mc:AlternateContent xmlns:mc="http://schemas.openxmlformats.org/markup-compatibility/2006">
              <mc:Choice xmlns:v="urn:schemas-microsoft-com:vml" Requires="v">
                <p:oleObj spid="_x0000_s67632" name="Equation" r:id="rId7" imgW="3568680" imgH="787320" progId="Equation.DSMT4">
                  <p:embed/>
                </p:oleObj>
              </mc:Choice>
              <mc:Fallback>
                <p:oleObj name="Equation" r:id="rId7" imgW="3568680" imgH="787320" progId="Equation.DSMT4">
                  <p:embed/>
                  <p:pic>
                    <p:nvPicPr>
                      <p:cNvPr id="16" name="Object 15"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 partial derivative of w with respect to partial derivative of z, partial derivative of z with respect to partial derivative of r">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211164" y="4441634"/>
                        <a:ext cx="4721672" cy="865489"/>
                      </a:xfrm>
                      <a:prstGeom prst="rect">
                        <a:avLst/>
                      </a:prstGeom>
                    </p:spPr>
                  </p:pic>
                </p:oleObj>
              </mc:Fallback>
            </mc:AlternateContent>
          </a:graphicData>
        </a:graphic>
      </p:graphicFrame>
      <p:graphicFrame>
        <p:nvGraphicFramePr>
          <p:cNvPr id="17" name="Object 16" descr="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 partial derivative of w with respect to partial derivative of z, partial derivative of z with respect to partial derivative of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61320" y="5389085"/>
          <a:ext cx="4821361" cy="865490"/>
        </p:xfrm>
        <a:graphic>
          <a:graphicData uri="http://schemas.openxmlformats.org/presentationml/2006/ole">
            <mc:AlternateContent xmlns:mc="http://schemas.openxmlformats.org/markup-compatibility/2006">
              <mc:Choice xmlns:v="urn:schemas-microsoft-com:vml" Requires="v">
                <p:oleObj spid="_x0000_s67633" name="Equation" r:id="rId9" imgW="3644640" imgH="787320" progId="Equation.DSMT4">
                  <p:embed/>
                </p:oleObj>
              </mc:Choice>
              <mc:Fallback>
                <p:oleObj name="Equation" r:id="rId9" imgW="3644640" imgH="787320" progId="Equation.DSMT4">
                  <p:embed/>
                  <p:pic>
                    <p:nvPicPr>
                      <p:cNvPr id="17" name="Object 16" descr="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 partial derivative of w with respect to partial derivative of z, partial derivative of z with respect to partial derivative of s.">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161320" y="5389085"/>
                        <a:ext cx="4821361" cy="865490"/>
                      </a:xfrm>
                      <a:prstGeom prst="rect">
                        <a:avLst/>
                      </a:prstGeom>
                    </p:spPr>
                  </p:pic>
                </p:oleObj>
              </mc:Fallback>
            </mc:AlternateContent>
          </a:graphicData>
        </a:graphic>
      </p:graphicFrame>
    </p:spTree>
    <p:extLst>
      <p:ext uri="{BB962C8B-B14F-4D97-AF65-F5344CB8AC3E}">
        <p14:creationId xmlns:p14="http://schemas.microsoft.com/office/powerpoint/2010/main" val="140898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(3 of 9)</a:t>
            </a:r>
          </a:p>
        </p:txBody>
      </p:sp>
      <p:sp>
        <p:nvSpPr>
          <p:cNvPr id="4" name="Content Placeholder 3"/>
          <p:cNvSpPr>
            <a:spLocks noGrp="1"/>
          </p:cNvSpPr>
          <p:nvPr>
            <p:ph idx="1"/>
          </p:nvPr>
        </p:nvSpPr>
        <p:spPr>
          <a:xfrm>
            <a:off x="457200" y="1600201"/>
            <a:ext cx="2667000" cy="404870"/>
          </a:xfrm>
        </p:spPr>
        <p:txBody>
          <a:bodyPr/>
          <a:lstStyle/>
          <a:p>
            <a:pPr marL="0" indent="0">
              <a:buNone/>
            </a:pPr>
            <a:r>
              <a:rPr lang="en-IN" sz="2400" b="1" dirty="0"/>
              <a:t>Example:</a:t>
            </a:r>
            <a:r>
              <a:rPr lang="en-IN" sz="2400" dirty="0"/>
              <a:t> Express</a:t>
            </a:r>
          </a:p>
        </p:txBody>
      </p:sp>
      <p:graphicFrame>
        <p:nvGraphicFramePr>
          <p:cNvPr id="15" name="Object 14" descr="partial derivative of w with respect to partial derivative of r and partial derivative of w with respect to partial derivative of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19641" y="1455183"/>
          <a:ext cx="1635125" cy="736023"/>
        </p:xfrm>
        <a:graphic>
          <a:graphicData uri="http://schemas.openxmlformats.org/presentationml/2006/ole">
            <mc:AlternateContent xmlns:mc="http://schemas.openxmlformats.org/markup-compatibility/2006">
              <mc:Choice xmlns:v="urn:schemas-microsoft-com:vml" Requires="v">
                <p:oleObj spid="_x0000_s68654" name="Equation" r:id="rId3" imgW="1346040" imgH="736560" progId="Equation.DSMT4">
                  <p:embed/>
                </p:oleObj>
              </mc:Choice>
              <mc:Fallback>
                <p:oleObj name="Equation" r:id="rId3" imgW="1346040" imgH="736560" progId="Equation.DSMT4">
                  <p:embed/>
                  <p:pic>
                    <p:nvPicPr>
                      <p:cNvPr id="15" name="Object 14" descr="partial derivative of w with respect to partial derivative of r and partial derivative of w with respect to partial derivative of 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219641" y="1455183"/>
                        <a:ext cx="1635125" cy="736023"/>
                      </a:xfrm>
                      <a:prstGeom prst="rect">
                        <a:avLst/>
                      </a:prstGeom>
                    </p:spPr>
                  </p:pic>
                </p:oleObj>
              </mc:Fallback>
            </mc:AlternateContent>
          </a:graphicData>
        </a:graphic>
      </p:graphicFrame>
      <p:sp>
        <p:nvSpPr>
          <p:cNvPr id="5" name="Content Placeholder 4"/>
          <p:cNvSpPr>
            <a:spLocks noGrp="1"/>
          </p:cNvSpPr>
          <p:nvPr>
            <p:ph idx="13"/>
          </p:nvPr>
        </p:nvSpPr>
        <p:spPr>
          <a:xfrm>
            <a:off x="4975034" y="1600202"/>
            <a:ext cx="3025966" cy="426902"/>
          </a:xfrm>
        </p:spPr>
        <p:txBody>
          <a:bodyPr/>
          <a:lstStyle/>
          <a:p>
            <a:pPr marL="0" indent="0">
              <a:buNone/>
            </a:pPr>
            <a:r>
              <a:rPr lang="en-IN" sz="2400" dirty="0"/>
              <a:t>in terms of </a:t>
            </a:r>
            <a:r>
              <a:rPr lang="en-IN" sz="2400" i="1" dirty="0"/>
              <a:t>r </a:t>
            </a:r>
            <a:r>
              <a:rPr lang="en-IN" sz="2400" dirty="0"/>
              <a:t>and </a:t>
            </a:r>
            <a:r>
              <a:rPr lang="en-IN" sz="2400" i="1" dirty="0"/>
              <a:t>s </a:t>
            </a:r>
            <a:r>
              <a:rPr lang="en-IN" sz="2400" dirty="0"/>
              <a:t>if</a:t>
            </a:r>
          </a:p>
        </p:txBody>
      </p:sp>
      <p:graphicFrame>
        <p:nvGraphicFramePr>
          <p:cNvPr id="16" name="Object 15" descr="w = x + 2 y + z squared, x = start fraction r over s end fraction, y = r squared + natural log of s, z = 2 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66800" y="2347686"/>
          <a:ext cx="7510463" cy="850900"/>
        </p:xfrm>
        <a:graphic>
          <a:graphicData uri="http://schemas.openxmlformats.org/presentationml/2006/ole">
            <mc:AlternateContent xmlns:mc="http://schemas.openxmlformats.org/markup-compatibility/2006">
              <mc:Choice xmlns:v="urn:schemas-microsoft-com:vml" Requires="v">
                <p:oleObj spid="_x0000_s68655" name="Equation" r:id="rId5" imgW="5397480" imgH="736560" progId="Equation.DSMT4">
                  <p:embed/>
                </p:oleObj>
              </mc:Choice>
              <mc:Fallback>
                <p:oleObj name="Equation" r:id="rId5" imgW="5397480" imgH="736560" progId="Equation.DSMT4">
                  <p:embed/>
                  <p:pic>
                    <p:nvPicPr>
                      <p:cNvPr id="16" name="Object 15" descr="w = x + 2 y + z squared, x = start fraction r over s end fraction, y = r squared + natural log of s, z = 2 r.">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066800" y="2347686"/>
                        <a:ext cx="7510463" cy="850900"/>
                      </a:xfrm>
                      <a:prstGeom prst="rect">
                        <a:avLst/>
                      </a:prstGeom>
                    </p:spPr>
                  </p:pic>
                </p:oleObj>
              </mc:Fallback>
            </mc:AlternateContent>
          </a:graphicData>
        </a:graphic>
      </p:graphicFrame>
      <p:sp>
        <p:nvSpPr>
          <p:cNvPr id="7" name="Content Placeholder 6"/>
          <p:cNvSpPr>
            <a:spLocks noGrp="1"/>
          </p:cNvSpPr>
          <p:nvPr>
            <p:ph idx="15"/>
          </p:nvPr>
        </p:nvSpPr>
        <p:spPr>
          <a:xfrm>
            <a:off x="457200" y="3356430"/>
            <a:ext cx="7772400" cy="838200"/>
          </a:xfrm>
        </p:spPr>
        <p:txBody>
          <a:bodyPr/>
          <a:lstStyle/>
          <a:p>
            <a:pPr marL="0" indent="0">
              <a:buNone/>
            </a:pPr>
            <a:r>
              <a:rPr lang="en-IN" sz="2400" b="1" dirty="0"/>
              <a:t>Solution:</a:t>
            </a:r>
            <a:r>
              <a:rPr lang="en-IN" sz="2400" dirty="0"/>
              <a:t> Using the formulas in the previous Theorem, we find</a:t>
            </a:r>
            <a:endParaRPr lang="en-US" sz="2400" b="1" dirty="0"/>
          </a:p>
        </p:txBody>
      </p:sp>
      <p:graphicFrame>
        <p:nvGraphicFramePr>
          <p:cNvPr id="17" name="Object 16"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 partial derivative of w with respect to partial derivative of z, partial derivative of z with respect to partial derivative of r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09800" y="4328959"/>
          <a:ext cx="4721672" cy="865490"/>
        </p:xfrm>
        <a:graphic>
          <a:graphicData uri="http://schemas.openxmlformats.org/presentationml/2006/ole">
            <mc:AlternateContent xmlns:mc="http://schemas.openxmlformats.org/markup-compatibility/2006">
              <mc:Choice xmlns:v="urn:schemas-microsoft-com:vml" Requires="v">
                <p:oleObj spid="_x0000_s68656" name="Equation" r:id="rId7" imgW="3568680" imgH="787320" progId="Equation.DSMT4">
                  <p:embed/>
                </p:oleObj>
              </mc:Choice>
              <mc:Fallback>
                <p:oleObj name="Equation" r:id="rId7" imgW="3568680" imgH="787320" progId="Equation.DSMT4">
                  <p:embed/>
                  <p:pic>
                    <p:nvPicPr>
                      <p:cNvPr id="17" name="Object 16"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 partial derivative of w with respect to partial derivative of z, partial derivative of z with respect to partial derivative of r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209800" y="4328959"/>
                        <a:ext cx="4721672" cy="865490"/>
                      </a:xfrm>
                      <a:prstGeom prst="rect">
                        <a:avLst/>
                      </a:prstGeom>
                    </p:spPr>
                  </p:pic>
                </p:oleObj>
              </mc:Fallback>
            </mc:AlternateContent>
          </a:graphicData>
        </a:graphic>
      </p:graphicFrame>
      <p:graphicFrame>
        <p:nvGraphicFramePr>
          <p:cNvPr id="18" name="Object 17" descr="equals left parenthesis 1 right parenthesis left parenthesis start fraction 1 over s end fraction right parenthesis + left parenthesis 2 right parenthesis left parenthesis 2 r right parenthesis + left parenthesis 2 z right parenthesis left parenthesis 2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38450" y="5405970"/>
          <a:ext cx="4397650" cy="875088"/>
        </p:xfrm>
        <a:graphic>
          <a:graphicData uri="http://schemas.openxmlformats.org/presentationml/2006/ole">
            <mc:AlternateContent xmlns:mc="http://schemas.openxmlformats.org/markup-compatibility/2006">
              <mc:Choice xmlns:v="urn:schemas-microsoft-com:vml" Requires="v">
                <p:oleObj spid="_x0000_s68657" name="Equation" r:id="rId9" imgW="3390840" imgH="812520" progId="Equation.DSMT4">
                  <p:embed/>
                </p:oleObj>
              </mc:Choice>
              <mc:Fallback>
                <p:oleObj name="Equation" r:id="rId9" imgW="3390840" imgH="812520" progId="Equation.DSMT4">
                  <p:embed/>
                  <p:pic>
                    <p:nvPicPr>
                      <p:cNvPr id="18" name="Object 17" descr="equals left parenthesis 1 right parenthesis left parenthesis start fraction 1 over s end fraction right parenthesis + left parenthesis 2 right parenthesis left parenthesis 2 r right parenthesis + left parenthesis 2 z right parenthesis left parenthesis 2 right parenthesis">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838450" y="5405970"/>
                        <a:ext cx="4397650" cy="875088"/>
                      </a:xfrm>
                      <a:prstGeom prst="rect">
                        <a:avLst/>
                      </a:prstGeom>
                    </p:spPr>
                  </p:pic>
                </p:oleObj>
              </mc:Fallback>
            </mc:AlternateContent>
          </a:graphicData>
        </a:graphic>
      </p:graphicFrame>
    </p:spTree>
    <p:extLst>
      <p:ext uri="{BB962C8B-B14F-4D97-AF65-F5344CB8AC3E}">
        <p14:creationId xmlns:p14="http://schemas.microsoft.com/office/powerpoint/2010/main" val="259585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(4 of 9)</a:t>
            </a:r>
          </a:p>
        </p:txBody>
      </p:sp>
      <p:sp>
        <p:nvSpPr>
          <p:cNvPr id="3" name="Content Placeholder 2"/>
          <p:cNvSpPr>
            <a:spLocks noGrp="1"/>
          </p:cNvSpPr>
          <p:nvPr>
            <p:ph idx="1"/>
          </p:nvPr>
        </p:nvSpPr>
        <p:spPr>
          <a:xfrm>
            <a:off x="457200" y="1600201"/>
            <a:ext cx="4038600" cy="586160"/>
          </a:xfrm>
        </p:spPr>
        <p:txBody>
          <a:bodyPr/>
          <a:lstStyle/>
          <a:p>
            <a:pPr marL="0" indent="0">
              <a:buNone/>
            </a:pPr>
            <a:r>
              <a:rPr lang="en-IN" b="1" dirty="0"/>
              <a:t>Solution </a:t>
            </a:r>
            <a:r>
              <a:rPr lang="en-US" b="1" dirty="0"/>
              <a:t>(concluded):</a:t>
            </a:r>
          </a:p>
        </p:txBody>
      </p:sp>
      <p:graphicFrame>
        <p:nvGraphicFramePr>
          <p:cNvPr id="4" name="Object 3" descr="equals start fraction 1 over s end fraction + 4 r + left parenthesis 4 r right parenthesis left parenthesis 2 right parenthesis = start fraction 1 over s end fraction + 12 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70121" y="2441451"/>
          <a:ext cx="4419582" cy="809602"/>
        </p:xfrm>
        <a:graphic>
          <a:graphicData uri="http://schemas.openxmlformats.org/presentationml/2006/ole">
            <mc:AlternateContent xmlns:mc="http://schemas.openxmlformats.org/markup-compatibility/2006">
              <mc:Choice xmlns:v="urn:schemas-microsoft-com:vml" Requires="v">
                <p:oleObj spid="_x0000_s69667" name="Equation" r:id="rId3" imgW="3340080" imgH="736560" progId="Equation.DSMT4">
                  <p:embed/>
                </p:oleObj>
              </mc:Choice>
              <mc:Fallback>
                <p:oleObj name="Equation" r:id="rId3" imgW="3340080" imgH="736560" progId="Equation.DSMT4">
                  <p:embed/>
                  <p:pic>
                    <p:nvPicPr>
                      <p:cNvPr id="4" name="Object 3" descr="equals start fraction 1 over s end fraction + 4 r + left parenthesis 4 r right parenthesis left parenthesis 2 right parenthesis = start fraction 1 over s end fraction + 12 r">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70121" y="2441451"/>
                        <a:ext cx="4419582" cy="809602"/>
                      </a:xfrm>
                      <a:prstGeom prst="rect">
                        <a:avLst/>
                      </a:prstGeom>
                    </p:spPr>
                  </p:pic>
                </p:oleObj>
              </mc:Fallback>
            </mc:AlternateContent>
          </a:graphicData>
        </a:graphic>
      </p:graphicFrame>
      <p:graphicFrame>
        <p:nvGraphicFramePr>
          <p:cNvPr id="5" name="Object 4" descr="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 partial derivative of w with respect to partial derivative of z, partial derivative of z with respect to partial derivative of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98389" y="3554110"/>
          <a:ext cx="4721672" cy="865490"/>
        </p:xfrm>
        <a:graphic>
          <a:graphicData uri="http://schemas.openxmlformats.org/presentationml/2006/ole">
            <mc:AlternateContent xmlns:mc="http://schemas.openxmlformats.org/markup-compatibility/2006">
              <mc:Choice xmlns:v="urn:schemas-microsoft-com:vml" Requires="v">
                <p:oleObj spid="_x0000_s69668" name="Equation" r:id="rId5" imgW="3568680" imgH="787320" progId="Equation.DSMT4">
                  <p:embed/>
                </p:oleObj>
              </mc:Choice>
              <mc:Fallback>
                <p:oleObj name="Equation" r:id="rId5" imgW="3568680" imgH="787320" progId="Equation.DSMT4">
                  <p:embed/>
                  <p:pic>
                    <p:nvPicPr>
                      <p:cNvPr id="5" name="Object 4" descr="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 partial derivative of w with respect to partial derivative of z, partial derivative of z with respect to partial derivative of 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598389" y="3554110"/>
                        <a:ext cx="4721672" cy="865490"/>
                      </a:xfrm>
                      <a:prstGeom prst="rect">
                        <a:avLst/>
                      </a:prstGeom>
                    </p:spPr>
                  </p:pic>
                </p:oleObj>
              </mc:Fallback>
            </mc:AlternateContent>
          </a:graphicData>
        </a:graphic>
      </p:graphicFrame>
      <p:graphicFrame>
        <p:nvGraphicFramePr>
          <p:cNvPr id="6" name="Object 5" descr="equals left parenthesis 1 right parenthesis left parenthesis negative start fraction r over s squared end fraction right parenthesis + left parenthesis 2 right parenthesis left parenthesis start fraction 1 over s end fraction right parenthesis + left parenthesis 2 z right parenthesis left parenthesis 0 right parenthesis = start fraction 2 over s end fraction minus start fraction r over s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83900" y="4744613"/>
          <a:ext cx="6485881" cy="894187"/>
        </p:xfrm>
        <a:graphic>
          <a:graphicData uri="http://schemas.openxmlformats.org/presentationml/2006/ole">
            <mc:AlternateContent xmlns:mc="http://schemas.openxmlformats.org/markup-compatibility/2006">
              <mc:Choice xmlns:v="urn:schemas-microsoft-com:vml" Requires="v">
                <p:oleObj spid="_x0000_s69669" name="Equation" r:id="rId7" imgW="4902120" imgH="812520" progId="Equation.DSMT4">
                  <p:embed/>
                </p:oleObj>
              </mc:Choice>
              <mc:Fallback>
                <p:oleObj name="Equation" r:id="rId7" imgW="4902120" imgH="812520" progId="Equation.DSMT4">
                  <p:embed/>
                  <p:pic>
                    <p:nvPicPr>
                      <p:cNvPr id="6" name="Object 5" descr="equals left parenthesis 1 right parenthesis left parenthesis negative start fraction r over s squared end fraction right parenthesis + left parenthesis 2 right parenthesis left parenthesis start fraction 1 over s end fraction right parenthesis + left parenthesis 2 z right parenthesis left parenthesis 0 right parenthesis = start fraction 2 over s end fraction minus start fraction r over s squared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183900" y="4744613"/>
                        <a:ext cx="6485881" cy="894187"/>
                      </a:xfrm>
                      <a:prstGeom prst="rect">
                        <a:avLst/>
                      </a:prstGeom>
                    </p:spPr>
                  </p:pic>
                </p:oleObj>
              </mc:Fallback>
            </mc:AlternateContent>
          </a:graphicData>
        </a:graphic>
      </p:graphicFrame>
    </p:spTree>
    <p:extLst>
      <p:ext uri="{BB962C8B-B14F-4D97-AF65-F5344CB8AC3E}">
        <p14:creationId xmlns:p14="http://schemas.microsoft.com/office/powerpoint/2010/main" val="177424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(5 of 9)</a:t>
            </a:r>
          </a:p>
        </p:txBody>
      </p:sp>
      <p:pic>
        <p:nvPicPr>
          <p:cNvPr id="8" name="Content Placeholder 7" descr="The chain rule is illustrated using a four-sided polygon. The four vertices of the polygon are w = f of x and y, y, r, and x. For long description in Notes pane, press F6.&#10;">
            <a:extLst>
              <a:ext uri="{FF2B5EF4-FFF2-40B4-BE49-F238E27FC236}">
                <a16:creationId xmlns:a16="http://schemas.microsoft.com/office/drawing/2014/main" id="{E98A95CB-AE5F-4AB6-BE94-0D0159F3E845}"/>
              </a:ext>
            </a:extLst>
          </p:cNvPr>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906962" y="1447800"/>
            <a:ext cx="2750637" cy="4709580"/>
          </a:xfrm>
        </p:spPr>
      </p:pic>
      <p:sp>
        <p:nvSpPr>
          <p:cNvPr id="3" name="Content Placeholder 2"/>
          <p:cNvSpPr>
            <a:spLocks noGrp="1"/>
          </p:cNvSpPr>
          <p:nvPr>
            <p:ph idx="1"/>
          </p:nvPr>
        </p:nvSpPr>
        <p:spPr>
          <a:xfrm>
            <a:off x="4572000" y="3962400"/>
            <a:ext cx="3733800" cy="914399"/>
          </a:xfrm>
        </p:spPr>
        <p:txBody>
          <a:bodyPr/>
          <a:lstStyle/>
          <a:p>
            <a:pPr marL="0" indent="0">
              <a:buNone/>
            </a:pPr>
            <a:r>
              <a:rPr lang="en-IN" dirty="0"/>
              <a:t>Dependency diagram for the equation</a:t>
            </a:r>
            <a:endParaRPr lang="en-US" b="1" dirty="0"/>
          </a:p>
        </p:txBody>
      </p:sp>
      <p:graphicFrame>
        <p:nvGraphicFramePr>
          <p:cNvPr id="4" name="Object 3"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0" y="5096255"/>
          <a:ext cx="3636963" cy="909638"/>
        </p:xfrm>
        <a:graphic>
          <a:graphicData uri="http://schemas.openxmlformats.org/presentationml/2006/ole">
            <mc:AlternateContent xmlns:mc="http://schemas.openxmlformats.org/markup-compatibility/2006">
              <mc:Choice xmlns:v="urn:schemas-microsoft-com:vml" Requires="v">
                <p:oleObj spid="_x0000_s70669" name="Equation" r:id="rId5" imgW="2616120" imgH="787320" progId="Equation.DSMT4">
                  <p:embed/>
                </p:oleObj>
              </mc:Choice>
              <mc:Fallback>
                <p:oleObj name="Equation" r:id="rId5" imgW="2616120" imgH="787320" progId="Equation.DSMT4">
                  <p:embed/>
                  <p:pic>
                    <p:nvPicPr>
                      <p:cNvPr id="4" name="Object 3"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0" y="5096255"/>
                        <a:ext cx="3636963" cy="909638"/>
                      </a:xfrm>
                      <a:prstGeom prst="rect">
                        <a:avLst/>
                      </a:prstGeom>
                    </p:spPr>
                  </p:pic>
                </p:oleObj>
              </mc:Fallback>
            </mc:AlternateContent>
          </a:graphicData>
        </a:graphic>
      </p:graphicFrame>
    </p:spTree>
    <p:extLst>
      <p:ext uri="{BB962C8B-B14F-4D97-AF65-F5344CB8AC3E}">
        <p14:creationId xmlns:p14="http://schemas.microsoft.com/office/powerpoint/2010/main" val="274822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(6 of 9)</a:t>
            </a:r>
          </a:p>
        </p:txBody>
      </p:sp>
      <p:sp>
        <p:nvSpPr>
          <p:cNvPr id="3" name="Content Placeholder 2"/>
          <p:cNvSpPr>
            <a:spLocks noGrp="1"/>
          </p:cNvSpPr>
          <p:nvPr>
            <p:ph idx="1"/>
          </p:nvPr>
        </p:nvSpPr>
        <p:spPr>
          <a:xfrm>
            <a:off x="457200" y="1600201"/>
            <a:ext cx="381000" cy="515038"/>
          </a:xfrm>
        </p:spPr>
        <p:txBody>
          <a:bodyPr/>
          <a:lstStyle/>
          <a:p>
            <a:pPr marL="0" indent="0">
              <a:buNone/>
            </a:pPr>
            <a:r>
              <a:rPr lang="en-IN" dirty="0"/>
              <a:t>If</a:t>
            </a:r>
          </a:p>
        </p:txBody>
      </p:sp>
      <p:graphicFrame>
        <p:nvGraphicFramePr>
          <p:cNvPr id="5" name="Object 4" descr="w = f of x and y, x = g of r and s, and y = h of r and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46532" y="1641122"/>
          <a:ext cx="6530975" cy="411162"/>
        </p:xfrm>
        <a:graphic>
          <a:graphicData uri="http://schemas.openxmlformats.org/presentationml/2006/ole">
            <mc:AlternateContent xmlns:mc="http://schemas.openxmlformats.org/markup-compatibility/2006">
              <mc:Choice xmlns:v="urn:schemas-microsoft-com:vml" Requires="v">
                <p:oleObj spid="_x0000_s71704" name="Equation" r:id="rId3" imgW="4698720" imgH="355320" progId="Equation.DSMT4">
                  <p:embed/>
                </p:oleObj>
              </mc:Choice>
              <mc:Fallback>
                <p:oleObj name="Equation" r:id="rId3" imgW="4698720" imgH="355320" progId="Equation.DSMT4">
                  <p:embed/>
                  <p:pic>
                    <p:nvPicPr>
                      <p:cNvPr id="5" name="Object 4" descr="w = f of x and y, x = g of r and s, and y = h of r and 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946532" y="1641122"/>
                        <a:ext cx="6530975" cy="411162"/>
                      </a:xfrm>
                      <a:prstGeom prst="rect">
                        <a:avLst/>
                      </a:prstGeom>
                    </p:spPr>
                  </p:pic>
                </p:oleObj>
              </mc:Fallback>
            </mc:AlternateContent>
          </a:graphicData>
        </a:graphic>
      </p:graphicFrame>
      <p:sp>
        <p:nvSpPr>
          <p:cNvPr id="4" name="Content Placeholder 3"/>
          <p:cNvSpPr>
            <a:spLocks noGrp="1"/>
          </p:cNvSpPr>
          <p:nvPr>
            <p:ph idx="13"/>
          </p:nvPr>
        </p:nvSpPr>
        <p:spPr>
          <a:xfrm>
            <a:off x="7585839" y="1600201"/>
            <a:ext cx="872362" cy="481987"/>
          </a:xfrm>
        </p:spPr>
        <p:txBody>
          <a:bodyPr/>
          <a:lstStyle/>
          <a:p>
            <a:pPr marL="0" indent="0">
              <a:buNone/>
            </a:pPr>
            <a:r>
              <a:rPr lang="en-IN" dirty="0"/>
              <a:t>then</a:t>
            </a:r>
          </a:p>
        </p:txBody>
      </p:sp>
      <p:graphicFrame>
        <p:nvGraphicFramePr>
          <p:cNvPr id="6" name="Object 5"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and 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23119" y="2667000"/>
          <a:ext cx="7497763" cy="827087"/>
        </p:xfrm>
        <a:graphic>
          <a:graphicData uri="http://schemas.openxmlformats.org/presentationml/2006/ole">
            <mc:AlternateContent xmlns:mc="http://schemas.openxmlformats.org/markup-compatibility/2006">
              <mc:Choice xmlns:v="urn:schemas-microsoft-com:vml" Requires="v">
                <p:oleObj spid="_x0000_s71705" name="Equation" r:id="rId5" imgW="5930640" imgH="787320" progId="Equation.DSMT4">
                  <p:embed/>
                </p:oleObj>
              </mc:Choice>
              <mc:Fallback>
                <p:oleObj name="Equation" r:id="rId5" imgW="5930640" imgH="787320" progId="Equation.DSMT4">
                  <p:embed/>
                  <p:pic>
                    <p:nvPicPr>
                      <p:cNvPr id="6" name="Object 5"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and 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823119" y="2667000"/>
                        <a:ext cx="7497763" cy="827087"/>
                      </a:xfrm>
                      <a:prstGeom prst="rect">
                        <a:avLst/>
                      </a:prstGeom>
                    </p:spPr>
                  </p:pic>
                </p:oleObj>
              </mc:Fallback>
            </mc:AlternateContent>
          </a:graphicData>
        </a:graphic>
      </p:graphicFrame>
    </p:spTree>
    <p:extLst>
      <p:ext uri="{BB962C8B-B14F-4D97-AF65-F5344CB8AC3E}">
        <p14:creationId xmlns:p14="http://schemas.microsoft.com/office/powerpoint/2010/main" val="90958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(7 of 9)</a:t>
            </a:r>
          </a:p>
        </p:txBody>
      </p:sp>
      <p:sp>
        <p:nvSpPr>
          <p:cNvPr id="3" name="Content Placeholder 2"/>
          <p:cNvSpPr>
            <a:spLocks noGrp="1"/>
          </p:cNvSpPr>
          <p:nvPr>
            <p:ph idx="1"/>
          </p:nvPr>
        </p:nvSpPr>
        <p:spPr>
          <a:xfrm>
            <a:off x="457200" y="1600201"/>
            <a:ext cx="2667000" cy="415886"/>
          </a:xfrm>
        </p:spPr>
        <p:txBody>
          <a:bodyPr/>
          <a:lstStyle/>
          <a:p>
            <a:pPr marL="0" indent="0">
              <a:buNone/>
            </a:pPr>
            <a:r>
              <a:rPr lang="en-IN" sz="2400" b="1" dirty="0"/>
              <a:t>Example: </a:t>
            </a:r>
            <a:r>
              <a:rPr lang="en-IN" sz="2400" dirty="0"/>
              <a:t>Express</a:t>
            </a:r>
          </a:p>
        </p:txBody>
      </p:sp>
      <p:graphicFrame>
        <p:nvGraphicFramePr>
          <p:cNvPr id="24" name="Object 23" descr="partial derivative of w with respect to partial derivative of r and partial derivative of w with respect to partial derivative of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11949" y="1440132"/>
          <a:ext cx="1635125" cy="736023"/>
        </p:xfrm>
        <a:graphic>
          <a:graphicData uri="http://schemas.openxmlformats.org/presentationml/2006/ole">
            <mc:AlternateContent xmlns:mc="http://schemas.openxmlformats.org/markup-compatibility/2006">
              <mc:Choice xmlns:v="urn:schemas-microsoft-com:vml" Requires="v">
                <p:oleObj spid="_x0000_s72816" name="Equation" r:id="rId3" imgW="1346040" imgH="736560" progId="Equation.DSMT4">
                  <p:embed/>
                </p:oleObj>
              </mc:Choice>
              <mc:Fallback>
                <p:oleObj name="Equation" r:id="rId3" imgW="1346040" imgH="736560" progId="Equation.DSMT4">
                  <p:embed/>
                  <p:pic>
                    <p:nvPicPr>
                      <p:cNvPr id="24" name="Object 23" descr="partial derivative of w with respect to partial derivative of r and partial derivative of w with respect to partial derivative of 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211949" y="1440132"/>
                        <a:ext cx="1635125" cy="736023"/>
                      </a:xfrm>
                      <a:prstGeom prst="rect">
                        <a:avLst/>
                      </a:prstGeom>
                    </p:spPr>
                  </p:pic>
                </p:oleObj>
              </mc:Fallback>
            </mc:AlternateContent>
          </a:graphicData>
        </a:graphic>
      </p:graphicFrame>
      <p:sp>
        <p:nvSpPr>
          <p:cNvPr id="4" name="Content Placeholder 3"/>
          <p:cNvSpPr>
            <a:spLocks noGrp="1"/>
          </p:cNvSpPr>
          <p:nvPr>
            <p:ph idx="13"/>
          </p:nvPr>
        </p:nvSpPr>
        <p:spPr>
          <a:xfrm>
            <a:off x="4999922" y="1600201"/>
            <a:ext cx="2924878" cy="415886"/>
          </a:xfrm>
        </p:spPr>
        <p:txBody>
          <a:bodyPr/>
          <a:lstStyle/>
          <a:p>
            <a:pPr marL="0" indent="0">
              <a:buNone/>
            </a:pPr>
            <a:r>
              <a:rPr lang="en-IN" sz="2400" dirty="0"/>
              <a:t>in terms of </a:t>
            </a:r>
            <a:r>
              <a:rPr lang="en-IN" sz="2400" i="1" dirty="0"/>
              <a:t>r </a:t>
            </a:r>
            <a:r>
              <a:rPr lang="en-IN" sz="2400" dirty="0"/>
              <a:t>and </a:t>
            </a:r>
            <a:r>
              <a:rPr lang="en-IN" sz="2400" i="1" dirty="0"/>
              <a:t>s </a:t>
            </a:r>
            <a:r>
              <a:rPr lang="en-IN" sz="2400" dirty="0"/>
              <a:t>if</a:t>
            </a:r>
          </a:p>
        </p:txBody>
      </p:sp>
      <p:graphicFrame>
        <p:nvGraphicFramePr>
          <p:cNvPr id="15" name="Object 14" descr="w = x squared + y squared, x = r minus s, y = r +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81200" y="2412690"/>
          <a:ext cx="5443537" cy="469900"/>
        </p:xfrm>
        <a:graphic>
          <a:graphicData uri="http://schemas.openxmlformats.org/presentationml/2006/ole">
            <mc:AlternateContent xmlns:mc="http://schemas.openxmlformats.org/markup-compatibility/2006">
              <mc:Choice xmlns:v="urn:schemas-microsoft-com:vml" Requires="v">
                <p:oleObj spid="_x0000_s72817" name="Equation" r:id="rId5" imgW="3911400" imgH="406080" progId="Equation.DSMT4">
                  <p:embed/>
                </p:oleObj>
              </mc:Choice>
              <mc:Fallback>
                <p:oleObj name="Equation" r:id="rId5" imgW="3911400" imgH="406080" progId="Equation.DSMT4">
                  <p:embed/>
                  <p:pic>
                    <p:nvPicPr>
                      <p:cNvPr id="15" name="Object 14" descr="w = x squared + y squared, x = r minus s, y = r + 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981200" y="2412690"/>
                        <a:ext cx="5443537" cy="469900"/>
                      </a:xfrm>
                      <a:prstGeom prst="rect">
                        <a:avLst/>
                      </a:prstGeom>
                    </p:spPr>
                  </p:pic>
                </p:oleObj>
              </mc:Fallback>
            </mc:AlternateContent>
          </a:graphicData>
        </a:graphic>
      </p:graphicFrame>
      <p:sp>
        <p:nvSpPr>
          <p:cNvPr id="6" name="Content Placeholder 5"/>
          <p:cNvSpPr>
            <a:spLocks noGrp="1"/>
          </p:cNvSpPr>
          <p:nvPr>
            <p:ph idx="15"/>
          </p:nvPr>
        </p:nvSpPr>
        <p:spPr>
          <a:xfrm>
            <a:off x="457200" y="3139995"/>
            <a:ext cx="8229600" cy="451499"/>
          </a:xfrm>
        </p:spPr>
        <p:txBody>
          <a:bodyPr/>
          <a:lstStyle/>
          <a:p>
            <a:pPr marL="0" indent="0">
              <a:buNone/>
            </a:pPr>
            <a:r>
              <a:rPr lang="en-IN" sz="2400" b="1" dirty="0"/>
              <a:t>Solution:</a:t>
            </a:r>
            <a:r>
              <a:rPr lang="en-IN" sz="2400" dirty="0"/>
              <a:t> The preceding discussion gives the following.</a:t>
            </a:r>
            <a:endParaRPr lang="en-US" sz="2400" b="1" dirty="0"/>
          </a:p>
        </p:txBody>
      </p:sp>
      <p:graphicFrame>
        <p:nvGraphicFramePr>
          <p:cNvPr id="16" name="Object 15"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43669" y="3697257"/>
          <a:ext cx="3211079" cy="826944"/>
        </p:xfrm>
        <a:graphic>
          <a:graphicData uri="http://schemas.openxmlformats.org/presentationml/2006/ole">
            <mc:AlternateContent xmlns:mc="http://schemas.openxmlformats.org/markup-compatibility/2006">
              <mc:Choice xmlns:v="urn:schemas-microsoft-com:vml" Requires="v">
                <p:oleObj spid="_x0000_s72818" name="Equation" r:id="rId7" imgW="2539800" imgH="787320" progId="Equation.DSMT4">
                  <p:embed/>
                </p:oleObj>
              </mc:Choice>
              <mc:Fallback>
                <p:oleObj name="Equation" r:id="rId7" imgW="2539800" imgH="787320" progId="Equation.DSMT4">
                  <p:embed/>
                  <p:pic>
                    <p:nvPicPr>
                      <p:cNvPr id="16" name="Object 15" descr="partial derivative of w with respect to partial derivative of r = partial derivative of w with respect to partial derivative of x, partial derivative of x with respect to partial derivative of r + partial derivative of w with respect to partial derivative of y, partial derivative of y with respect to partial derivative of r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943669" y="3697257"/>
                        <a:ext cx="3211079" cy="826944"/>
                      </a:xfrm>
                      <a:prstGeom prst="rect">
                        <a:avLst/>
                      </a:prstGeom>
                    </p:spPr>
                  </p:pic>
                </p:oleObj>
              </mc:Fallback>
            </mc:AlternateContent>
          </a:graphicData>
        </a:graphic>
      </p:graphicFrame>
      <p:graphicFrame>
        <p:nvGraphicFramePr>
          <p:cNvPr id="18" name="Object 17" descr="equals left parenthesis 2 x right parenthesis left parenthesis 1 right parenthesis + left parenthesis 2 y right parenthesis left parenthesis 1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31071" y="4746837"/>
          <a:ext cx="2808432" cy="359353"/>
        </p:xfrm>
        <a:graphic>
          <a:graphicData uri="http://schemas.openxmlformats.org/presentationml/2006/ole">
            <mc:AlternateContent xmlns:mc="http://schemas.openxmlformats.org/markup-compatibility/2006">
              <mc:Choice xmlns:v="urn:schemas-microsoft-com:vml" Requires="v">
                <p:oleObj spid="_x0000_s72819" name="Equation" r:id="rId9" imgW="2222280" imgH="342720" progId="Equation.DSMT4">
                  <p:embed/>
                </p:oleObj>
              </mc:Choice>
              <mc:Fallback>
                <p:oleObj name="Equation" r:id="rId9" imgW="2222280" imgH="342720" progId="Equation.DSMT4">
                  <p:embed/>
                  <p:pic>
                    <p:nvPicPr>
                      <p:cNvPr id="18" name="Object 17" descr="equals left parenthesis 2 x right parenthesis left parenthesis 1 right parenthesis + left parenthesis 2 y right parenthesis left parenthesis 1 right parenthesis">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531071" y="4746837"/>
                        <a:ext cx="2808432" cy="359353"/>
                      </a:xfrm>
                      <a:prstGeom prst="rect">
                        <a:avLst/>
                      </a:prstGeom>
                    </p:spPr>
                  </p:pic>
                </p:oleObj>
              </mc:Fallback>
            </mc:AlternateContent>
          </a:graphicData>
        </a:graphic>
      </p:graphicFrame>
      <p:graphicFrame>
        <p:nvGraphicFramePr>
          <p:cNvPr id="19" name="Object 18" descr="equals 2 left parenthesis r minus s right parenthesis + 2 left parenthesis r + s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38909" y="5286106"/>
          <a:ext cx="2987386" cy="360795"/>
        </p:xfrm>
        <a:graphic>
          <a:graphicData uri="http://schemas.openxmlformats.org/presentationml/2006/ole">
            <mc:AlternateContent xmlns:mc="http://schemas.openxmlformats.org/markup-compatibility/2006">
              <mc:Choice xmlns:v="urn:schemas-microsoft-com:vml" Requires="v">
                <p:oleObj spid="_x0000_s72820" name="Equation" r:id="rId11" imgW="2361960" imgH="342720" progId="Equation.DSMT4">
                  <p:embed/>
                </p:oleObj>
              </mc:Choice>
              <mc:Fallback>
                <p:oleObj name="Equation" r:id="rId11" imgW="2361960" imgH="342720" progId="Equation.DSMT4">
                  <p:embed/>
                  <p:pic>
                    <p:nvPicPr>
                      <p:cNvPr id="19" name="Object 18" descr="equals 2 left parenthesis r minus s right parenthesis + 2 left parenthesis r + s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538909" y="5286106"/>
                        <a:ext cx="2987386" cy="360795"/>
                      </a:xfrm>
                      <a:prstGeom prst="rect">
                        <a:avLst/>
                      </a:prstGeom>
                    </p:spPr>
                  </p:pic>
                </p:oleObj>
              </mc:Fallback>
            </mc:AlternateContent>
          </a:graphicData>
        </a:graphic>
      </p:graphicFrame>
      <p:graphicFrame>
        <p:nvGraphicFramePr>
          <p:cNvPr id="20" name="Object 19" descr="equals 4 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62966" y="5814579"/>
          <a:ext cx="723034" cy="281421"/>
        </p:xfrm>
        <a:graphic>
          <a:graphicData uri="http://schemas.openxmlformats.org/presentationml/2006/ole">
            <mc:AlternateContent xmlns:mc="http://schemas.openxmlformats.org/markup-compatibility/2006">
              <mc:Choice xmlns:v="urn:schemas-microsoft-com:vml" Requires="v">
                <p:oleObj spid="_x0000_s72821" name="Equation" r:id="rId13" imgW="571320" imgH="266400" progId="Equation.DSMT4">
                  <p:embed/>
                </p:oleObj>
              </mc:Choice>
              <mc:Fallback>
                <p:oleObj name="Equation" r:id="rId13" imgW="571320" imgH="266400" progId="Equation.DSMT4">
                  <p:embed/>
                  <p:pic>
                    <p:nvPicPr>
                      <p:cNvPr id="20" name="Object 19" descr="equals 4 r">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1562966" y="5814579"/>
                        <a:ext cx="723034" cy="281421"/>
                      </a:xfrm>
                      <a:prstGeom prst="rect">
                        <a:avLst/>
                      </a:prstGeom>
                    </p:spPr>
                  </p:pic>
                </p:oleObj>
              </mc:Fallback>
            </mc:AlternateContent>
          </a:graphicData>
        </a:graphic>
      </p:graphicFrame>
      <p:graphicFrame>
        <p:nvGraphicFramePr>
          <p:cNvPr id="17" name="Object 16" descr="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99922" y="3697258"/>
          <a:ext cx="3211079" cy="826943"/>
        </p:xfrm>
        <a:graphic>
          <a:graphicData uri="http://schemas.openxmlformats.org/presentationml/2006/ole">
            <mc:AlternateContent xmlns:mc="http://schemas.openxmlformats.org/markup-compatibility/2006">
              <mc:Choice xmlns:v="urn:schemas-microsoft-com:vml" Requires="v">
                <p:oleObj spid="_x0000_s72822" name="Equation" r:id="rId15" imgW="2539800" imgH="787320" progId="Equation.DSMT4">
                  <p:embed/>
                </p:oleObj>
              </mc:Choice>
              <mc:Fallback>
                <p:oleObj name="Equation" r:id="rId15" imgW="2539800" imgH="787320" progId="Equation.DSMT4">
                  <p:embed/>
                  <p:pic>
                    <p:nvPicPr>
                      <p:cNvPr id="17" name="Object 16" descr="partial derivative of w with respect to partial derivative of s = partial derivative of w with respect to partial derivative of x, partial derivative of x with respect to partial derivative of s + partial derivative of w with respect to partial derivative of y, partial derivative of y with respect to partial derivative of s">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4999922" y="3697258"/>
                        <a:ext cx="3211079" cy="826943"/>
                      </a:xfrm>
                      <a:prstGeom prst="rect">
                        <a:avLst/>
                      </a:prstGeom>
                    </p:spPr>
                  </p:pic>
                </p:oleObj>
              </mc:Fallback>
            </mc:AlternateContent>
          </a:graphicData>
        </a:graphic>
      </p:graphicFrame>
      <p:graphicFrame>
        <p:nvGraphicFramePr>
          <p:cNvPr id="21" name="Object 20" descr="equals left parenthesis 2 x right parenthesis left parenthesis negative 1 right parenthesis + left parenthesis 2 y right parenthesis left parenthesis 1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604296" y="4659330"/>
          <a:ext cx="3227070" cy="386096"/>
        </p:xfrm>
        <a:graphic>
          <a:graphicData uri="http://schemas.openxmlformats.org/presentationml/2006/ole">
            <mc:AlternateContent xmlns:mc="http://schemas.openxmlformats.org/markup-compatibility/2006">
              <mc:Choice xmlns:v="urn:schemas-microsoft-com:vml" Requires="v">
                <p:oleObj spid="_x0000_s72823" name="Equation" r:id="rId17" imgW="2108160" imgH="304560" progId="Equation.DSMT4">
                  <p:embed/>
                </p:oleObj>
              </mc:Choice>
              <mc:Fallback>
                <p:oleObj name="Equation" r:id="rId17" imgW="2108160" imgH="304560" progId="Equation.DSMT4">
                  <p:embed/>
                  <p:pic>
                    <p:nvPicPr>
                      <p:cNvPr id="21" name="Object 20" descr="equals left parenthesis 2 x right parenthesis left parenthesis negative 1 right parenthesis + left parenthesis 2 y right parenthesis left parenthesis 1 right parenthesis">
                        <a:extLst>
                          <a:ext uri="{FF2B5EF4-FFF2-40B4-BE49-F238E27FC236}">
                            <a16:creationId xmlns:a16="http://schemas.microsoft.com/office/drawing/2014/main" id="{BA8F6C83-2B39-4C74-8EDD-D41ED1AB1692}"/>
                          </a:ext>
                        </a:extLst>
                      </p:cNvPr>
                      <p:cNvPicPr/>
                      <p:nvPr/>
                    </p:nvPicPr>
                    <p:blipFill>
                      <a:blip r:embed="rId18"/>
                      <a:stretch>
                        <a:fillRect/>
                      </a:stretch>
                    </p:blipFill>
                    <p:spPr>
                      <a:xfrm>
                        <a:off x="5604296" y="4659330"/>
                        <a:ext cx="3227070" cy="386096"/>
                      </a:xfrm>
                      <a:prstGeom prst="rect">
                        <a:avLst/>
                      </a:prstGeom>
                    </p:spPr>
                  </p:pic>
                </p:oleObj>
              </mc:Fallback>
            </mc:AlternateContent>
          </a:graphicData>
        </a:graphic>
      </p:graphicFrame>
      <p:graphicFrame>
        <p:nvGraphicFramePr>
          <p:cNvPr id="22" name="Object 21" descr="equals negative2 left parenthesis r minus s right parenthesis + 2 left parenthesis r + s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617197" y="5278005"/>
          <a:ext cx="3196648" cy="360795"/>
        </p:xfrm>
        <a:graphic>
          <a:graphicData uri="http://schemas.openxmlformats.org/presentationml/2006/ole">
            <mc:AlternateContent xmlns:mc="http://schemas.openxmlformats.org/markup-compatibility/2006">
              <mc:Choice xmlns:v="urn:schemas-microsoft-com:vml" Requires="v">
                <p:oleObj spid="_x0000_s72824" name="Equation" r:id="rId19" imgW="2527200" imgH="342720" progId="Equation.DSMT4">
                  <p:embed/>
                </p:oleObj>
              </mc:Choice>
              <mc:Fallback>
                <p:oleObj name="Equation" r:id="rId19" imgW="2527200" imgH="342720" progId="Equation.DSMT4">
                  <p:embed/>
                  <p:pic>
                    <p:nvPicPr>
                      <p:cNvPr id="22" name="Object 21" descr="equals negative2 left parenthesis r minus s right parenthesis + 2 left parenthesis r + s right parenthesis">
                        <a:extLst>
                          <a:ext uri="{FF2B5EF4-FFF2-40B4-BE49-F238E27FC236}">
                            <a16:creationId xmlns:a16="http://schemas.microsoft.com/office/drawing/2014/main" id="{BA8F6C83-2B39-4C74-8EDD-D41ED1AB1692}"/>
                          </a:ext>
                        </a:extLst>
                      </p:cNvPr>
                      <p:cNvPicPr/>
                      <p:nvPr/>
                    </p:nvPicPr>
                    <p:blipFill>
                      <a:blip r:embed="rId20"/>
                      <a:stretch>
                        <a:fillRect/>
                      </a:stretch>
                    </p:blipFill>
                    <p:spPr>
                      <a:xfrm>
                        <a:off x="5617197" y="5278005"/>
                        <a:ext cx="3196648" cy="360795"/>
                      </a:xfrm>
                      <a:prstGeom prst="rect">
                        <a:avLst/>
                      </a:prstGeom>
                    </p:spPr>
                  </p:pic>
                </p:oleObj>
              </mc:Fallback>
            </mc:AlternateContent>
          </a:graphicData>
        </a:graphic>
      </p:graphicFrame>
      <p:graphicFrame>
        <p:nvGraphicFramePr>
          <p:cNvPr id="23" name="Object 22" descr="equals 4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614265" y="5801591"/>
          <a:ext cx="723035" cy="294409"/>
        </p:xfrm>
        <a:graphic>
          <a:graphicData uri="http://schemas.openxmlformats.org/presentationml/2006/ole">
            <mc:AlternateContent xmlns:mc="http://schemas.openxmlformats.org/markup-compatibility/2006">
              <mc:Choice xmlns:v="urn:schemas-microsoft-com:vml" Requires="v">
                <p:oleObj spid="_x0000_s72825" name="Equation" r:id="rId21" imgW="571320" imgH="279360" progId="Equation.DSMT4">
                  <p:embed/>
                </p:oleObj>
              </mc:Choice>
              <mc:Fallback>
                <p:oleObj name="Equation" r:id="rId21" imgW="571320" imgH="279360" progId="Equation.DSMT4">
                  <p:embed/>
                  <p:pic>
                    <p:nvPicPr>
                      <p:cNvPr id="23" name="Object 22" descr="equals 4 s">
                        <a:extLst>
                          <a:ext uri="{FF2B5EF4-FFF2-40B4-BE49-F238E27FC236}">
                            <a16:creationId xmlns:a16="http://schemas.microsoft.com/office/drawing/2014/main" id="{BA8F6C83-2B39-4C74-8EDD-D41ED1AB1692}"/>
                          </a:ext>
                        </a:extLst>
                      </p:cNvPr>
                      <p:cNvPicPr/>
                      <p:nvPr/>
                    </p:nvPicPr>
                    <p:blipFill>
                      <a:blip r:embed="rId22"/>
                      <a:stretch>
                        <a:fillRect/>
                      </a:stretch>
                    </p:blipFill>
                    <p:spPr>
                      <a:xfrm>
                        <a:off x="5614265" y="5801591"/>
                        <a:ext cx="723035" cy="294409"/>
                      </a:xfrm>
                      <a:prstGeom prst="rect">
                        <a:avLst/>
                      </a:prstGeom>
                    </p:spPr>
                  </p:pic>
                </p:oleObj>
              </mc:Fallback>
            </mc:AlternateContent>
          </a:graphicData>
        </a:graphic>
      </p:graphicFrame>
    </p:spTree>
    <p:extLst>
      <p:ext uri="{BB962C8B-B14F-4D97-AF65-F5344CB8AC3E}">
        <p14:creationId xmlns:p14="http://schemas.microsoft.com/office/powerpoint/2010/main" val="362653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(8 of 9)</a:t>
            </a:r>
          </a:p>
        </p:txBody>
      </p:sp>
      <p:pic>
        <p:nvPicPr>
          <p:cNvPr id="7" name="Content Placeholder 6" descr="An illustration of the chain rule. Three points, w = f of x, and s, r, are connected to a common point, x. For long description in Notes pane, press F6.&#10;">
            <a:extLst>
              <a:ext uri="{FF2B5EF4-FFF2-40B4-BE49-F238E27FC236}">
                <a16:creationId xmlns:a16="http://schemas.microsoft.com/office/drawing/2014/main" id="{E2C1A2C9-3B89-4255-AE90-C3E6D195C211}"/>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685800" y="1485900"/>
            <a:ext cx="2203304" cy="4648200"/>
          </a:xfrm>
        </p:spPr>
      </p:pic>
      <p:sp>
        <p:nvSpPr>
          <p:cNvPr id="3" name="Content Placeholder 2"/>
          <p:cNvSpPr>
            <a:spLocks noGrp="1"/>
          </p:cNvSpPr>
          <p:nvPr>
            <p:ph idx="1"/>
          </p:nvPr>
        </p:nvSpPr>
        <p:spPr>
          <a:xfrm>
            <a:off x="3429000" y="3810000"/>
            <a:ext cx="5029200" cy="1828799"/>
          </a:xfrm>
        </p:spPr>
        <p:txBody>
          <a:bodyPr/>
          <a:lstStyle/>
          <a:p>
            <a:pPr marL="0" indent="0">
              <a:buNone/>
            </a:pPr>
            <a:r>
              <a:rPr lang="en-IN" sz="2400" dirty="0"/>
              <a:t>Dependency diagram for differentiating </a:t>
            </a:r>
            <a:r>
              <a:rPr lang="en-IN" sz="2400" i="1" dirty="0"/>
              <a:t>f</a:t>
            </a:r>
            <a:r>
              <a:rPr lang="en-IN" sz="2400" dirty="0"/>
              <a:t> as a composite function of </a:t>
            </a:r>
            <a:r>
              <a:rPr lang="en-IN" sz="2400" i="1" dirty="0"/>
              <a:t>r </a:t>
            </a:r>
            <a:r>
              <a:rPr lang="en-IN" sz="2400" dirty="0"/>
              <a:t>and </a:t>
            </a:r>
            <a:r>
              <a:rPr lang="en-IN" sz="2400" i="1" dirty="0"/>
              <a:t>s </a:t>
            </a:r>
            <a:r>
              <a:rPr lang="en-IN" sz="2400" dirty="0"/>
              <a:t>with one intermediate variable.</a:t>
            </a:r>
            <a:endParaRPr lang="en-US" sz="2400" b="1" dirty="0"/>
          </a:p>
        </p:txBody>
      </p:sp>
    </p:spTree>
    <p:extLst>
      <p:ext uri="{BB962C8B-B14F-4D97-AF65-F5344CB8AC3E}">
        <p14:creationId xmlns:p14="http://schemas.microsoft.com/office/powerpoint/2010/main" val="135357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Defined on Surfaces </a:t>
            </a:r>
            <a:r>
              <a:rPr lang="en-IN" sz="2000" b="0" dirty="0"/>
              <a:t>(9 of 9)</a:t>
            </a:r>
          </a:p>
        </p:txBody>
      </p:sp>
      <p:sp>
        <p:nvSpPr>
          <p:cNvPr id="3" name="Content Placeholder 2"/>
          <p:cNvSpPr>
            <a:spLocks noGrp="1"/>
          </p:cNvSpPr>
          <p:nvPr>
            <p:ph idx="1"/>
          </p:nvPr>
        </p:nvSpPr>
        <p:spPr>
          <a:xfrm>
            <a:off x="457200" y="1600201"/>
            <a:ext cx="381000" cy="493004"/>
          </a:xfrm>
        </p:spPr>
        <p:txBody>
          <a:bodyPr/>
          <a:lstStyle/>
          <a:p>
            <a:pPr marL="0" indent="0">
              <a:buNone/>
            </a:pPr>
            <a:r>
              <a:rPr lang="en-IN" dirty="0"/>
              <a:t>If</a:t>
            </a:r>
          </a:p>
        </p:txBody>
      </p:sp>
      <p:graphicFrame>
        <p:nvGraphicFramePr>
          <p:cNvPr id="5" name="Object 4" descr="w = f of x and x = g of r and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44151" y="1640106"/>
          <a:ext cx="4000659" cy="391160"/>
        </p:xfrm>
        <a:graphic>
          <a:graphicData uri="http://schemas.openxmlformats.org/presentationml/2006/ole">
            <mc:AlternateContent xmlns:mc="http://schemas.openxmlformats.org/markup-compatibility/2006">
              <mc:Choice xmlns:v="urn:schemas-microsoft-com:vml" Requires="v">
                <p:oleObj spid="_x0000_s73752" name="Equation" r:id="rId3" imgW="3009600" imgH="355320" progId="Equation.DSMT4">
                  <p:embed/>
                </p:oleObj>
              </mc:Choice>
              <mc:Fallback>
                <p:oleObj name="Equation" r:id="rId3" imgW="3009600" imgH="355320" progId="Equation.DSMT4">
                  <p:embed/>
                  <p:pic>
                    <p:nvPicPr>
                      <p:cNvPr id="5" name="Object 4" descr="w = f of x and x = g of r and 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944151" y="1640106"/>
                        <a:ext cx="4000659" cy="391160"/>
                      </a:xfrm>
                      <a:prstGeom prst="rect">
                        <a:avLst/>
                      </a:prstGeom>
                    </p:spPr>
                  </p:pic>
                </p:oleObj>
              </mc:Fallback>
            </mc:AlternateContent>
          </a:graphicData>
        </a:graphic>
      </p:graphicFrame>
      <p:sp>
        <p:nvSpPr>
          <p:cNvPr id="4" name="Content Placeholder 3"/>
          <p:cNvSpPr>
            <a:spLocks noGrp="1"/>
          </p:cNvSpPr>
          <p:nvPr>
            <p:ph idx="13"/>
          </p:nvPr>
        </p:nvSpPr>
        <p:spPr>
          <a:xfrm>
            <a:off x="5029200" y="1600202"/>
            <a:ext cx="1066800" cy="493004"/>
          </a:xfrm>
        </p:spPr>
        <p:txBody>
          <a:bodyPr/>
          <a:lstStyle/>
          <a:p>
            <a:pPr marL="0" indent="0">
              <a:buNone/>
            </a:pPr>
            <a:r>
              <a:rPr lang="en-IN" dirty="0"/>
              <a:t>then</a:t>
            </a:r>
            <a:endParaRPr lang="en-US" b="1" dirty="0"/>
          </a:p>
        </p:txBody>
      </p:sp>
      <p:graphicFrame>
        <p:nvGraphicFramePr>
          <p:cNvPr id="6" name="Object 5" descr="partial derivative of w with respect to partial derivative of r = start fraction d w over d x end fraction, partial derivative of x with respect to partial derivative of r and partial derivative of w with respect to partial derivative of s = start fraction d w over d x end fraction, partial derivative of x with respect to partial derivative of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98638" y="2667000"/>
          <a:ext cx="5546725" cy="850900"/>
        </p:xfrm>
        <a:graphic>
          <a:graphicData uri="http://schemas.openxmlformats.org/presentationml/2006/ole">
            <mc:AlternateContent xmlns:mc="http://schemas.openxmlformats.org/markup-compatibility/2006">
              <mc:Choice xmlns:v="urn:schemas-microsoft-com:vml" Requires="v">
                <p:oleObj spid="_x0000_s73753" name="Equation" r:id="rId5" imgW="3987720" imgH="736560" progId="Equation.DSMT4">
                  <p:embed/>
                </p:oleObj>
              </mc:Choice>
              <mc:Fallback>
                <p:oleObj name="Equation" r:id="rId5" imgW="3987720" imgH="736560" progId="Equation.DSMT4">
                  <p:embed/>
                  <p:pic>
                    <p:nvPicPr>
                      <p:cNvPr id="6" name="Object 5" descr="partial derivative of w with respect to partial derivative of r = start fraction d w over d x end fraction, partial derivative of x with respect to partial derivative of r and partial derivative of w with respect to partial derivative of s = start fraction d w over d x end fraction, partial derivative of x with respect to partial derivative of 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798638" y="2667000"/>
                        <a:ext cx="5546725" cy="850900"/>
                      </a:xfrm>
                      <a:prstGeom prst="rect">
                        <a:avLst/>
                      </a:prstGeom>
                    </p:spPr>
                  </p:pic>
                </p:oleObj>
              </mc:Fallback>
            </mc:AlternateContent>
          </a:graphicData>
        </a:graphic>
      </p:graphicFrame>
    </p:spTree>
    <p:extLst>
      <p:ext uri="{BB962C8B-B14F-4D97-AF65-F5344CB8AC3E}">
        <p14:creationId xmlns:p14="http://schemas.microsoft.com/office/powerpoint/2010/main" val="190071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Section 14.4 </a:t>
            </a:r>
            <a:r>
              <a:rPr lang="en-IN" dirty="0"/>
              <a:t>The Chain Rule</a:t>
            </a:r>
          </a:p>
        </p:txBody>
      </p:sp>
    </p:spTree>
    <p:extLst>
      <p:ext uri="{BB962C8B-B14F-4D97-AF65-F5344CB8AC3E}">
        <p14:creationId xmlns:p14="http://schemas.microsoft.com/office/powerpoint/2010/main" val="167402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Implicit Differentiation Revisited </a:t>
            </a:r>
            <a:r>
              <a:rPr lang="en-IN" sz="2000" b="0" dirty="0"/>
              <a:t>(1 of 6)</a:t>
            </a:r>
          </a:p>
        </p:txBody>
      </p:sp>
      <p:pic>
        <p:nvPicPr>
          <p:cNvPr id="16" name="Picture 15" descr="The chain rule is illustrated using a four sided polygon. For long description in Notes pane, press F6."/>
          <p:cNvPicPr>
            <a:picLocks noChangeAspect="1"/>
          </p:cNvPicPr>
          <p:nvPr/>
        </p:nvPicPr>
        <p:blipFill>
          <a:blip r:embed="rId4"/>
          <a:stretch>
            <a:fillRect/>
          </a:stretch>
        </p:blipFill>
        <p:spPr>
          <a:xfrm>
            <a:off x="609600" y="1600200"/>
            <a:ext cx="3834762" cy="4419815"/>
          </a:xfrm>
          <a:prstGeom prst="rect">
            <a:avLst/>
          </a:prstGeom>
        </p:spPr>
      </p:pic>
      <p:sp>
        <p:nvSpPr>
          <p:cNvPr id="3" name="Content Placeholder 2"/>
          <p:cNvSpPr>
            <a:spLocks noGrp="1"/>
          </p:cNvSpPr>
          <p:nvPr>
            <p:ph idx="1"/>
          </p:nvPr>
        </p:nvSpPr>
        <p:spPr>
          <a:xfrm>
            <a:off x="4907094" y="2895600"/>
            <a:ext cx="3581400" cy="457200"/>
          </a:xfrm>
        </p:spPr>
        <p:txBody>
          <a:bodyPr/>
          <a:lstStyle/>
          <a:p>
            <a:pPr marL="0" indent="0">
              <a:buNone/>
            </a:pPr>
            <a:r>
              <a:rPr lang="en-IN" sz="2400" dirty="0"/>
              <a:t>Dependency diagram for</a:t>
            </a:r>
          </a:p>
        </p:txBody>
      </p:sp>
      <p:sp>
        <p:nvSpPr>
          <p:cNvPr id="4" name="Content Placeholder 3"/>
          <p:cNvSpPr>
            <a:spLocks noGrp="1"/>
          </p:cNvSpPr>
          <p:nvPr>
            <p:ph idx="13"/>
          </p:nvPr>
        </p:nvSpPr>
        <p:spPr>
          <a:xfrm>
            <a:off x="4907094" y="3429000"/>
            <a:ext cx="1981200" cy="457200"/>
          </a:xfrm>
        </p:spPr>
        <p:txBody>
          <a:bodyPr/>
          <a:lstStyle/>
          <a:p>
            <a:pPr marL="0" indent="0">
              <a:buNone/>
            </a:pPr>
            <a:r>
              <a:rPr lang="en-IN" sz="2400" dirty="0"/>
              <a:t>differentiating</a:t>
            </a:r>
          </a:p>
        </p:txBody>
      </p:sp>
      <p:graphicFrame>
        <p:nvGraphicFramePr>
          <p:cNvPr id="14" name="Object 13" descr="w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943379" y="3456716"/>
          <a:ext cx="1906587" cy="376237"/>
        </p:xfrm>
        <a:graphic>
          <a:graphicData uri="http://schemas.openxmlformats.org/presentationml/2006/ole">
            <mc:AlternateContent xmlns:mc="http://schemas.openxmlformats.org/markup-compatibility/2006">
              <mc:Choice xmlns:v="urn:schemas-microsoft-com:vml" Requires="v">
                <p:oleObj spid="_x0000_s74776" name="Equation" r:id="rId5" imgW="1434960" imgH="342720" progId="Equation.DSMT4">
                  <p:embed/>
                </p:oleObj>
              </mc:Choice>
              <mc:Fallback>
                <p:oleObj name="Equation" r:id="rId5" imgW="1434960" imgH="342720" progId="Equation.DSMT4">
                  <p:embed/>
                  <p:pic>
                    <p:nvPicPr>
                      <p:cNvPr id="14" name="Object 13" descr="w = 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943379" y="3456716"/>
                        <a:ext cx="1906587" cy="376237"/>
                      </a:xfrm>
                      <a:prstGeom prst="rect">
                        <a:avLst/>
                      </a:prstGeom>
                    </p:spPr>
                  </p:pic>
                </p:oleObj>
              </mc:Fallback>
            </mc:AlternateContent>
          </a:graphicData>
        </a:graphic>
      </p:graphicFrame>
      <p:sp>
        <p:nvSpPr>
          <p:cNvPr id="5" name="Content Placeholder 4"/>
          <p:cNvSpPr>
            <a:spLocks noGrp="1"/>
          </p:cNvSpPr>
          <p:nvPr>
            <p:ph idx="14"/>
          </p:nvPr>
        </p:nvSpPr>
        <p:spPr>
          <a:xfrm>
            <a:off x="4907093" y="3957064"/>
            <a:ext cx="3766259" cy="462535"/>
          </a:xfrm>
        </p:spPr>
        <p:txBody>
          <a:bodyPr/>
          <a:lstStyle/>
          <a:p>
            <a:pPr marL="0" indent="0">
              <a:buNone/>
            </a:pPr>
            <a:r>
              <a:rPr lang="en-IN" sz="2400" dirty="0"/>
              <a:t>with respect to </a:t>
            </a:r>
            <a:r>
              <a:rPr lang="en-IN" sz="2400" i="1" dirty="0"/>
              <a:t>x</a:t>
            </a:r>
            <a:r>
              <a:rPr lang="en-IN" sz="2400" dirty="0"/>
              <a:t>. Setting</a:t>
            </a:r>
          </a:p>
        </p:txBody>
      </p:sp>
      <p:graphicFrame>
        <p:nvGraphicFramePr>
          <p:cNvPr id="15" name="Object 14" descr="start fraction d w over d x end fraction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897915" y="4480867"/>
          <a:ext cx="974804" cy="669112"/>
        </p:xfrm>
        <a:graphic>
          <a:graphicData uri="http://schemas.openxmlformats.org/presentationml/2006/ole">
            <mc:AlternateContent xmlns:mc="http://schemas.openxmlformats.org/markup-compatibility/2006">
              <mc:Choice xmlns:v="urn:schemas-microsoft-com:vml" Requires="v">
                <p:oleObj spid="_x0000_s74777" name="Equation" r:id="rId7" imgW="888840" imgH="736560" progId="Equation.DSMT4">
                  <p:embed/>
                </p:oleObj>
              </mc:Choice>
              <mc:Fallback>
                <p:oleObj name="Equation" r:id="rId7" imgW="888840" imgH="736560" progId="Equation.DSMT4">
                  <p:embed/>
                  <p:pic>
                    <p:nvPicPr>
                      <p:cNvPr id="15" name="Object 14" descr="start fraction d w over d x end fraction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897915" y="4480867"/>
                        <a:ext cx="974804" cy="669112"/>
                      </a:xfrm>
                      <a:prstGeom prst="rect">
                        <a:avLst/>
                      </a:prstGeom>
                    </p:spPr>
                  </p:pic>
                </p:oleObj>
              </mc:Fallback>
            </mc:AlternateContent>
          </a:graphicData>
        </a:graphic>
      </p:graphicFrame>
      <p:sp>
        <p:nvSpPr>
          <p:cNvPr id="6" name="Content Placeholder 5"/>
          <p:cNvSpPr>
            <a:spLocks noGrp="1"/>
          </p:cNvSpPr>
          <p:nvPr>
            <p:ph idx="15"/>
          </p:nvPr>
        </p:nvSpPr>
        <p:spPr>
          <a:xfrm>
            <a:off x="6030817" y="4585063"/>
            <a:ext cx="2457678" cy="413247"/>
          </a:xfrm>
        </p:spPr>
        <p:txBody>
          <a:bodyPr/>
          <a:lstStyle/>
          <a:p>
            <a:pPr marL="0" indent="0">
              <a:buNone/>
            </a:pPr>
            <a:r>
              <a:rPr lang="en-IN" sz="2400" dirty="0"/>
              <a:t>leads to a simple</a:t>
            </a:r>
          </a:p>
        </p:txBody>
      </p:sp>
      <p:sp>
        <p:nvSpPr>
          <p:cNvPr id="7" name="Content Placeholder 6"/>
          <p:cNvSpPr>
            <a:spLocks noGrp="1"/>
          </p:cNvSpPr>
          <p:nvPr>
            <p:ph idx="16"/>
          </p:nvPr>
        </p:nvSpPr>
        <p:spPr>
          <a:xfrm>
            <a:off x="4918110" y="5226650"/>
            <a:ext cx="3766260" cy="843536"/>
          </a:xfrm>
        </p:spPr>
        <p:txBody>
          <a:bodyPr/>
          <a:lstStyle/>
          <a:p>
            <a:pPr marL="0" indent="0">
              <a:buNone/>
            </a:pPr>
            <a:r>
              <a:rPr lang="en-IN" sz="2400" dirty="0"/>
              <a:t>computational formula for implicit differentiation.</a:t>
            </a:r>
            <a:endParaRPr lang="en-US" sz="2400" b="1" dirty="0"/>
          </a:p>
        </p:txBody>
      </p:sp>
    </p:spTree>
    <p:extLst>
      <p:ext uri="{BB962C8B-B14F-4D97-AF65-F5344CB8AC3E}">
        <p14:creationId xmlns:p14="http://schemas.microsoft.com/office/powerpoint/2010/main" val="88776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Implicit Differentiation Revisited </a:t>
            </a:r>
            <a:r>
              <a:rPr lang="en-IN" sz="2000" b="0" dirty="0"/>
              <a:t>(2 of 6)</a:t>
            </a:r>
          </a:p>
        </p:txBody>
      </p:sp>
      <p:sp>
        <p:nvSpPr>
          <p:cNvPr id="3" name="Content Placeholder 2"/>
          <p:cNvSpPr>
            <a:spLocks noGrp="1"/>
          </p:cNvSpPr>
          <p:nvPr>
            <p:ph idx="1"/>
          </p:nvPr>
        </p:nvSpPr>
        <p:spPr>
          <a:xfrm>
            <a:off x="457200" y="1600200"/>
            <a:ext cx="8229600" cy="479233"/>
          </a:xfrm>
        </p:spPr>
        <p:txBody>
          <a:bodyPr/>
          <a:lstStyle/>
          <a:p>
            <a:pPr marL="0" indent="0">
              <a:buNone/>
            </a:pPr>
            <a:r>
              <a:rPr lang="en-IN" b="1" dirty="0"/>
              <a:t>Theorem—A Formula for Implicit Differentiation</a:t>
            </a:r>
          </a:p>
        </p:txBody>
      </p:sp>
      <p:sp>
        <p:nvSpPr>
          <p:cNvPr id="4" name="Content Placeholder 3"/>
          <p:cNvSpPr>
            <a:spLocks noGrp="1"/>
          </p:cNvSpPr>
          <p:nvPr>
            <p:ph idx="13"/>
          </p:nvPr>
        </p:nvSpPr>
        <p:spPr>
          <a:xfrm>
            <a:off x="457200" y="2209801"/>
            <a:ext cx="2286000" cy="489332"/>
          </a:xfrm>
        </p:spPr>
        <p:txBody>
          <a:bodyPr/>
          <a:lstStyle/>
          <a:p>
            <a:pPr marL="0" indent="0">
              <a:buNone/>
            </a:pPr>
            <a:r>
              <a:rPr lang="en-IN" dirty="0"/>
              <a:t>Suppose that</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11138" y="2274238"/>
          <a:ext cx="1214438" cy="376237"/>
        </p:xfrm>
        <a:graphic>
          <a:graphicData uri="http://schemas.openxmlformats.org/presentationml/2006/ole">
            <mc:AlternateContent xmlns:mc="http://schemas.openxmlformats.org/markup-compatibility/2006">
              <mc:Choice xmlns:v="urn:schemas-microsoft-com:vml" Requires="v">
                <p:oleObj spid="_x0000_s75822" name="Equation" r:id="rId3" imgW="914400" imgH="342720" progId="Equation.DSMT4">
                  <p:embed/>
                </p:oleObj>
              </mc:Choice>
              <mc:Fallback>
                <p:oleObj name="Equation" r:id="rId3" imgW="91440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811138" y="2274238"/>
                        <a:ext cx="1214438" cy="376237"/>
                      </a:xfrm>
                      <a:prstGeom prst="rect">
                        <a:avLst/>
                      </a:prstGeom>
                    </p:spPr>
                  </p:pic>
                </p:oleObj>
              </mc:Fallback>
            </mc:AlternateContent>
          </a:graphicData>
        </a:graphic>
      </p:graphicFrame>
      <p:sp>
        <p:nvSpPr>
          <p:cNvPr id="5" name="Content Placeholder 4"/>
          <p:cNvSpPr>
            <a:spLocks noGrp="1"/>
          </p:cNvSpPr>
          <p:nvPr>
            <p:ph idx="14"/>
          </p:nvPr>
        </p:nvSpPr>
        <p:spPr>
          <a:xfrm>
            <a:off x="4093513" y="2209802"/>
            <a:ext cx="4579839" cy="489332"/>
          </a:xfrm>
        </p:spPr>
        <p:txBody>
          <a:bodyPr/>
          <a:lstStyle/>
          <a:p>
            <a:pPr marL="0" indent="0">
              <a:buNone/>
            </a:pPr>
            <a:r>
              <a:rPr lang="en-IN" dirty="0"/>
              <a:t>is differentiable and that the</a:t>
            </a:r>
          </a:p>
        </p:txBody>
      </p:sp>
      <p:sp>
        <p:nvSpPr>
          <p:cNvPr id="6" name="Content Placeholder 5"/>
          <p:cNvSpPr>
            <a:spLocks noGrp="1"/>
          </p:cNvSpPr>
          <p:nvPr>
            <p:ph idx="15"/>
          </p:nvPr>
        </p:nvSpPr>
        <p:spPr>
          <a:xfrm>
            <a:off x="457199" y="2763400"/>
            <a:ext cx="1514819" cy="475560"/>
          </a:xfrm>
        </p:spPr>
        <p:txBody>
          <a:bodyPr/>
          <a:lstStyle/>
          <a:p>
            <a:pPr marL="0" indent="0">
              <a:buNone/>
            </a:pPr>
            <a:r>
              <a:rPr lang="en-IN" dirty="0"/>
              <a:t>equation</a:t>
            </a:r>
          </a:p>
        </p:txBody>
      </p:sp>
      <p:graphicFrame>
        <p:nvGraphicFramePr>
          <p:cNvPr id="15" name="Object 14" descr="F of x and y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56481" y="2829501"/>
          <a:ext cx="1824038" cy="376238"/>
        </p:xfrm>
        <a:graphic>
          <a:graphicData uri="http://schemas.openxmlformats.org/presentationml/2006/ole">
            <mc:AlternateContent xmlns:mc="http://schemas.openxmlformats.org/markup-compatibility/2006">
              <mc:Choice xmlns:v="urn:schemas-microsoft-com:vml" Requires="v">
                <p:oleObj spid="_x0000_s75823" name="Equation" r:id="rId5" imgW="1371600" imgH="342720" progId="Equation.DSMT4">
                  <p:embed/>
                </p:oleObj>
              </mc:Choice>
              <mc:Fallback>
                <p:oleObj name="Equation" r:id="rId5" imgW="1371600" imgH="342720" progId="Equation.DSMT4">
                  <p:embed/>
                  <p:pic>
                    <p:nvPicPr>
                      <p:cNvPr id="15" name="Object 14" descr="F of x and y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056481" y="2829501"/>
                        <a:ext cx="1824038" cy="376238"/>
                      </a:xfrm>
                      <a:prstGeom prst="rect">
                        <a:avLst/>
                      </a:prstGeom>
                    </p:spPr>
                  </p:pic>
                </p:oleObj>
              </mc:Fallback>
            </mc:AlternateContent>
          </a:graphicData>
        </a:graphic>
      </p:graphicFrame>
      <p:sp>
        <p:nvSpPr>
          <p:cNvPr id="7" name="Content Placeholder 6"/>
          <p:cNvSpPr>
            <a:spLocks noGrp="1"/>
          </p:cNvSpPr>
          <p:nvPr>
            <p:ph idx="16"/>
          </p:nvPr>
        </p:nvSpPr>
        <p:spPr>
          <a:xfrm>
            <a:off x="3964981" y="2763401"/>
            <a:ext cx="4708371" cy="475559"/>
          </a:xfrm>
        </p:spPr>
        <p:txBody>
          <a:bodyPr/>
          <a:lstStyle/>
          <a:p>
            <a:pPr marL="0" indent="0">
              <a:buNone/>
            </a:pPr>
            <a:r>
              <a:rPr lang="en-IN" dirty="0"/>
              <a:t>defines </a:t>
            </a:r>
            <a:r>
              <a:rPr lang="en-IN" i="1" dirty="0"/>
              <a:t>y </a:t>
            </a:r>
            <a:r>
              <a:rPr lang="en-IN" dirty="0"/>
              <a:t>as a differentiable</a:t>
            </a:r>
          </a:p>
        </p:txBody>
      </p:sp>
      <p:sp>
        <p:nvSpPr>
          <p:cNvPr id="8" name="Content Placeholder 7"/>
          <p:cNvSpPr>
            <a:spLocks noGrp="1"/>
          </p:cNvSpPr>
          <p:nvPr>
            <p:ph idx="17"/>
          </p:nvPr>
        </p:nvSpPr>
        <p:spPr>
          <a:xfrm>
            <a:off x="457199" y="3319125"/>
            <a:ext cx="6096001" cy="490876"/>
          </a:xfrm>
        </p:spPr>
        <p:txBody>
          <a:bodyPr/>
          <a:lstStyle/>
          <a:p>
            <a:pPr marL="0" indent="0">
              <a:buNone/>
            </a:pPr>
            <a:r>
              <a:rPr lang="en-IN" dirty="0"/>
              <a:t>function of </a:t>
            </a:r>
            <a:r>
              <a:rPr lang="en-IN" i="1" dirty="0"/>
              <a:t>x</a:t>
            </a:r>
            <a:r>
              <a:rPr lang="en-IN" dirty="0"/>
              <a:t>. Then at any point where</a:t>
            </a:r>
          </a:p>
        </p:txBody>
      </p:sp>
      <p:graphicFrame>
        <p:nvGraphicFramePr>
          <p:cNvPr id="16" name="Object 15" descr="F sub y,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652353" y="3379787"/>
          <a:ext cx="1165225" cy="458788"/>
        </p:xfrm>
        <a:graphic>
          <a:graphicData uri="http://schemas.openxmlformats.org/presentationml/2006/ole">
            <mc:AlternateContent xmlns:mc="http://schemas.openxmlformats.org/markup-compatibility/2006">
              <mc:Choice xmlns:v="urn:schemas-microsoft-com:vml" Requires="v">
                <p:oleObj spid="_x0000_s75824" name="Equation" r:id="rId7" imgW="876240" imgH="419040" progId="Equation.DSMT4">
                  <p:embed/>
                </p:oleObj>
              </mc:Choice>
              <mc:Fallback>
                <p:oleObj name="Equation" r:id="rId7" imgW="876240" imgH="419040" progId="Equation.DSMT4">
                  <p:embed/>
                  <p:pic>
                    <p:nvPicPr>
                      <p:cNvPr id="16" name="Object 15" descr="F sub y, does not equal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652353" y="3379787"/>
                        <a:ext cx="1165225" cy="458788"/>
                      </a:xfrm>
                      <a:prstGeom prst="rect">
                        <a:avLst/>
                      </a:prstGeom>
                    </p:spPr>
                  </p:pic>
                </p:oleObj>
              </mc:Fallback>
            </mc:AlternateContent>
          </a:graphicData>
        </a:graphic>
      </p:graphicFrame>
      <p:graphicFrame>
        <p:nvGraphicFramePr>
          <p:cNvPr id="17" name="Object 16" descr="derivative of y with respect to x = negative start fraction F sub x over F sub y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41713" y="4141867"/>
          <a:ext cx="2060575" cy="1080928"/>
        </p:xfrm>
        <a:graphic>
          <a:graphicData uri="http://schemas.openxmlformats.org/presentationml/2006/ole">
            <mc:AlternateContent xmlns:mc="http://schemas.openxmlformats.org/markup-compatibility/2006">
              <mc:Choice xmlns:v="urn:schemas-microsoft-com:vml" Requires="v">
                <p:oleObj spid="_x0000_s75825" name="Equation" r:id="rId9" imgW="1346040" imgH="850680" progId="Equation.DSMT4">
                  <p:embed/>
                </p:oleObj>
              </mc:Choice>
              <mc:Fallback>
                <p:oleObj name="Equation" r:id="rId9" imgW="1346040" imgH="850680" progId="Equation.DSMT4">
                  <p:embed/>
                  <p:pic>
                    <p:nvPicPr>
                      <p:cNvPr id="17" name="Object 16" descr="derivative of y with respect to x = negative start fraction F sub x over F sub y end fraction.">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541713" y="4141867"/>
                        <a:ext cx="2060575" cy="1080928"/>
                      </a:xfrm>
                      <a:prstGeom prst="rect">
                        <a:avLst/>
                      </a:prstGeom>
                    </p:spPr>
                  </p:pic>
                </p:oleObj>
              </mc:Fallback>
            </mc:AlternateContent>
          </a:graphicData>
        </a:graphic>
      </p:graphicFrame>
    </p:spTree>
    <p:extLst>
      <p:ext uri="{BB962C8B-B14F-4D97-AF65-F5344CB8AC3E}">
        <p14:creationId xmlns:p14="http://schemas.microsoft.com/office/powerpoint/2010/main" val="320959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Implicit Differentiation Revisited </a:t>
            </a:r>
            <a:r>
              <a:rPr lang="en-IN" sz="2000" b="0" dirty="0"/>
              <a:t>(3 of 6)</a:t>
            </a:r>
          </a:p>
        </p:txBody>
      </p:sp>
      <p:sp>
        <p:nvSpPr>
          <p:cNvPr id="3" name="Content Placeholder 2"/>
          <p:cNvSpPr>
            <a:spLocks noGrp="1"/>
          </p:cNvSpPr>
          <p:nvPr>
            <p:ph idx="1"/>
          </p:nvPr>
        </p:nvSpPr>
        <p:spPr>
          <a:xfrm>
            <a:off x="457200" y="1600201"/>
            <a:ext cx="6096000" cy="415886"/>
          </a:xfrm>
        </p:spPr>
        <p:txBody>
          <a:bodyPr/>
          <a:lstStyle/>
          <a:p>
            <a:pPr marL="0" indent="0">
              <a:buNone/>
            </a:pPr>
            <a:r>
              <a:rPr lang="en-IN" sz="2400" b="1" dirty="0"/>
              <a:t>Example:</a:t>
            </a:r>
            <a:r>
              <a:rPr lang="en-IN" sz="2400" dirty="0"/>
              <a:t> Use the previous Theorem to find</a:t>
            </a:r>
          </a:p>
        </p:txBody>
      </p:sp>
      <p:graphicFrame>
        <p:nvGraphicFramePr>
          <p:cNvPr id="14" name="Object 13" descr="derivative of y with respect to x, if y squared minus x squared minus sine of start expression x y end expression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1292" y="2104271"/>
          <a:ext cx="3744912" cy="758825"/>
        </p:xfrm>
        <a:graphic>
          <a:graphicData uri="http://schemas.openxmlformats.org/presentationml/2006/ole">
            <mc:AlternateContent xmlns:mc="http://schemas.openxmlformats.org/markup-compatibility/2006">
              <mc:Choice xmlns:v="urn:schemas-microsoft-com:vml" Requires="v">
                <p:oleObj spid="_x0000_s76835" name="Equation" r:id="rId3" imgW="3009600" imgH="736560" progId="Equation.DSMT4">
                  <p:embed/>
                </p:oleObj>
              </mc:Choice>
              <mc:Fallback>
                <p:oleObj name="Equation" r:id="rId3" imgW="3009600" imgH="736560" progId="Equation.DSMT4">
                  <p:embed/>
                  <p:pic>
                    <p:nvPicPr>
                      <p:cNvPr id="14" name="Object 13" descr="derivative of y with respect to x, if y squared minus x squared minus sine of start expression x y end expression =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91292" y="2104271"/>
                        <a:ext cx="3744912" cy="758825"/>
                      </a:xfrm>
                      <a:prstGeom prst="rect">
                        <a:avLst/>
                      </a:prstGeom>
                    </p:spPr>
                  </p:pic>
                </p:oleObj>
              </mc:Fallback>
            </mc:AlternateContent>
          </a:graphicData>
        </a:graphic>
      </p:graphicFrame>
      <p:sp>
        <p:nvSpPr>
          <p:cNvPr id="4" name="Content Placeholder 3"/>
          <p:cNvSpPr>
            <a:spLocks noGrp="1"/>
          </p:cNvSpPr>
          <p:nvPr>
            <p:ph idx="13"/>
          </p:nvPr>
        </p:nvSpPr>
        <p:spPr>
          <a:xfrm>
            <a:off x="457200" y="3124201"/>
            <a:ext cx="2209800" cy="457200"/>
          </a:xfrm>
        </p:spPr>
        <p:txBody>
          <a:bodyPr/>
          <a:lstStyle/>
          <a:p>
            <a:pPr marL="0" indent="0">
              <a:buNone/>
            </a:pPr>
            <a:r>
              <a:rPr lang="en-IN" sz="2400" b="1" dirty="0"/>
              <a:t>Solution:</a:t>
            </a:r>
            <a:r>
              <a:rPr lang="en-IN" sz="2400" dirty="0"/>
              <a:t> Take</a:t>
            </a:r>
          </a:p>
        </p:txBody>
      </p:sp>
      <p:graphicFrame>
        <p:nvGraphicFramePr>
          <p:cNvPr id="15" name="Object 14" descr="F of x and y = y squared minus x squared minus sine of start expression x y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41507" y="3105668"/>
          <a:ext cx="4114800" cy="446088"/>
        </p:xfrm>
        <a:graphic>
          <a:graphicData uri="http://schemas.openxmlformats.org/presentationml/2006/ole">
            <mc:AlternateContent xmlns:mc="http://schemas.openxmlformats.org/markup-compatibility/2006">
              <mc:Choice xmlns:v="urn:schemas-microsoft-com:vml" Requires="v">
                <p:oleObj spid="_x0000_s76836" name="Equation" r:id="rId5" imgW="3098520" imgH="406080" progId="Equation.DSMT4">
                  <p:embed/>
                </p:oleObj>
              </mc:Choice>
              <mc:Fallback>
                <p:oleObj name="Equation" r:id="rId5" imgW="3098520" imgH="406080" progId="Equation.DSMT4">
                  <p:embed/>
                  <p:pic>
                    <p:nvPicPr>
                      <p:cNvPr id="15" name="Object 14" descr="F of x and y = y squared minus x squared minus sine of start expression x y end express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741507" y="3105668"/>
                        <a:ext cx="4114800" cy="446088"/>
                      </a:xfrm>
                      <a:prstGeom prst="rect">
                        <a:avLst/>
                      </a:prstGeom>
                    </p:spPr>
                  </p:pic>
                </p:oleObj>
              </mc:Fallback>
            </mc:AlternateContent>
          </a:graphicData>
        </a:graphic>
      </p:graphicFrame>
      <p:sp>
        <p:nvSpPr>
          <p:cNvPr id="5" name="Content Placeholder 4"/>
          <p:cNvSpPr>
            <a:spLocks noGrp="1"/>
          </p:cNvSpPr>
          <p:nvPr>
            <p:ph idx="14"/>
          </p:nvPr>
        </p:nvSpPr>
        <p:spPr>
          <a:xfrm>
            <a:off x="6977307" y="3155198"/>
            <a:ext cx="993987" cy="451644"/>
          </a:xfrm>
        </p:spPr>
        <p:txBody>
          <a:bodyPr/>
          <a:lstStyle/>
          <a:p>
            <a:pPr marL="0" indent="0">
              <a:buNone/>
            </a:pPr>
            <a:r>
              <a:rPr lang="en-IN" sz="2400" dirty="0"/>
              <a:t>Then</a:t>
            </a:r>
          </a:p>
        </p:txBody>
      </p:sp>
      <p:graphicFrame>
        <p:nvGraphicFramePr>
          <p:cNvPr id="16" name="Object 15" descr="derivative of y with respect to x = negative start fraction F sub x over F sub y end fraction = negative start fraction negative 2 x minus y cosine of start expression x y end expression over 2 y minus x cosine of start expression x y end expression end fraction = start fraction 2 x + y cosine of start expression x y end expression over 2 y minus x cosine of start expression x y end expression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67105" y="3902739"/>
          <a:ext cx="7209790" cy="925712"/>
        </p:xfrm>
        <a:graphic>
          <a:graphicData uri="http://schemas.openxmlformats.org/presentationml/2006/ole">
            <mc:AlternateContent xmlns:mc="http://schemas.openxmlformats.org/markup-compatibility/2006">
              <mc:Choice xmlns:v="urn:schemas-microsoft-com:vml" Requires="v">
                <p:oleObj spid="_x0000_s76837" name="Equation" r:id="rId7" imgW="5499000" imgH="850680" progId="Equation.DSMT4">
                  <p:embed/>
                </p:oleObj>
              </mc:Choice>
              <mc:Fallback>
                <p:oleObj name="Equation" r:id="rId7" imgW="5499000" imgH="850680" progId="Equation.DSMT4">
                  <p:embed/>
                  <p:pic>
                    <p:nvPicPr>
                      <p:cNvPr id="16" name="Object 15" descr="derivative of y with respect to x = negative start fraction F sub x over F sub y end fraction = negative start fraction negative 2 x minus y cosine of start expression x y end expression over 2 y minus x cosine of start expression x y end expression end fraction = start fraction 2 x + y cosine of start expression x y end expression over 2 y minus x cosine of start expression x y end expression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967105" y="3902739"/>
                        <a:ext cx="7209790" cy="925712"/>
                      </a:xfrm>
                      <a:prstGeom prst="rect">
                        <a:avLst/>
                      </a:prstGeom>
                    </p:spPr>
                  </p:pic>
                </p:oleObj>
              </mc:Fallback>
            </mc:AlternateContent>
          </a:graphicData>
        </a:graphic>
      </p:graphicFrame>
      <p:sp>
        <p:nvSpPr>
          <p:cNvPr id="6" name="Content Placeholder 5"/>
          <p:cNvSpPr>
            <a:spLocks noGrp="1"/>
          </p:cNvSpPr>
          <p:nvPr>
            <p:ph idx="15"/>
          </p:nvPr>
        </p:nvSpPr>
        <p:spPr>
          <a:xfrm>
            <a:off x="457200" y="5082596"/>
            <a:ext cx="8229600" cy="937204"/>
          </a:xfrm>
        </p:spPr>
        <p:txBody>
          <a:bodyPr/>
          <a:lstStyle/>
          <a:p>
            <a:pPr marL="0" indent="0">
              <a:buNone/>
            </a:pPr>
            <a:r>
              <a:rPr lang="en-IN" sz="2400" dirty="0"/>
              <a:t>This calculation is significantly shorter than a single-variable calculation using implicit differentiation.</a:t>
            </a:r>
            <a:endParaRPr lang="en-US" sz="2400" b="1" dirty="0"/>
          </a:p>
        </p:txBody>
      </p:sp>
    </p:spTree>
    <p:extLst>
      <p:ext uri="{BB962C8B-B14F-4D97-AF65-F5344CB8AC3E}">
        <p14:creationId xmlns:p14="http://schemas.microsoft.com/office/powerpoint/2010/main" val="2443848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Implicit Differentiation Revisited </a:t>
            </a:r>
            <a:r>
              <a:rPr lang="en-IN" sz="2000" b="0" dirty="0"/>
              <a:t>(4 of 6)</a:t>
            </a:r>
          </a:p>
        </p:txBody>
      </p:sp>
      <p:graphicFrame>
        <p:nvGraphicFramePr>
          <p:cNvPr id="4" name="Object 3" descr="partial derivative of z with respect to partial derivative of x = negative start fraction F sub x over F sub y end fraction and partial derivative of z with respect to partial derivative of y = negative start fraction F sub y over F sub z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74888" y="1981200"/>
          <a:ext cx="4595812" cy="1027113"/>
        </p:xfrm>
        <a:graphic>
          <a:graphicData uri="http://schemas.openxmlformats.org/presentationml/2006/ole">
            <mc:AlternateContent xmlns:mc="http://schemas.openxmlformats.org/markup-compatibility/2006">
              <mc:Choice xmlns:v="urn:schemas-microsoft-com:vml" Requires="v">
                <p:oleObj spid="_x0000_s77837" name="Equation" r:id="rId3" imgW="3301920" imgH="888840" progId="Equation.DSMT4">
                  <p:embed/>
                </p:oleObj>
              </mc:Choice>
              <mc:Fallback>
                <p:oleObj name="Equation" r:id="rId3" imgW="3301920" imgH="888840" progId="Equation.DSMT4">
                  <p:embed/>
                  <p:pic>
                    <p:nvPicPr>
                      <p:cNvPr id="4" name="Object 3" descr="partial derivative of z with respect to partial derivative of x = negative start fraction F sub x over F sub y end fraction and partial derivative of z with respect to partial derivative of y = negative start fraction F sub y over F sub z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274888" y="1981200"/>
                        <a:ext cx="4595812" cy="1027113"/>
                      </a:xfrm>
                      <a:prstGeom prst="rect">
                        <a:avLst/>
                      </a:prstGeom>
                    </p:spPr>
                  </p:pic>
                </p:oleObj>
              </mc:Fallback>
            </mc:AlternateContent>
          </a:graphicData>
        </a:graphic>
      </p:graphicFrame>
    </p:spTree>
    <p:extLst>
      <p:ext uri="{BB962C8B-B14F-4D97-AF65-F5344CB8AC3E}">
        <p14:creationId xmlns:p14="http://schemas.microsoft.com/office/powerpoint/2010/main" val="279151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Implicit Differentiation Revisited </a:t>
            </a:r>
            <a:r>
              <a:rPr lang="en-IN" sz="2000" b="0" dirty="0"/>
              <a:t>(5 of 6)</a:t>
            </a:r>
          </a:p>
        </p:txBody>
      </p:sp>
      <p:sp>
        <p:nvSpPr>
          <p:cNvPr id="8" name="Content Placeholder 7"/>
          <p:cNvSpPr>
            <a:spLocks noGrp="1"/>
          </p:cNvSpPr>
          <p:nvPr>
            <p:ph idx="1"/>
          </p:nvPr>
        </p:nvSpPr>
        <p:spPr>
          <a:xfrm>
            <a:off x="457200" y="1600200"/>
            <a:ext cx="2209800" cy="437920"/>
          </a:xfrm>
        </p:spPr>
        <p:txBody>
          <a:bodyPr/>
          <a:lstStyle/>
          <a:p>
            <a:pPr marL="0" indent="0">
              <a:buNone/>
            </a:pPr>
            <a:r>
              <a:rPr lang="en-IN" sz="2400" b="1" dirty="0"/>
              <a:t>Example:</a:t>
            </a:r>
            <a:r>
              <a:rPr lang="en-IN" sz="2400" dirty="0"/>
              <a:t> Find</a:t>
            </a:r>
          </a:p>
        </p:txBody>
      </p:sp>
      <p:graphicFrame>
        <p:nvGraphicFramePr>
          <p:cNvPr id="24" name="Object 23" descr="partial derivative of z with respect to partial derivative of x and partial derivative of z with respect to partial derivative of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32852" y="1425575"/>
          <a:ext cx="1741487" cy="787400"/>
        </p:xfrm>
        <a:graphic>
          <a:graphicData uri="http://schemas.openxmlformats.org/presentationml/2006/ole">
            <mc:AlternateContent xmlns:mc="http://schemas.openxmlformats.org/markup-compatibility/2006">
              <mc:Choice xmlns:v="urn:schemas-microsoft-com:vml" Requires="v">
                <p:oleObj spid="_x0000_s78916" name="Equation" r:id="rId3" imgW="1447560" imgH="787320" progId="Equation.DSMT4">
                  <p:embed/>
                </p:oleObj>
              </mc:Choice>
              <mc:Fallback>
                <p:oleObj name="Equation" r:id="rId3" imgW="1447560" imgH="787320" progId="Equation.DSMT4">
                  <p:embed/>
                  <p:pic>
                    <p:nvPicPr>
                      <p:cNvPr id="24" name="Object 23" descr="partial derivative of z with respect to partial derivative of x and partial derivative of z with respect to partial derivative of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32852" y="1425575"/>
                        <a:ext cx="1741487" cy="787400"/>
                      </a:xfrm>
                      <a:prstGeom prst="rect">
                        <a:avLst/>
                      </a:prstGeom>
                    </p:spPr>
                  </p:pic>
                </p:oleObj>
              </mc:Fallback>
            </mc:AlternateContent>
          </a:graphicData>
        </a:graphic>
      </p:graphicFrame>
      <p:sp>
        <p:nvSpPr>
          <p:cNvPr id="9" name="Content Placeholder 8"/>
          <p:cNvSpPr>
            <a:spLocks noGrp="1"/>
          </p:cNvSpPr>
          <p:nvPr>
            <p:ph idx="13"/>
          </p:nvPr>
        </p:nvSpPr>
        <p:spPr>
          <a:xfrm>
            <a:off x="4540191" y="1600201"/>
            <a:ext cx="1784410" cy="437920"/>
          </a:xfrm>
        </p:spPr>
        <p:txBody>
          <a:bodyPr/>
          <a:lstStyle/>
          <a:p>
            <a:pPr marL="0" indent="0">
              <a:buNone/>
            </a:pPr>
            <a:r>
              <a:rPr lang="en-IN" sz="2400" dirty="0"/>
              <a:t>at (0, 0, 0) if</a:t>
            </a:r>
          </a:p>
        </p:txBody>
      </p:sp>
      <p:graphicFrame>
        <p:nvGraphicFramePr>
          <p:cNvPr id="25" name="Object 24" descr="x cubed + z squared + y e to the power of start expression x z end expression + z cosine of y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448560"/>
          <a:ext cx="4267835" cy="447040"/>
        </p:xfrm>
        <a:graphic>
          <a:graphicData uri="http://schemas.openxmlformats.org/presentationml/2006/ole">
            <mc:AlternateContent xmlns:mc="http://schemas.openxmlformats.org/markup-compatibility/2006">
              <mc:Choice xmlns:v="urn:schemas-microsoft-com:vml" Requires="v">
                <p:oleObj spid="_x0000_s78917" name="Equation" r:id="rId5" imgW="3225600" imgH="406080" progId="Equation.DSMT4">
                  <p:embed/>
                </p:oleObj>
              </mc:Choice>
              <mc:Fallback>
                <p:oleObj name="Equation" r:id="rId5" imgW="3225600" imgH="406080" progId="Equation.DSMT4">
                  <p:embed/>
                  <p:pic>
                    <p:nvPicPr>
                      <p:cNvPr id="25" name="Object 24" descr="x cubed + z squared + y e to the power of start expression x z end expression + z cosine of y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448560"/>
                        <a:ext cx="4267835" cy="447040"/>
                      </a:xfrm>
                      <a:prstGeom prst="rect">
                        <a:avLst/>
                      </a:prstGeom>
                    </p:spPr>
                  </p:pic>
                </p:oleObj>
              </mc:Fallback>
            </mc:AlternateContent>
          </a:graphicData>
        </a:graphic>
      </p:graphicFrame>
      <p:sp>
        <p:nvSpPr>
          <p:cNvPr id="10" name="Content Placeholder 9"/>
          <p:cNvSpPr>
            <a:spLocks noGrp="1"/>
          </p:cNvSpPr>
          <p:nvPr>
            <p:ph idx="14"/>
          </p:nvPr>
        </p:nvSpPr>
        <p:spPr>
          <a:xfrm>
            <a:off x="443753" y="3264705"/>
            <a:ext cx="1994647" cy="416805"/>
          </a:xfrm>
        </p:spPr>
        <p:txBody>
          <a:bodyPr/>
          <a:lstStyle/>
          <a:p>
            <a:pPr marL="0" indent="0">
              <a:buNone/>
            </a:pPr>
            <a:r>
              <a:rPr lang="en-IN" sz="2400" b="1" dirty="0"/>
              <a:t>Solution:</a:t>
            </a:r>
            <a:r>
              <a:rPr lang="en-IN" sz="2400" dirty="0"/>
              <a:t> Let</a:t>
            </a:r>
          </a:p>
        </p:txBody>
      </p:sp>
      <p:graphicFrame>
        <p:nvGraphicFramePr>
          <p:cNvPr id="26" name="Object 25" descr="F of start expression x, y, and z end expression = x cubed + z squared + y e to the power of start expression x z end expression + z cosine of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37553" y="3259964"/>
          <a:ext cx="5056188" cy="406400"/>
        </p:xfrm>
        <a:graphic>
          <a:graphicData uri="http://schemas.openxmlformats.org/presentationml/2006/ole">
            <mc:AlternateContent xmlns:mc="http://schemas.openxmlformats.org/markup-compatibility/2006">
              <mc:Choice xmlns:v="urn:schemas-microsoft-com:vml" Requires="v">
                <p:oleObj spid="_x0000_s78918" name="Equation" r:id="rId7" imgW="4203360" imgH="406080" progId="Equation.DSMT4">
                  <p:embed/>
                </p:oleObj>
              </mc:Choice>
              <mc:Fallback>
                <p:oleObj name="Equation" r:id="rId7" imgW="4203360" imgH="406080" progId="Equation.DSMT4">
                  <p:embed/>
                  <p:pic>
                    <p:nvPicPr>
                      <p:cNvPr id="26" name="Object 25" descr="F of start expression x, y, and z end expression = x cubed + z squared + y e to the power of start expression x z end expression + z cosine of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537553" y="3259964"/>
                        <a:ext cx="5056188" cy="406400"/>
                      </a:xfrm>
                      <a:prstGeom prst="rect">
                        <a:avLst/>
                      </a:prstGeom>
                    </p:spPr>
                  </p:pic>
                </p:oleObj>
              </mc:Fallback>
            </mc:AlternateContent>
          </a:graphicData>
        </a:graphic>
      </p:graphicFrame>
      <p:sp>
        <p:nvSpPr>
          <p:cNvPr id="11" name="Content Placeholder 10"/>
          <p:cNvSpPr>
            <a:spLocks noGrp="1"/>
          </p:cNvSpPr>
          <p:nvPr>
            <p:ph idx="15"/>
          </p:nvPr>
        </p:nvSpPr>
        <p:spPr>
          <a:xfrm>
            <a:off x="7769094" y="3279013"/>
            <a:ext cx="993906" cy="402497"/>
          </a:xfrm>
        </p:spPr>
        <p:txBody>
          <a:bodyPr/>
          <a:lstStyle/>
          <a:p>
            <a:pPr marL="0" indent="0">
              <a:buNone/>
            </a:pPr>
            <a:r>
              <a:rPr lang="en-IN" sz="2400" dirty="0"/>
              <a:t>Then</a:t>
            </a:r>
          </a:p>
        </p:txBody>
      </p:sp>
      <p:graphicFrame>
        <p:nvGraphicFramePr>
          <p:cNvPr id="27" name="Object 26" descr="F sub x = 3 x squared + z y e to the x z power, F sub y = e to the power of start expression x z end expression minus z sine of y, and F sub z = 2 z + x y e to the power of start expression x z end expression + cosine of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3753" y="3795035"/>
          <a:ext cx="8403198" cy="430702"/>
        </p:xfrm>
        <a:graphic>
          <a:graphicData uri="http://schemas.openxmlformats.org/presentationml/2006/ole">
            <mc:AlternateContent xmlns:mc="http://schemas.openxmlformats.org/markup-compatibility/2006">
              <mc:Choice xmlns:v="urn:schemas-microsoft-com:vml" Requires="v">
                <p:oleObj spid="_x0000_s78919" name="Equation" r:id="rId9" imgW="7416720" imgH="457200" progId="Equation.DSMT4">
                  <p:embed/>
                </p:oleObj>
              </mc:Choice>
              <mc:Fallback>
                <p:oleObj name="Equation" r:id="rId9" imgW="7416720" imgH="457200" progId="Equation.DSMT4">
                  <p:embed/>
                  <p:pic>
                    <p:nvPicPr>
                      <p:cNvPr id="27" name="Object 26" descr="F sub x = 3 x squared + z y e to the x z power, F sub y = e to the power of start expression x z end expression minus z sine of y, and F sub z = 2 z + x y e to the power of start expression x z end expression + cosine of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43753" y="3795035"/>
                        <a:ext cx="8403198" cy="430702"/>
                      </a:xfrm>
                      <a:prstGeom prst="rect">
                        <a:avLst/>
                      </a:prstGeom>
                    </p:spPr>
                  </p:pic>
                </p:oleObj>
              </mc:Fallback>
            </mc:AlternateContent>
          </a:graphicData>
        </a:graphic>
      </p:graphicFrame>
      <p:sp>
        <p:nvSpPr>
          <p:cNvPr id="12" name="Content Placeholder 11"/>
          <p:cNvSpPr>
            <a:spLocks noGrp="1"/>
          </p:cNvSpPr>
          <p:nvPr>
            <p:ph idx="16"/>
          </p:nvPr>
        </p:nvSpPr>
        <p:spPr>
          <a:xfrm>
            <a:off x="443753" y="4316307"/>
            <a:ext cx="927847" cy="402279"/>
          </a:xfrm>
        </p:spPr>
        <p:txBody>
          <a:bodyPr/>
          <a:lstStyle/>
          <a:p>
            <a:pPr marL="0" indent="0">
              <a:buNone/>
            </a:pPr>
            <a:r>
              <a:rPr lang="en-IN" sz="2400" dirty="0"/>
              <a:t>Since</a:t>
            </a:r>
          </a:p>
        </p:txBody>
      </p:sp>
      <p:graphicFrame>
        <p:nvGraphicFramePr>
          <p:cNvPr id="28" name="Object 27" descr="F of start expression (0, 0, 0) end expression = 0, F sub z, of start expression (0, 0, 0) end expression = 1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41076" y="4340177"/>
          <a:ext cx="4551362" cy="381000"/>
        </p:xfrm>
        <a:graphic>
          <a:graphicData uri="http://schemas.openxmlformats.org/presentationml/2006/ole">
            <mc:AlternateContent xmlns:mc="http://schemas.openxmlformats.org/markup-compatibility/2006">
              <mc:Choice xmlns:v="urn:schemas-microsoft-com:vml" Requires="v">
                <p:oleObj spid="_x0000_s78920" name="Equation" r:id="rId11" imgW="3784320" imgH="380880" progId="Equation.DSMT4">
                  <p:embed/>
                </p:oleObj>
              </mc:Choice>
              <mc:Fallback>
                <p:oleObj name="Equation" r:id="rId11" imgW="3784320" imgH="380880" progId="Equation.DSMT4">
                  <p:embed/>
                  <p:pic>
                    <p:nvPicPr>
                      <p:cNvPr id="28" name="Object 27" descr="F of start expression (0, 0, 0) end expression = 0, F sub z, of start expression (0, 0, 0) end expression = 1 does not equal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441076" y="4340177"/>
                        <a:ext cx="4551362" cy="381000"/>
                      </a:xfrm>
                      <a:prstGeom prst="rect">
                        <a:avLst/>
                      </a:prstGeom>
                    </p:spPr>
                  </p:pic>
                </p:oleObj>
              </mc:Fallback>
            </mc:AlternateContent>
          </a:graphicData>
        </a:graphic>
      </p:graphicFrame>
      <p:sp>
        <p:nvSpPr>
          <p:cNvPr id="13" name="Content Placeholder 12"/>
          <p:cNvSpPr>
            <a:spLocks noGrp="1"/>
          </p:cNvSpPr>
          <p:nvPr>
            <p:ph idx="17"/>
          </p:nvPr>
        </p:nvSpPr>
        <p:spPr>
          <a:xfrm>
            <a:off x="6061914" y="4316307"/>
            <a:ext cx="2624886" cy="424314"/>
          </a:xfrm>
        </p:spPr>
        <p:txBody>
          <a:bodyPr/>
          <a:lstStyle/>
          <a:p>
            <a:pPr marL="0" indent="0">
              <a:buNone/>
            </a:pPr>
            <a:r>
              <a:rPr lang="en-IN" sz="2400" dirty="0"/>
              <a:t>and all first partial</a:t>
            </a:r>
          </a:p>
        </p:txBody>
      </p:sp>
      <p:sp>
        <p:nvSpPr>
          <p:cNvPr id="14" name="Content Placeholder 13"/>
          <p:cNvSpPr>
            <a:spLocks noGrp="1"/>
          </p:cNvSpPr>
          <p:nvPr>
            <p:ph idx="18"/>
          </p:nvPr>
        </p:nvSpPr>
        <p:spPr>
          <a:xfrm>
            <a:off x="457200" y="4809156"/>
            <a:ext cx="3810000" cy="425388"/>
          </a:xfrm>
        </p:spPr>
        <p:txBody>
          <a:bodyPr/>
          <a:lstStyle/>
          <a:p>
            <a:pPr marL="0" indent="0">
              <a:buNone/>
            </a:pPr>
            <a:r>
              <a:rPr lang="en-IN" sz="2400" dirty="0"/>
              <a:t>derivatives are continuous,</a:t>
            </a:r>
          </a:p>
        </p:txBody>
      </p:sp>
      <p:graphicFrame>
        <p:nvGraphicFramePr>
          <p:cNvPr id="29" name="Object 28" descr="F of start expression x, y, and z end expression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88463" y="4858593"/>
          <a:ext cx="1955800" cy="342900"/>
        </p:xfrm>
        <a:graphic>
          <a:graphicData uri="http://schemas.openxmlformats.org/presentationml/2006/ole">
            <mc:AlternateContent xmlns:mc="http://schemas.openxmlformats.org/markup-compatibility/2006">
              <mc:Choice xmlns:v="urn:schemas-microsoft-com:vml" Requires="v">
                <p:oleObj spid="_x0000_s78921" name="Equation" r:id="rId13" imgW="1625400" imgH="342720" progId="Equation.DSMT4">
                  <p:embed/>
                </p:oleObj>
              </mc:Choice>
              <mc:Fallback>
                <p:oleObj name="Equation" r:id="rId13" imgW="1625400" imgH="342720" progId="Equation.DSMT4">
                  <p:embed/>
                  <p:pic>
                    <p:nvPicPr>
                      <p:cNvPr id="29" name="Object 28" descr="F of start expression x, y, and z end expression = 0">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4388463" y="4858593"/>
                        <a:ext cx="1955800" cy="342900"/>
                      </a:xfrm>
                      <a:prstGeom prst="rect">
                        <a:avLst/>
                      </a:prstGeom>
                    </p:spPr>
                  </p:pic>
                </p:oleObj>
              </mc:Fallback>
            </mc:AlternateContent>
          </a:graphicData>
        </a:graphic>
      </p:graphicFrame>
      <p:sp>
        <p:nvSpPr>
          <p:cNvPr id="15" name="Content Placeholder 14"/>
          <p:cNvSpPr>
            <a:spLocks noGrp="1"/>
          </p:cNvSpPr>
          <p:nvPr>
            <p:ph idx="19"/>
          </p:nvPr>
        </p:nvSpPr>
        <p:spPr>
          <a:xfrm>
            <a:off x="6477000" y="4806565"/>
            <a:ext cx="2209800" cy="427979"/>
          </a:xfrm>
        </p:spPr>
        <p:txBody>
          <a:bodyPr/>
          <a:lstStyle/>
          <a:p>
            <a:pPr marL="0" indent="0">
              <a:buNone/>
            </a:pPr>
            <a:r>
              <a:rPr lang="en-IN" sz="2400" dirty="0"/>
              <a:t>defines </a:t>
            </a:r>
            <a:r>
              <a:rPr lang="en-IN" sz="2400" i="1" dirty="0"/>
              <a:t>z </a:t>
            </a:r>
            <a:r>
              <a:rPr lang="en-IN" sz="2400" dirty="0"/>
              <a:t>as a</a:t>
            </a:r>
          </a:p>
        </p:txBody>
      </p:sp>
      <p:sp>
        <p:nvSpPr>
          <p:cNvPr id="16" name="Content Placeholder 15"/>
          <p:cNvSpPr>
            <a:spLocks noGrp="1"/>
          </p:cNvSpPr>
          <p:nvPr>
            <p:ph idx="20"/>
          </p:nvPr>
        </p:nvSpPr>
        <p:spPr>
          <a:xfrm>
            <a:off x="457200" y="5351442"/>
            <a:ext cx="7772400" cy="465464"/>
          </a:xfrm>
        </p:spPr>
        <p:txBody>
          <a:bodyPr/>
          <a:lstStyle/>
          <a:p>
            <a:pPr marL="0" indent="0">
              <a:buNone/>
            </a:pPr>
            <a:r>
              <a:rPr lang="en-IN" sz="2400" dirty="0"/>
              <a:t>differentiable function of </a:t>
            </a:r>
            <a:r>
              <a:rPr lang="en-IN" sz="2400" i="1" dirty="0"/>
              <a:t>x </a:t>
            </a:r>
            <a:r>
              <a:rPr lang="en-IN" sz="2400" dirty="0"/>
              <a:t>and </a:t>
            </a:r>
            <a:r>
              <a:rPr lang="en-IN" sz="2400" i="1" dirty="0"/>
              <a:t>y </a:t>
            </a:r>
            <a:r>
              <a:rPr lang="en-IN" sz="2400" dirty="0"/>
              <a:t>near the point (0, 0, 0).</a:t>
            </a:r>
          </a:p>
        </p:txBody>
      </p:sp>
    </p:spTree>
    <p:extLst>
      <p:ext uri="{BB962C8B-B14F-4D97-AF65-F5344CB8AC3E}">
        <p14:creationId xmlns:p14="http://schemas.microsoft.com/office/powerpoint/2010/main" val="188474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Implicit Differentiation Revisited </a:t>
            </a:r>
            <a:r>
              <a:rPr lang="en-IN" sz="2000" b="0" dirty="0"/>
              <a:t>(6 of 6)</a:t>
            </a:r>
          </a:p>
        </p:txBody>
      </p:sp>
      <p:sp>
        <p:nvSpPr>
          <p:cNvPr id="3" name="Content Placeholder 2"/>
          <p:cNvSpPr>
            <a:spLocks noGrp="1"/>
          </p:cNvSpPr>
          <p:nvPr>
            <p:ph idx="1"/>
          </p:nvPr>
        </p:nvSpPr>
        <p:spPr>
          <a:xfrm>
            <a:off x="457200" y="1600201"/>
            <a:ext cx="4114800" cy="533399"/>
          </a:xfrm>
        </p:spPr>
        <p:txBody>
          <a:bodyPr/>
          <a:lstStyle/>
          <a:p>
            <a:pPr marL="0" indent="0">
              <a:buNone/>
            </a:pPr>
            <a:r>
              <a:rPr lang="en-IN" sz="2600" b="1" dirty="0"/>
              <a:t>Solution </a:t>
            </a:r>
            <a:r>
              <a:rPr lang="en-US" sz="2600" b="1" dirty="0"/>
              <a:t>(concluded):</a:t>
            </a:r>
          </a:p>
        </p:txBody>
      </p:sp>
      <p:graphicFrame>
        <p:nvGraphicFramePr>
          <p:cNvPr id="5" name="Object 4" descr="partial derivative of z with respect to partial derivative of x = negative start fraction F sub x over F sub y end fraction = negative start fraction 3 x squared + z y e to the power of start expression x z end expression over 2 z + x y e to the power of start expression x z end expression + cosine of y end fraction and partial derivative of z with respect to partial derivative of y = negative start fraction F sub y over F sub z end fraction = negative start fraction e to the power of start expression x z end expression minus z sine of y over 2 z + x y e to the power of start expression x z end expression + cosine of y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4487" y="2297735"/>
          <a:ext cx="8548402" cy="749336"/>
        </p:xfrm>
        <a:graphic>
          <a:graphicData uri="http://schemas.openxmlformats.org/presentationml/2006/ole">
            <mc:AlternateContent xmlns:mc="http://schemas.openxmlformats.org/markup-compatibility/2006">
              <mc:Choice xmlns:v="urn:schemas-microsoft-com:vml" Requires="v">
                <p:oleObj spid="_x0000_s79896" name="Equation" r:id="rId3" imgW="8420040" imgH="888840" progId="Equation.DSMT4">
                  <p:embed/>
                </p:oleObj>
              </mc:Choice>
              <mc:Fallback>
                <p:oleObj name="Equation" r:id="rId3" imgW="8420040" imgH="888840" progId="Equation.DSMT4">
                  <p:embed/>
                  <p:pic>
                    <p:nvPicPr>
                      <p:cNvPr id="5" name="Object 4" descr="partial derivative of z with respect to partial derivative of x = negative start fraction F sub x over F sub y end fraction = negative start fraction 3 x squared + z y e to the power of start expression x z end expression over 2 z + x y e to the power of start expression x z end expression + cosine of y end fraction and partial derivative of z with respect to partial derivative of y = negative start fraction F sub y over F sub z end fraction = negative start fraction e to the power of start expression x z end expression minus z sine of y over 2 z + x y e to the power of start expression x z end expression + cosine of y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4487" y="2297735"/>
                        <a:ext cx="8548402" cy="749336"/>
                      </a:xfrm>
                      <a:prstGeom prst="rect">
                        <a:avLst/>
                      </a:prstGeom>
                    </p:spPr>
                  </p:pic>
                </p:oleObj>
              </mc:Fallback>
            </mc:AlternateContent>
          </a:graphicData>
        </a:graphic>
      </p:graphicFrame>
      <p:sp>
        <p:nvSpPr>
          <p:cNvPr id="4" name="Content Placeholder 3"/>
          <p:cNvSpPr>
            <a:spLocks noGrp="1"/>
          </p:cNvSpPr>
          <p:nvPr>
            <p:ph idx="13"/>
          </p:nvPr>
        </p:nvSpPr>
        <p:spPr>
          <a:xfrm>
            <a:off x="457200" y="3485388"/>
            <a:ext cx="3540642" cy="553212"/>
          </a:xfrm>
        </p:spPr>
        <p:txBody>
          <a:bodyPr/>
          <a:lstStyle/>
          <a:p>
            <a:pPr marL="0" indent="0">
              <a:buNone/>
            </a:pPr>
            <a:r>
              <a:rPr lang="en-IN" sz="2600" dirty="0"/>
              <a:t>At (0, 0, 0) we find</a:t>
            </a:r>
            <a:endParaRPr lang="en-US" sz="2600" b="1" dirty="0"/>
          </a:p>
        </p:txBody>
      </p:sp>
      <p:graphicFrame>
        <p:nvGraphicFramePr>
          <p:cNvPr id="6" name="Object 5" descr="partial derivative of z with respect to partial derivative of x = negative start fraction 0 over 1 end fraction = 0 and partial derivative of z with respect to partial derivative of y = negative start fraction 1 over 1 end fraction = negative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421870" y="4366048"/>
          <a:ext cx="4755870" cy="803380"/>
        </p:xfrm>
        <a:graphic>
          <a:graphicData uri="http://schemas.openxmlformats.org/presentationml/2006/ole">
            <mc:AlternateContent xmlns:mc="http://schemas.openxmlformats.org/markup-compatibility/2006">
              <mc:Choice xmlns:v="urn:schemas-microsoft-com:vml" Requires="v">
                <p:oleObj spid="_x0000_s79897" name="Equation" r:id="rId5" imgW="3873240" imgH="787320" progId="Equation.DSMT4">
                  <p:embed/>
                </p:oleObj>
              </mc:Choice>
              <mc:Fallback>
                <p:oleObj name="Equation" r:id="rId5" imgW="3873240" imgH="787320" progId="Equation.DSMT4">
                  <p:embed/>
                  <p:pic>
                    <p:nvPicPr>
                      <p:cNvPr id="6" name="Object 5" descr="partial derivative of z with respect to partial derivative of x = negative start fraction 0 over 1 end fraction = 0 and partial derivative of z with respect to partial derivative of y = negative start fraction 1 over 1 end fraction = negative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421870" y="4366048"/>
                        <a:ext cx="4755870" cy="803380"/>
                      </a:xfrm>
                      <a:prstGeom prst="rect">
                        <a:avLst/>
                      </a:prstGeom>
                    </p:spPr>
                  </p:pic>
                </p:oleObj>
              </mc:Fallback>
            </mc:AlternateContent>
          </a:graphicData>
        </a:graphic>
      </p:graphicFrame>
    </p:spTree>
    <p:extLst>
      <p:ext uri="{BB962C8B-B14F-4D97-AF65-F5344CB8AC3E}">
        <p14:creationId xmlns:p14="http://schemas.microsoft.com/office/powerpoint/2010/main" val="257676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Many Variables</a:t>
            </a:r>
          </a:p>
        </p:txBody>
      </p:sp>
      <p:sp>
        <p:nvSpPr>
          <p:cNvPr id="3" name="Content Placeholder 2"/>
          <p:cNvSpPr>
            <a:spLocks noGrp="1"/>
          </p:cNvSpPr>
          <p:nvPr>
            <p:ph idx="1"/>
          </p:nvPr>
        </p:nvSpPr>
        <p:spPr>
          <a:xfrm>
            <a:off x="457200" y="1556132"/>
            <a:ext cx="3733800" cy="453643"/>
          </a:xfrm>
        </p:spPr>
        <p:txBody>
          <a:bodyPr/>
          <a:lstStyle/>
          <a:p>
            <a:pPr marL="0" indent="0">
              <a:buNone/>
            </a:pPr>
            <a:r>
              <a:rPr lang="en-IN" sz="2600" dirty="0"/>
              <a:t>In general, suppose that</a:t>
            </a:r>
          </a:p>
        </p:txBody>
      </p:sp>
      <p:graphicFrame>
        <p:nvGraphicFramePr>
          <p:cNvPr id="19" name="Object 18" descr="w = f of start expression x, y, ellipsis, and upsilon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59263" y="1598613"/>
          <a:ext cx="2898775" cy="396875"/>
        </p:xfrm>
        <a:graphic>
          <a:graphicData uri="http://schemas.openxmlformats.org/presentationml/2006/ole">
            <mc:AlternateContent xmlns:mc="http://schemas.openxmlformats.org/markup-compatibility/2006">
              <mc:Choice xmlns:v="urn:schemas-microsoft-com:vml" Requires="v">
                <p:oleObj spid="_x0000_s80953" name="Equation" r:id="rId3" imgW="2082600" imgH="342720" progId="Equation.DSMT4">
                  <p:embed/>
                </p:oleObj>
              </mc:Choice>
              <mc:Fallback>
                <p:oleObj name="Equation" r:id="rId3" imgW="2082600" imgH="342720" progId="Equation.DSMT4">
                  <p:embed/>
                  <p:pic>
                    <p:nvPicPr>
                      <p:cNvPr id="19" name="Object 18" descr="w = f of start expression x, y, ellipsis, and upsilon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259263" y="1598613"/>
                        <a:ext cx="2898775" cy="396875"/>
                      </a:xfrm>
                      <a:prstGeom prst="rect">
                        <a:avLst/>
                      </a:prstGeom>
                    </p:spPr>
                  </p:pic>
                </p:oleObj>
              </mc:Fallback>
            </mc:AlternateContent>
          </a:graphicData>
        </a:graphic>
      </p:graphicFrame>
      <p:sp>
        <p:nvSpPr>
          <p:cNvPr id="4" name="Content Placeholder 3"/>
          <p:cNvSpPr>
            <a:spLocks noGrp="1"/>
          </p:cNvSpPr>
          <p:nvPr>
            <p:ph idx="13"/>
          </p:nvPr>
        </p:nvSpPr>
        <p:spPr>
          <a:xfrm>
            <a:off x="7293947" y="1578000"/>
            <a:ext cx="783253" cy="432513"/>
          </a:xfrm>
        </p:spPr>
        <p:txBody>
          <a:bodyPr/>
          <a:lstStyle/>
          <a:p>
            <a:pPr marL="0" indent="0">
              <a:buNone/>
            </a:pPr>
            <a:r>
              <a:rPr lang="en-IN" sz="2600" dirty="0"/>
              <a:t>is a</a:t>
            </a:r>
          </a:p>
        </p:txBody>
      </p:sp>
      <p:sp>
        <p:nvSpPr>
          <p:cNvPr id="5" name="Content Placeholder 4"/>
          <p:cNvSpPr>
            <a:spLocks noGrp="1"/>
          </p:cNvSpPr>
          <p:nvPr>
            <p:ph idx="14"/>
          </p:nvPr>
        </p:nvSpPr>
        <p:spPr>
          <a:xfrm>
            <a:off x="443753" y="2086278"/>
            <a:ext cx="7785847" cy="451773"/>
          </a:xfrm>
        </p:spPr>
        <p:txBody>
          <a:bodyPr/>
          <a:lstStyle/>
          <a:p>
            <a:pPr marL="0" indent="0">
              <a:buNone/>
            </a:pPr>
            <a:r>
              <a:rPr lang="en-IN" sz="2600" dirty="0"/>
              <a:t>differentiable function of the intermediate variables</a:t>
            </a:r>
          </a:p>
        </p:txBody>
      </p:sp>
      <p:graphicFrame>
        <p:nvGraphicFramePr>
          <p:cNvPr id="20" name="Object 19" descr="x, y, ellipsis, and upsil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1963" y="2673350"/>
          <a:ext cx="1747837" cy="355600"/>
        </p:xfrm>
        <a:graphic>
          <a:graphicData uri="http://schemas.openxmlformats.org/presentationml/2006/ole">
            <mc:AlternateContent xmlns:mc="http://schemas.openxmlformats.org/markup-compatibility/2006">
              <mc:Choice xmlns:v="urn:schemas-microsoft-com:vml" Requires="v">
                <p:oleObj spid="_x0000_s80954" name="Equation" r:id="rId5" imgW="1143000" imgH="279360" progId="Equation.DSMT4">
                  <p:embed/>
                </p:oleObj>
              </mc:Choice>
              <mc:Fallback>
                <p:oleObj name="Equation" r:id="rId5" imgW="1143000" imgH="279360" progId="Equation.DSMT4">
                  <p:embed/>
                  <p:pic>
                    <p:nvPicPr>
                      <p:cNvPr id="20" name="Object 19" descr="x, y, ellipsis, and upsil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61963" y="2673350"/>
                        <a:ext cx="1747837" cy="355600"/>
                      </a:xfrm>
                      <a:prstGeom prst="rect">
                        <a:avLst/>
                      </a:prstGeom>
                    </p:spPr>
                  </p:pic>
                </p:oleObj>
              </mc:Fallback>
            </mc:AlternateContent>
          </a:graphicData>
        </a:graphic>
      </p:graphicFrame>
      <p:sp>
        <p:nvSpPr>
          <p:cNvPr id="6" name="Content Placeholder 5"/>
          <p:cNvSpPr>
            <a:spLocks noGrp="1"/>
          </p:cNvSpPr>
          <p:nvPr>
            <p:ph idx="15"/>
          </p:nvPr>
        </p:nvSpPr>
        <p:spPr>
          <a:xfrm>
            <a:off x="2295525" y="2610531"/>
            <a:ext cx="3048000" cy="452626"/>
          </a:xfrm>
        </p:spPr>
        <p:txBody>
          <a:bodyPr/>
          <a:lstStyle/>
          <a:p>
            <a:pPr marL="0" indent="0">
              <a:buNone/>
            </a:pPr>
            <a:r>
              <a:rPr lang="en-IN" sz="2600" dirty="0"/>
              <a:t>(a finite set) and the</a:t>
            </a:r>
          </a:p>
        </p:txBody>
      </p:sp>
      <p:graphicFrame>
        <p:nvGraphicFramePr>
          <p:cNvPr id="21" name="Object 20" descr="x, y, ellipsis, and upsilon are">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22402" y="2674938"/>
          <a:ext cx="2400300" cy="365125"/>
        </p:xfrm>
        <a:graphic>
          <a:graphicData uri="http://schemas.openxmlformats.org/presentationml/2006/ole">
            <mc:AlternateContent xmlns:mc="http://schemas.openxmlformats.org/markup-compatibility/2006">
              <mc:Choice xmlns:v="urn:schemas-microsoft-com:vml" Requires="v">
                <p:oleObj spid="_x0000_s80955" name="Equation" r:id="rId7" imgW="1663560" imgH="304560" progId="Equation.DSMT4">
                  <p:embed/>
                </p:oleObj>
              </mc:Choice>
              <mc:Fallback>
                <p:oleObj name="Equation" r:id="rId7" imgW="1663560" imgH="304560" progId="Equation.DSMT4">
                  <p:embed/>
                  <p:pic>
                    <p:nvPicPr>
                      <p:cNvPr id="21" name="Object 20" descr="x, y, ellipsis, and upsilon are">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422402" y="2674938"/>
                        <a:ext cx="2400300" cy="365125"/>
                      </a:xfrm>
                      <a:prstGeom prst="rect">
                        <a:avLst/>
                      </a:prstGeom>
                    </p:spPr>
                  </p:pic>
                </p:oleObj>
              </mc:Fallback>
            </mc:AlternateContent>
          </a:graphicData>
        </a:graphic>
      </p:graphicFrame>
      <p:sp>
        <p:nvSpPr>
          <p:cNvPr id="8" name="Content Placeholder 7"/>
          <p:cNvSpPr>
            <a:spLocks noGrp="1"/>
          </p:cNvSpPr>
          <p:nvPr>
            <p:ph idx="16"/>
          </p:nvPr>
        </p:nvSpPr>
        <p:spPr>
          <a:xfrm>
            <a:off x="457200" y="3132986"/>
            <a:ext cx="7772400" cy="455238"/>
          </a:xfrm>
        </p:spPr>
        <p:txBody>
          <a:bodyPr/>
          <a:lstStyle/>
          <a:p>
            <a:pPr marL="0" indent="0">
              <a:buNone/>
            </a:pPr>
            <a:r>
              <a:rPr lang="en-IN" sz="2600" dirty="0"/>
              <a:t>differentiable functions of the independent variables</a:t>
            </a:r>
          </a:p>
        </p:txBody>
      </p:sp>
      <p:graphicFrame>
        <p:nvGraphicFramePr>
          <p:cNvPr id="14" name="Object 13" descr="p, q, ellipsis,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3518" y="3667628"/>
          <a:ext cx="1673225" cy="387350"/>
        </p:xfrm>
        <a:graphic>
          <a:graphicData uri="http://schemas.openxmlformats.org/presentationml/2006/ole">
            <mc:AlternateContent xmlns:mc="http://schemas.openxmlformats.org/markup-compatibility/2006">
              <mc:Choice xmlns:v="urn:schemas-microsoft-com:vml" Requires="v">
                <p:oleObj spid="_x0000_s80956" name="Equation" r:id="rId9" imgW="1091880" imgH="304560" progId="Equation.DSMT4">
                  <p:embed/>
                </p:oleObj>
              </mc:Choice>
              <mc:Fallback>
                <p:oleObj name="Equation" r:id="rId9" imgW="1091880" imgH="304560" progId="Equation.DSMT4">
                  <p:embed/>
                  <p:pic>
                    <p:nvPicPr>
                      <p:cNvPr id="14" name="Object 13" descr="p, q, ellipsis, t">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73518" y="3667628"/>
                        <a:ext cx="1673225" cy="387350"/>
                      </a:xfrm>
                      <a:prstGeom prst="rect">
                        <a:avLst/>
                      </a:prstGeom>
                    </p:spPr>
                  </p:pic>
                </p:oleObj>
              </mc:Fallback>
            </mc:AlternateContent>
          </a:graphicData>
        </a:graphic>
      </p:graphicFrame>
      <p:sp>
        <p:nvSpPr>
          <p:cNvPr id="7" name="Content Placeholder 6"/>
          <p:cNvSpPr>
            <a:spLocks noGrp="1"/>
          </p:cNvSpPr>
          <p:nvPr>
            <p:ph idx="17"/>
          </p:nvPr>
        </p:nvSpPr>
        <p:spPr>
          <a:xfrm>
            <a:off x="2286000" y="3644624"/>
            <a:ext cx="4838700" cy="440675"/>
          </a:xfrm>
        </p:spPr>
        <p:txBody>
          <a:bodyPr/>
          <a:lstStyle/>
          <a:p>
            <a:pPr marL="0" indent="0">
              <a:buNone/>
            </a:pPr>
            <a:r>
              <a:rPr lang="en-IN" sz="2600" dirty="0"/>
              <a:t>(another finite set). Then </a:t>
            </a:r>
            <a:r>
              <a:rPr lang="en-IN" sz="2600" i="1" dirty="0"/>
              <a:t>w </a:t>
            </a:r>
            <a:r>
              <a:rPr lang="en-IN" sz="2600" dirty="0"/>
              <a:t>is a</a:t>
            </a:r>
          </a:p>
        </p:txBody>
      </p:sp>
      <p:sp>
        <p:nvSpPr>
          <p:cNvPr id="9" name="Content Placeholder 8"/>
          <p:cNvSpPr>
            <a:spLocks noGrp="1"/>
          </p:cNvSpPr>
          <p:nvPr>
            <p:ph idx="18"/>
          </p:nvPr>
        </p:nvSpPr>
        <p:spPr>
          <a:xfrm>
            <a:off x="457200" y="4173501"/>
            <a:ext cx="7875895" cy="1255384"/>
          </a:xfrm>
        </p:spPr>
        <p:txBody>
          <a:bodyPr/>
          <a:lstStyle/>
          <a:p>
            <a:pPr marL="0" indent="0">
              <a:buNone/>
            </a:pPr>
            <a:r>
              <a:rPr lang="en-IN" sz="2600" dirty="0"/>
              <a:t>differentiable function of the variables </a:t>
            </a:r>
            <a:r>
              <a:rPr lang="en-IN" sz="2600" i="1" dirty="0"/>
              <a:t>p </a:t>
            </a:r>
            <a:r>
              <a:rPr lang="en-IN" sz="2600" dirty="0"/>
              <a:t>through </a:t>
            </a:r>
            <a:r>
              <a:rPr lang="en-IN" sz="2600" i="1" dirty="0"/>
              <a:t>t</a:t>
            </a:r>
            <a:r>
              <a:rPr lang="en-IN" sz="2600" dirty="0"/>
              <a:t>, and the partial derivatives of </a:t>
            </a:r>
            <a:r>
              <a:rPr lang="en-IN" sz="2600" i="1" dirty="0"/>
              <a:t>w </a:t>
            </a:r>
            <a:r>
              <a:rPr lang="en-IN" sz="2600" dirty="0"/>
              <a:t>with respect to these variables are given by equations of the form</a:t>
            </a:r>
            <a:endParaRPr lang="en-US" sz="2600" b="1" dirty="0"/>
          </a:p>
        </p:txBody>
      </p:sp>
      <p:graphicFrame>
        <p:nvGraphicFramePr>
          <p:cNvPr id="22" name="Object 21" descr="partial derivative of w with respect to partial derivative of p = partial derivative of w with respect to partial derivative of x, partial derivative of x with respect to partial derivative of p + partial derivative of w with respect to partial derivative of y, partial derivative of y with respect to partial derivative of p + ellipsis + partial derivative of w with respect to partial derivative of upsilon , partial derivative of upsilon with respect to partial derivative of p.">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63750" y="5495925"/>
          <a:ext cx="5014913" cy="773113"/>
        </p:xfrm>
        <a:graphic>
          <a:graphicData uri="http://schemas.openxmlformats.org/presentationml/2006/ole">
            <mc:AlternateContent xmlns:mc="http://schemas.openxmlformats.org/markup-compatibility/2006">
              <mc:Choice xmlns:v="urn:schemas-microsoft-com:vml" Requires="v">
                <p:oleObj spid="_x0000_s80957" name="Equation" r:id="rId11" imgW="4241520" imgH="787320" progId="Equation.DSMT4">
                  <p:embed/>
                </p:oleObj>
              </mc:Choice>
              <mc:Fallback>
                <p:oleObj name="Equation" r:id="rId11" imgW="4241520" imgH="787320" progId="Equation.DSMT4">
                  <p:embed/>
                  <p:pic>
                    <p:nvPicPr>
                      <p:cNvPr id="22" name="Object 21" descr="partial derivative of w with respect to partial derivative of p = partial derivative of w with respect to partial derivative of x, partial derivative of x with respect to partial derivative of p + partial derivative of w with respect to partial derivative of y, partial derivative of y with respect to partial derivative of p + ellipsis + partial derivative of w with respect to partial derivative of upsilon , partial derivative of upsilon with respect to partial derivative of p.">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063750" y="5495925"/>
                        <a:ext cx="5014913" cy="773113"/>
                      </a:xfrm>
                      <a:prstGeom prst="rect">
                        <a:avLst/>
                      </a:prstGeom>
                    </p:spPr>
                  </p:pic>
                </p:oleObj>
              </mc:Fallback>
            </mc:AlternateContent>
          </a:graphicData>
        </a:graphic>
      </p:graphicFrame>
    </p:spTree>
    <p:extLst>
      <p:ext uri="{BB962C8B-B14F-4D97-AF65-F5344CB8AC3E}">
        <p14:creationId xmlns:p14="http://schemas.microsoft.com/office/powerpoint/2010/main" val="1467460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762000"/>
            <a:ext cx="8001000" cy="2838451"/>
          </a:xfrm>
        </p:spPr>
        <p:txBody>
          <a:bodyPr/>
          <a:lstStyle/>
          <a:p>
            <a:r>
              <a:rPr lang="en-US" altLang="en-US" dirty="0"/>
              <a:t>Section 14.5 </a:t>
            </a:r>
            <a:r>
              <a:rPr lang="en-IN" dirty="0"/>
              <a:t>Directional Derivatives and Gradient Vectors</a:t>
            </a:r>
          </a:p>
        </p:txBody>
      </p:sp>
    </p:spTree>
    <p:extLst>
      <p:ext uri="{BB962C8B-B14F-4D97-AF65-F5344CB8AC3E}">
        <p14:creationId xmlns:p14="http://schemas.microsoft.com/office/powerpoint/2010/main" val="2412362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Directional Derivatives in the Plane </a:t>
            </a:r>
            <a:r>
              <a:rPr lang="en-IN" sz="2000" b="0" dirty="0"/>
              <a:t>(1 of 5)</a:t>
            </a:r>
          </a:p>
        </p:txBody>
      </p:sp>
      <p:pic>
        <p:nvPicPr>
          <p:cNvPr id="9" name="Content Placeholder 8" descr="An x y plane depicts a rising line that passes through an irregular region labeled, R. For long description in Notes pane, press F6.&#10;">
            <a:extLst>
              <a:ext uri="{FF2B5EF4-FFF2-40B4-BE49-F238E27FC236}">
                <a16:creationId xmlns:a16="http://schemas.microsoft.com/office/drawing/2014/main" id="{C77E7824-AECF-43DF-9AA0-888B393E45F4}"/>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655320" y="2152136"/>
            <a:ext cx="3307080" cy="3665989"/>
          </a:xfrm>
        </p:spPr>
      </p:pic>
      <p:sp>
        <p:nvSpPr>
          <p:cNvPr id="3" name="Content Placeholder 2"/>
          <p:cNvSpPr>
            <a:spLocks noGrp="1"/>
          </p:cNvSpPr>
          <p:nvPr>
            <p:ph idx="1"/>
          </p:nvPr>
        </p:nvSpPr>
        <p:spPr>
          <a:xfrm>
            <a:off x="4343400" y="3776602"/>
            <a:ext cx="4114800" cy="838199"/>
          </a:xfrm>
        </p:spPr>
        <p:txBody>
          <a:bodyPr/>
          <a:lstStyle/>
          <a:p>
            <a:pPr marL="0" indent="0">
              <a:buNone/>
            </a:pPr>
            <a:r>
              <a:rPr lang="en-IN" sz="2600" dirty="0"/>
              <a:t>The rate of change of </a:t>
            </a:r>
            <a:r>
              <a:rPr lang="en-IN" sz="2600" i="1" dirty="0"/>
              <a:t>f</a:t>
            </a:r>
            <a:r>
              <a:rPr lang="en-IN" sz="2600" dirty="0"/>
              <a:t> in the direction of </a:t>
            </a:r>
            <a:r>
              <a:rPr lang="en-IN" sz="2600" b="1" dirty="0"/>
              <a:t>u </a:t>
            </a:r>
            <a:r>
              <a:rPr lang="en-IN" sz="2600" dirty="0"/>
              <a:t>at a point</a:t>
            </a:r>
          </a:p>
        </p:txBody>
      </p:sp>
      <p:graphicFrame>
        <p:nvGraphicFramePr>
          <p:cNvPr id="15" name="Object 14"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19600" y="4683642"/>
          <a:ext cx="428625" cy="484188"/>
        </p:xfrm>
        <a:graphic>
          <a:graphicData uri="http://schemas.openxmlformats.org/presentationml/2006/ole">
            <mc:AlternateContent xmlns:mc="http://schemas.openxmlformats.org/markup-compatibility/2006">
              <mc:Choice xmlns:v="urn:schemas-microsoft-com:vml" Requires="v">
                <p:oleObj spid="_x0000_s81944" name="Equation" r:id="rId5" imgW="279360" imgH="380880" progId="Equation.DSMT4">
                  <p:embed/>
                </p:oleObj>
              </mc:Choice>
              <mc:Fallback>
                <p:oleObj name="Equation" r:id="rId5" imgW="279360" imgH="380880" progId="Equation.DSMT4">
                  <p:embed/>
                  <p:pic>
                    <p:nvPicPr>
                      <p:cNvPr id="15" name="Object 14"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419600" y="4683642"/>
                        <a:ext cx="428625" cy="484188"/>
                      </a:xfrm>
                      <a:prstGeom prst="rect">
                        <a:avLst/>
                      </a:prstGeom>
                    </p:spPr>
                  </p:pic>
                </p:oleObj>
              </mc:Fallback>
            </mc:AlternateContent>
          </a:graphicData>
        </a:graphic>
      </p:graphicFrame>
      <p:sp>
        <p:nvSpPr>
          <p:cNvPr id="4" name="Content Placeholder 3"/>
          <p:cNvSpPr>
            <a:spLocks noGrp="1"/>
          </p:cNvSpPr>
          <p:nvPr>
            <p:ph idx="13"/>
          </p:nvPr>
        </p:nvSpPr>
        <p:spPr>
          <a:xfrm>
            <a:off x="5105400" y="4710413"/>
            <a:ext cx="3124200" cy="430645"/>
          </a:xfrm>
        </p:spPr>
        <p:txBody>
          <a:bodyPr/>
          <a:lstStyle/>
          <a:p>
            <a:pPr marL="0" indent="0">
              <a:buNone/>
            </a:pPr>
            <a:r>
              <a:rPr lang="en-IN" sz="2600" dirty="0"/>
              <a:t>is the rate at which </a:t>
            </a:r>
            <a:r>
              <a:rPr lang="en-IN" sz="2600" i="1" dirty="0"/>
              <a:t>f</a:t>
            </a:r>
          </a:p>
        </p:txBody>
      </p:sp>
      <p:sp>
        <p:nvSpPr>
          <p:cNvPr id="5" name="Content Placeholder 4"/>
          <p:cNvSpPr>
            <a:spLocks noGrp="1"/>
          </p:cNvSpPr>
          <p:nvPr>
            <p:ph idx="14"/>
          </p:nvPr>
        </p:nvSpPr>
        <p:spPr>
          <a:xfrm>
            <a:off x="4343400" y="5278739"/>
            <a:ext cx="3886200" cy="484188"/>
          </a:xfrm>
        </p:spPr>
        <p:txBody>
          <a:bodyPr/>
          <a:lstStyle/>
          <a:p>
            <a:pPr marL="0" indent="0">
              <a:buNone/>
            </a:pPr>
            <a:r>
              <a:rPr lang="en-IN" sz="2600" dirty="0"/>
              <a:t>changes along this line at</a:t>
            </a:r>
          </a:p>
        </p:txBody>
      </p:sp>
      <p:graphicFrame>
        <p:nvGraphicFramePr>
          <p:cNvPr id="16" name="Object 15"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409999" y="5278739"/>
          <a:ext cx="496455" cy="440171"/>
        </p:xfrm>
        <a:graphic>
          <a:graphicData uri="http://schemas.openxmlformats.org/presentationml/2006/ole">
            <mc:AlternateContent xmlns:mc="http://schemas.openxmlformats.org/markup-compatibility/2006">
              <mc:Choice xmlns:v="urn:schemas-microsoft-com:vml" Requires="v">
                <p:oleObj spid="_x0000_s81945" name="Equation" r:id="rId7" imgW="355320" imgH="380880" progId="Equation.DSMT4">
                  <p:embed/>
                </p:oleObj>
              </mc:Choice>
              <mc:Fallback>
                <p:oleObj name="Equation" r:id="rId7" imgW="355320" imgH="380880" progId="Equation.DSMT4">
                  <p:embed/>
                  <p:pic>
                    <p:nvPicPr>
                      <p:cNvPr id="16" name="Object 15" descr="P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8409999" y="5278739"/>
                        <a:ext cx="496455" cy="440171"/>
                      </a:xfrm>
                      <a:prstGeom prst="rect">
                        <a:avLst/>
                      </a:prstGeom>
                    </p:spPr>
                  </p:pic>
                </p:oleObj>
              </mc:Fallback>
            </mc:AlternateContent>
          </a:graphicData>
        </a:graphic>
      </p:graphicFrame>
    </p:spTree>
    <p:extLst>
      <p:ext uri="{BB962C8B-B14F-4D97-AF65-F5344CB8AC3E}">
        <p14:creationId xmlns:p14="http://schemas.microsoft.com/office/powerpoint/2010/main" val="2170656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Directional Derivatives in the Plane </a:t>
            </a:r>
            <a:r>
              <a:rPr lang="en-IN" sz="2000" b="0" dirty="0"/>
              <a:t>(2 of 5)</a:t>
            </a:r>
          </a:p>
        </p:txBody>
      </p:sp>
      <p:sp>
        <p:nvSpPr>
          <p:cNvPr id="3" name="Content Placeholder 2"/>
          <p:cNvSpPr>
            <a:spLocks noGrp="1"/>
          </p:cNvSpPr>
          <p:nvPr>
            <p:ph idx="1"/>
          </p:nvPr>
        </p:nvSpPr>
        <p:spPr>
          <a:xfrm>
            <a:off x="457200" y="1600200"/>
            <a:ext cx="5486400" cy="476250"/>
          </a:xfrm>
        </p:spPr>
        <p:txBody>
          <a:bodyPr/>
          <a:lstStyle/>
          <a:p>
            <a:pPr marL="0" indent="0">
              <a:buNone/>
            </a:pPr>
            <a:r>
              <a:rPr lang="en-IN" b="1" dirty="0"/>
              <a:t>Definition:</a:t>
            </a:r>
            <a:r>
              <a:rPr lang="en-IN" dirty="0"/>
              <a:t> The </a:t>
            </a:r>
            <a:r>
              <a:rPr lang="en-IN" b="1" dirty="0"/>
              <a:t>derivative of </a:t>
            </a:r>
            <a:r>
              <a:rPr lang="en-IN" b="1" i="1" dirty="0"/>
              <a:t>f</a:t>
            </a:r>
            <a:r>
              <a:rPr lang="en-IN" b="1" dirty="0"/>
              <a:t> at</a:t>
            </a:r>
            <a:endParaRPr lang="en-IN" dirty="0"/>
          </a:p>
        </p:txBody>
      </p:sp>
      <p:graphicFrame>
        <p:nvGraphicFramePr>
          <p:cNvPr id="14" name="Object 13" descr="P sub 0 (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019800" y="1603808"/>
          <a:ext cx="1687820" cy="422996"/>
        </p:xfrm>
        <a:graphic>
          <a:graphicData uri="http://schemas.openxmlformats.org/presentationml/2006/ole">
            <mc:AlternateContent xmlns:mc="http://schemas.openxmlformats.org/markup-compatibility/2006">
              <mc:Choice xmlns:v="urn:schemas-microsoft-com:vml" Requires="v">
                <p:oleObj spid="_x0000_s82979" name="Equation" r:id="rId3" imgW="1257120" imgH="380880" progId="Equation.DSMT4">
                  <p:embed/>
                </p:oleObj>
              </mc:Choice>
              <mc:Fallback>
                <p:oleObj name="Equation" r:id="rId3" imgW="1257120" imgH="380880" progId="Equation.DSMT4">
                  <p:embed/>
                  <p:pic>
                    <p:nvPicPr>
                      <p:cNvPr id="14" name="Object 13" descr="P sub 0 (x sub 0, y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019800" y="1603808"/>
                        <a:ext cx="1687820" cy="422996"/>
                      </a:xfrm>
                      <a:prstGeom prst="rect">
                        <a:avLst/>
                      </a:prstGeom>
                    </p:spPr>
                  </p:pic>
                </p:oleObj>
              </mc:Fallback>
            </mc:AlternateContent>
          </a:graphicData>
        </a:graphic>
      </p:graphicFrame>
      <p:sp>
        <p:nvSpPr>
          <p:cNvPr id="4" name="Content Placeholder 3"/>
          <p:cNvSpPr>
            <a:spLocks noGrp="1"/>
          </p:cNvSpPr>
          <p:nvPr>
            <p:ph idx="13"/>
          </p:nvPr>
        </p:nvSpPr>
        <p:spPr>
          <a:xfrm>
            <a:off x="457200" y="2133600"/>
            <a:ext cx="5715000" cy="488413"/>
          </a:xfrm>
        </p:spPr>
        <p:txBody>
          <a:bodyPr/>
          <a:lstStyle/>
          <a:p>
            <a:pPr marL="0" indent="0">
              <a:buNone/>
            </a:pPr>
            <a:r>
              <a:rPr lang="en-IN" b="1" dirty="0"/>
              <a:t>in the direction of the unit vector</a:t>
            </a:r>
            <a:endParaRPr lang="en-IN" dirty="0"/>
          </a:p>
        </p:txBody>
      </p:sp>
      <p:graphicFrame>
        <p:nvGraphicFramePr>
          <p:cNvPr id="15" name="Object 14" descr="u = u sub 1 i + u sub 2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233289" y="2129793"/>
          <a:ext cx="2232025" cy="465137"/>
        </p:xfrm>
        <a:graphic>
          <a:graphicData uri="http://schemas.openxmlformats.org/presentationml/2006/ole">
            <mc:AlternateContent xmlns:mc="http://schemas.openxmlformats.org/markup-compatibility/2006">
              <mc:Choice xmlns:v="urn:schemas-microsoft-com:vml" Requires="v">
                <p:oleObj spid="_x0000_s82980" name="Equation" r:id="rId5" imgW="1511280" imgH="380880" progId="Equation.DSMT4">
                  <p:embed/>
                </p:oleObj>
              </mc:Choice>
              <mc:Fallback>
                <p:oleObj name="Equation" r:id="rId5" imgW="1511280" imgH="380880" progId="Equation.DSMT4">
                  <p:embed/>
                  <p:pic>
                    <p:nvPicPr>
                      <p:cNvPr id="15" name="Object 14" descr="u = u sub 1 i + u sub 2 j">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233289" y="2129793"/>
                        <a:ext cx="2232025" cy="465137"/>
                      </a:xfrm>
                      <a:prstGeom prst="rect">
                        <a:avLst/>
                      </a:prstGeom>
                    </p:spPr>
                  </p:pic>
                </p:oleObj>
              </mc:Fallback>
            </mc:AlternateContent>
          </a:graphicData>
        </a:graphic>
      </p:graphicFrame>
      <p:sp>
        <p:nvSpPr>
          <p:cNvPr id="5" name="Content Placeholder 4"/>
          <p:cNvSpPr>
            <a:spLocks noGrp="1"/>
          </p:cNvSpPr>
          <p:nvPr>
            <p:ph idx="14"/>
          </p:nvPr>
        </p:nvSpPr>
        <p:spPr>
          <a:xfrm>
            <a:off x="457200" y="2688609"/>
            <a:ext cx="2362200" cy="492742"/>
          </a:xfrm>
        </p:spPr>
        <p:txBody>
          <a:bodyPr/>
          <a:lstStyle/>
          <a:p>
            <a:pPr marL="0" indent="0">
              <a:buNone/>
            </a:pPr>
            <a:r>
              <a:rPr lang="en-IN" dirty="0"/>
              <a:t>is the number</a:t>
            </a:r>
          </a:p>
        </p:txBody>
      </p:sp>
      <p:graphicFrame>
        <p:nvGraphicFramePr>
          <p:cNvPr id="16" name="Object 15" descr="left parenthesis derivative of f with respect to s right parenthesis sub start expression u, P sub 0 end expression = limit of start fraction f of start expression (x sub 0 + s u sub 1, y sub 0 + s u sub 2) end expression minus f of x sub 0 and y sub 0 over s end fraction, as s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6377" y="3505200"/>
          <a:ext cx="7989887" cy="1012825"/>
        </p:xfrm>
        <a:graphic>
          <a:graphicData uri="http://schemas.openxmlformats.org/presentationml/2006/ole">
            <mc:AlternateContent xmlns:mc="http://schemas.openxmlformats.org/markup-compatibility/2006">
              <mc:Choice xmlns:v="urn:schemas-microsoft-com:vml" Requires="v">
                <p:oleObj spid="_x0000_s82981" name="Equation" r:id="rId7" imgW="5740200" imgH="876240" progId="Equation.DSMT4">
                  <p:embed/>
                </p:oleObj>
              </mc:Choice>
              <mc:Fallback>
                <p:oleObj name="Equation" r:id="rId7" imgW="5740200" imgH="876240" progId="Equation.DSMT4">
                  <p:embed/>
                  <p:pic>
                    <p:nvPicPr>
                      <p:cNvPr id="16" name="Object 15" descr="left parenthesis derivative of f with respect to s right parenthesis sub start expression u, P sub 0 end expression = limit of start fraction f of start expression (x sub 0 + s u sub 1, y sub 0 + s u sub 2) end expression minus f of x sub 0 and y sub 0 over s end fraction, as s approaches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6377" y="3505200"/>
                        <a:ext cx="7989887" cy="1012825"/>
                      </a:xfrm>
                      <a:prstGeom prst="rect">
                        <a:avLst/>
                      </a:prstGeom>
                    </p:spPr>
                  </p:pic>
                </p:oleObj>
              </mc:Fallback>
            </mc:AlternateContent>
          </a:graphicData>
        </a:graphic>
      </p:graphicFrame>
      <p:sp>
        <p:nvSpPr>
          <p:cNvPr id="6" name="Content Placeholder 5"/>
          <p:cNvSpPr>
            <a:spLocks noGrp="1"/>
          </p:cNvSpPr>
          <p:nvPr>
            <p:ph idx="15"/>
          </p:nvPr>
        </p:nvSpPr>
        <p:spPr>
          <a:xfrm>
            <a:off x="457200" y="5029200"/>
            <a:ext cx="4191000" cy="496677"/>
          </a:xfrm>
        </p:spPr>
        <p:txBody>
          <a:bodyPr/>
          <a:lstStyle/>
          <a:p>
            <a:pPr marL="0" indent="0">
              <a:buNone/>
            </a:pPr>
            <a:r>
              <a:rPr lang="en-IN" dirty="0"/>
              <a:t>provided the limit exists.</a:t>
            </a:r>
            <a:endParaRPr lang="en-US" b="1" dirty="0"/>
          </a:p>
        </p:txBody>
      </p:sp>
    </p:spTree>
    <p:extLst>
      <p:ext uri="{BB962C8B-B14F-4D97-AF65-F5344CB8AC3E}">
        <p14:creationId xmlns:p14="http://schemas.microsoft.com/office/powerpoint/2010/main" val="260389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(1 of 5)</a:t>
            </a:r>
          </a:p>
        </p:txBody>
      </p:sp>
      <p:sp>
        <p:nvSpPr>
          <p:cNvPr id="3" name="Content Placeholder 2"/>
          <p:cNvSpPr>
            <a:spLocks noGrp="1"/>
          </p:cNvSpPr>
          <p:nvPr>
            <p:ph idx="1"/>
          </p:nvPr>
        </p:nvSpPr>
        <p:spPr>
          <a:xfrm>
            <a:off x="457200" y="1600200"/>
            <a:ext cx="8229600" cy="838199"/>
          </a:xfrm>
        </p:spPr>
        <p:txBody>
          <a:bodyPr/>
          <a:lstStyle/>
          <a:p>
            <a:pPr marL="0" indent="0">
              <a:buNone/>
            </a:pPr>
            <a:r>
              <a:rPr lang="en-IN" sz="2400" b="1" dirty="0"/>
              <a:t>Theorem—Chain Rule For Functions of One Independent Variable and Two Intermediate Variables</a:t>
            </a:r>
          </a:p>
        </p:txBody>
      </p:sp>
      <p:sp>
        <p:nvSpPr>
          <p:cNvPr id="4" name="Content Placeholder 3"/>
          <p:cNvSpPr>
            <a:spLocks noGrp="1"/>
          </p:cNvSpPr>
          <p:nvPr>
            <p:ph idx="13"/>
          </p:nvPr>
        </p:nvSpPr>
        <p:spPr>
          <a:xfrm>
            <a:off x="457200" y="2504501"/>
            <a:ext cx="381000" cy="425986"/>
          </a:xfrm>
        </p:spPr>
        <p:txBody>
          <a:bodyPr/>
          <a:lstStyle/>
          <a:p>
            <a:pPr marL="0" indent="0">
              <a:buNone/>
            </a:pPr>
            <a:r>
              <a:rPr lang="en-IN" sz="2400" dirty="0"/>
              <a:t>If</a:t>
            </a:r>
          </a:p>
        </p:txBody>
      </p:sp>
      <p:graphicFrame>
        <p:nvGraphicFramePr>
          <p:cNvPr id="14" name="Object 13" descr="w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93285" y="2504501"/>
          <a:ext cx="1955800" cy="395288"/>
        </p:xfrm>
        <a:graphic>
          <a:graphicData uri="http://schemas.openxmlformats.org/presentationml/2006/ole">
            <mc:AlternateContent xmlns:mc="http://schemas.openxmlformats.org/markup-compatibility/2006">
              <mc:Choice xmlns:v="urn:schemas-microsoft-com:vml" Requires="v">
                <p:oleObj spid="_x0000_s59449" name="Equation" r:id="rId3" imgW="1409400" imgH="342720" progId="Equation.DSMT4">
                  <p:embed/>
                </p:oleObj>
              </mc:Choice>
              <mc:Fallback>
                <p:oleObj name="Equation" r:id="rId3" imgW="1409400" imgH="342720" progId="Equation.DSMT4">
                  <p:embed/>
                  <p:pic>
                    <p:nvPicPr>
                      <p:cNvPr id="14" name="Object 13" descr="w = 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893285" y="2504501"/>
                        <a:ext cx="1955800" cy="395288"/>
                      </a:xfrm>
                      <a:prstGeom prst="rect">
                        <a:avLst/>
                      </a:prstGeom>
                    </p:spPr>
                  </p:pic>
                </p:oleObj>
              </mc:Fallback>
            </mc:AlternateContent>
          </a:graphicData>
        </a:graphic>
      </p:graphicFrame>
      <p:sp>
        <p:nvSpPr>
          <p:cNvPr id="5" name="Content Placeholder 4"/>
          <p:cNvSpPr>
            <a:spLocks noGrp="1"/>
          </p:cNvSpPr>
          <p:nvPr>
            <p:ph idx="14"/>
          </p:nvPr>
        </p:nvSpPr>
        <p:spPr>
          <a:xfrm>
            <a:off x="2971799" y="2504500"/>
            <a:ext cx="3048001" cy="403953"/>
          </a:xfrm>
        </p:spPr>
        <p:txBody>
          <a:bodyPr/>
          <a:lstStyle/>
          <a:p>
            <a:pPr marL="0" indent="0">
              <a:buNone/>
            </a:pPr>
            <a:r>
              <a:rPr lang="en-IN" sz="2400" dirty="0"/>
              <a:t>is differentiable and if</a:t>
            </a:r>
          </a:p>
        </p:txBody>
      </p:sp>
      <p:graphicFrame>
        <p:nvGraphicFramePr>
          <p:cNvPr id="15" name="Object 14" descr="x = x of t, y = y of t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102525" y="2508396"/>
          <a:ext cx="2780964" cy="387499"/>
        </p:xfrm>
        <a:graphic>
          <a:graphicData uri="http://schemas.openxmlformats.org/presentationml/2006/ole">
            <mc:AlternateContent xmlns:mc="http://schemas.openxmlformats.org/markup-compatibility/2006">
              <mc:Choice xmlns:v="urn:schemas-microsoft-com:vml" Requires="v">
                <p:oleObj spid="_x0000_s59450" name="Equation" r:id="rId5" imgW="2044440" imgH="342720" progId="Equation.DSMT4">
                  <p:embed/>
                </p:oleObj>
              </mc:Choice>
              <mc:Fallback>
                <p:oleObj name="Equation" r:id="rId5" imgW="2044440" imgH="342720" progId="Equation.DSMT4">
                  <p:embed/>
                  <p:pic>
                    <p:nvPicPr>
                      <p:cNvPr id="15" name="Object 14" descr="x = x of t, y = y of t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102525" y="2508396"/>
                        <a:ext cx="2780964" cy="387499"/>
                      </a:xfrm>
                      <a:prstGeom prst="rect">
                        <a:avLst/>
                      </a:prstGeom>
                    </p:spPr>
                  </p:pic>
                </p:oleObj>
              </mc:Fallback>
            </mc:AlternateContent>
          </a:graphicData>
        </a:graphic>
      </p:graphicFrame>
      <p:sp>
        <p:nvSpPr>
          <p:cNvPr id="6" name="Content Placeholder 5"/>
          <p:cNvSpPr>
            <a:spLocks noGrp="1"/>
          </p:cNvSpPr>
          <p:nvPr>
            <p:ph idx="15"/>
          </p:nvPr>
        </p:nvSpPr>
        <p:spPr>
          <a:xfrm>
            <a:off x="457199" y="3007605"/>
            <a:ext cx="7590335" cy="454446"/>
          </a:xfrm>
        </p:spPr>
        <p:txBody>
          <a:bodyPr/>
          <a:lstStyle/>
          <a:p>
            <a:pPr marL="0" indent="0">
              <a:buNone/>
            </a:pPr>
            <a:r>
              <a:rPr lang="en-IN" sz="2400" dirty="0"/>
              <a:t>are differentiable functions of </a:t>
            </a:r>
            <a:r>
              <a:rPr lang="en-IN" sz="2400" i="1" dirty="0"/>
              <a:t>t</a:t>
            </a:r>
            <a:r>
              <a:rPr lang="en-IN" sz="2400" dirty="0"/>
              <a:t>, then the composition</a:t>
            </a:r>
          </a:p>
        </p:txBody>
      </p:sp>
      <p:graphicFrame>
        <p:nvGraphicFramePr>
          <p:cNvPr id="16" name="Object 15" descr="w = f of start expression x of t and y of t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1485" y="3544677"/>
          <a:ext cx="2819400" cy="395287"/>
        </p:xfrm>
        <a:graphic>
          <a:graphicData uri="http://schemas.openxmlformats.org/presentationml/2006/ole">
            <mc:AlternateContent xmlns:mc="http://schemas.openxmlformats.org/markup-compatibility/2006">
              <mc:Choice xmlns:v="urn:schemas-microsoft-com:vml" Requires="v">
                <p:oleObj spid="_x0000_s59451" name="Equation" r:id="rId7" imgW="2031840" imgH="342720" progId="Equation.DSMT4">
                  <p:embed/>
                </p:oleObj>
              </mc:Choice>
              <mc:Fallback>
                <p:oleObj name="Equation" r:id="rId7" imgW="2031840" imgH="342720" progId="Equation.DSMT4">
                  <p:embed/>
                  <p:pic>
                    <p:nvPicPr>
                      <p:cNvPr id="16" name="Object 15" descr="w = f of start expression x of t and y of t end express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61485" y="3544677"/>
                        <a:ext cx="2819400" cy="395287"/>
                      </a:xfrm>
                      <a:prstGeom prst="rect">
                        <a:avLst/>
                      </a:prstGeom>
                    </p:spPr>
                  </p:pic>
                </p:oleObj>
              </mc:Fallback>
            </mc:AlternateContent>
          </a:graphicData>
        </a:graphic>
      </p:graphicFrame>
      <p:sp>
        <p:nvSpPr>
          <p:cNvPr id="7" name="Content Placeholder 6"/>
          <p:cNvSpPr>
            <a:spLocks noGrp="1"/>
          </p:cNvSpPr>
          <p:nvPr>
            <p:ph idx="16"/>
          </p:nvPr>
        </p:nvSpPr>
        <p:spPr>
          <a:xfrm>
            <a:off x="3428999" y="3539169"/>
            <a:ext cx="5244353" cy="400796"/>
          </a:xfrm>
        </p:spPr>
        <p:txBody>
          <a:bodyPr/>
          <a:lstStyle/>
          <a:p>
            <a:pPr marL="0" indent="0">
              <a:buNone/>
            </a:pPr>
            <a:r>
              <a:rPr lang="en-IN" sz="2400" dirty="0"/>
              <a:t>is a differentiable function of </a:t>
            </a:r>
            <a:r>
              <a:rPr lang="en-IN" sz="2400" i="1" dirty="0"/>
              <a:t>t </a:t>
            </a:r>
            <a:r>
              <a:rPr lang="en-IN" sz="2400" dirty="0"/>
              <a:t>and</a:t>
            </a:r>
          </a:p>
        </p:txBody>
      </p:sp>
      <p:graphicFrame>
        <p:nvGraphicFramePr>
          <p:cNvPr id="17" name="Object 16" descr="derivative of w with respect to t = f sub x, of start expression x of t and y of t end expression, x prime of t + f sub y, of start expression x of t and y of t end expression, y prime of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96466" y="4038600"/>
          <a:ext cx="6951069" cy="801586"/>
        </p:xfrm>
        <a:graphic>
          <a:graphicData uri="http://schemas.openxmlformats.org/presentationml/2006/ole">
            <mc:AlternateContent xmlns:mc="http://schemas.openxmlformats.org/markup-compatibility/2006">
              <mc:Choice xmlns:v="urn:schemas-microsoft-com:vml" Requires="v">
                <p:oleObj spid="_x0000_s59452" name="Equation" r:id="rId9" imgW="5308560" imgH="736560" progId="Equation.DSMT4">
                  <p:embed/>
                </p:oleObj>
              </mc:Choice>
              <mc:Fallback>
                <p:oleObj name="Equation" r:id="rId9" imgW="5308560" imgH="736560" progId="Equation.DSMT4">
                  <p:embed/>
                  <p:pic>
                    <p:nvPicPr>
                      <p:cNvPr id="17" name="Object 16" descr="derivative of w with respect to t = f sub x, of start expression x of t and y of t end expression, x prime of t + f sub y, of start expression x of t and y of t end expression, y prime of t,">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096466" y="4038600"/>
                        <a:ext cx="6951069" cy="801586"/>
                      </a:xfrm>
                      <a:prstGeom prst="rect">
                        <a:avLst/>
                      </a:prstGeom>
                    </p:spPr>
                  </p:pic>
                </p:oleObj>
              </mc:Fallback>
            </mc:AlternateContent>
          </a:graphicData>
        </a:graphic>
      </p:graphicFrame>
      <p:sp>
        <p:nvSpPr>
          <p:cNvPr id="8" name="Content Placeholder 7"/>
          <p:cNvSpPr>
            <a:spLocks noGrp="1"/>
          </p:cNvSpPr>
          <p:nvPr>
            <p:ph idx="17"/>
          </p:nvPr>
        </p:nvSpPr>
        <p:spPr>
          <a:xfrm>
            <a:off x="457200" y="5092545"/>
            <a:ext cx="436085" cy="457200"/>
          </a:xfrm>
        </p:spPr>
        <p:txBody>
          <a:bodyPr/>
          <a:lstStyle/>
          <a:p>
            <a:pPr marL="0" indent="0">
              <a:buNone/>
            </a:pPr>
            <a:r>
              <a:rPr lang="en-US" sz="2400" dirty="0"/>
              <a:t>or</a:t>
            </a:r>
            <a:endParaRPr lang="en-IN" sz="2400" dirty="0"/>
          </a:p>
        </p:txBody>
      </p:sp>
      <p:graphicFrame>
        <p:nvGraphicFramePr>
          <p:cNvPr id="18" name="Object 17" descr="derivative of w with respect to t = partial derivative of f with respect to partial derivative of x, derivative of x with respect to t + partial derivative of f with respect to partial derivative of y, derivative of y with respect to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21157" y="5321145"/>
          <a:ext cx="3358885" cy="856920"/>
        </p:xfrm>
        <a:graphic>
          <a:graphicData uri="http://schemas.openxmlformats.org/presentationml/2006/ole">
            <mc:AlternateContent xmlns:mc="http://schemas.openxmlformats.org/markup-compatibility/2006">
              <mc:Choice xmlns:v="urn:schemas-microsoft-com:vml" Requires="v">
                <p:oleObj spid="_x0000_s59453" name="Equation" r:id="rId11" imgW="2565360" imgH="787320" progId="Equation.DSMT4">
                  <p:embed/>
                </p:oleObj>
              </mc:Choice>
              <mc:Fallback>
                <p:oleObj name="Equation" r:id="rId11" imgW="2565360" imgH="787320" progId="Equation.DSMT4">
                  <p:embed/>
                  <p:pic>
                    <p:nvPicPr>
                      <p:cNvPr id="18" name="Object 17" descr="derivative of w with respect to t = partial derivative of f with respect to partial derivative of x, derivative of x with respect to t + partial derivative of f with respect to partial derivative of y, derivative of y with respect to t.">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3121157" y="5321145"/>
                        <a:ext cx="3358885" cy="856920"/>
                      </a:xfrm>
                      <a:prstGeom prst="rect">
                        <a:avLst/>
                      </a:prstGeom>
                    </p:spPr>
                  </p:pic>
                </p:oleObj>
              </mc:Fallback>
            </mc:AlternateContent>
          </a:graphicData>
        </a:graphic>
      </p:graphicFrame>
    </p:spTree>
    <p:extLst>
      <p:ext uri="{BB962C8B-B14F-4D97-AF65-F5344CB8AC3E}">
        <p14:creationId xmlns:p14="http://schemas.microsoft.com/office/powerpoint/2010/main" val="2514063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Directional Derivatives in the Plane </a:t>
            </a:r>
            <a:r>
              <a:rPr lang="en-IN" sz="2000" b="0" dirty="0"/>
              <a:t>(3 of 5)</a:t>
            </a:r>
          </a:p>
        </p:txBody>
      </p:sp>
      <p:sp>
        <p:nvSpPr>
          <p:cNvPr id="3" name="Content Placeholder 2"/>
          <p:cNvSpPr>
            <a:spLocks noGrp="1"/>
          </p:cNvSpPr>
          <p:nvPr>
            <p:ph idx="1"/>
          </p:nvPr>
        </p:nvSpPr>
        <p:spPr>
          <a:xfrm>
            <a:off x="457200" y="1600200"/>
            <a:ext cx="8229600" cy="457199"/>
          </a:xfrm>
        </p:spPr>
        <p:txBody>
          <a:bodyPr/>
          <a:lstStyle/>
          <a:p>
            <a:pPr marL="0" indent="0">
              <a:buNone/>
            </a:pPr>
            <a:r>
              <a:rPr lang="en-IN" sz="2600" b="1" dirty="0"/>
              <a:t>Example:</a:t>
            </a:r>
            <a:r>
              <a:rPr lang="en-IN" sz="2600" dirty="0"/>
              <a:t> Using the definition, find the derivative of</a:t>
            </a:r>
          </a:p>
        </p:txBody>
      </p:sp>
      <p:graphicFrame>
        <p:nvGraphicFramePr>
          <p:cNvPr id="14" name="Object 13" descr="f of x and y = x squared + x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00400" y="2218317"/>
          <a:ext cx="2768885" cy="451565"/>
        </p:xfrm>
        <a:graphic>
          <a:graphicData uri="http://schemas.openxmlformats.org/presentationml/2006/ole">
            <mc:AlternateContent xmlns:mc="http://schemas.openxmlformats.org/markup-compatibility/2006">
              <mc:Choice xmlns:v="urn:schemas-microsoft-com:vml" Requires="v">
                <p:oleObj spid="_x0000_s84014" name="Equation" r:id="rId3" imgW="2070000" imgH="406080" progId="Equation.DSMT4">
                  <p:embed/>
                </p:oleObj>
              </mc:Choice>
              <mc:Fallback>
                <p:oleObj name="Equation" r:id="rId3" imgW="2070000" imgH="406080" progId="Equation.DSMT4">
                  <p:embed/>
                  <p:pic>
                    <p:nvPicPr>
                      <p:cNvPr id="14" name="Object 13" descr="f of x and y = x squared + x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200400" y="2218317"/>
                        <a:ext cx="2768885" cy="451565"/>
                      </a:xfrm>
                      <a:prstGeom prst="rect">
                        <a:avLst/>
                      </a:prstGeom>
                    </p:spPr>
                  </p:pic>
                </p:oleObj>
              </mc:Fallback>
            </mc:AlternateContent>
          </a:graphicData>
        </a:graphic>
      </p:graphicFrame>
      <p:sp>
        <p:nvSpPr>
          <p:cNvPr id="4" name="Content Placeholder 3"/>
          <p:cNvSpPr>
            <a:spLocks noGrp="1"/>
          </p:cNvSpPr>
          <p:nvPr>
            <p:ph idx="13"/>
          </p:nvPr>
        </p:nvSpPr>
        <p:spPr>
          <a:xfrm>
            <a:off x="457200" y="2819400"/>
            <a:ext cx="533400" cy="457200"/>
          </a:xfrm>
        </p:spPr>
        <p:txBody>
          <a:bodyPr/>
          <a:lstStyle/>
          <a:p>
            <a:pPr marL="0" indent="0">
              <a:buNone/>
            </a:pPr>
            <a:r>
              <a:rPr lang="en-IN" sz="2600" dirty="0"/>
              <a:t>at</a:t>
            </a:r>
          </a:p>
        </p:txBody>
      </p:sp>
      <p:graphicFrame>
        <p:nvGraphicFramePr>
          <p:cNvPr id="15" name="Object 14" descr="P sub 0 (1, 2)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67719" y="2843308"/>
          <a:ext cx="1171575" cy="422275"/>
        </p:xfrm>
        <a:graphic>
          <a:graphicData uri="http://schemas.openxmlformats.org/presentationml/2006/ole">
            <mc:AlternateContent xmlns:mc="http://schemas.openxmlformats.org/markup-compatibility/2006">
              <mc:Choice xmlns:v="urn:schemas-microsoft-com:vml" Requires="v">
                <p:oleObj spid="_x0000_s84015" name="Equation" r:id="rId5" imgW="876240" imgH="380880" progId="Equation.DSMT4">
                  <p:embed/>
                </p:oleObj>
              </mc:Choice>
              <mc:Fallback>
                <p:oleObj name="Equation" r:id="rId5" imgW="876240" imgH="380880" progId="Equation.DSMT4">
                  <p:embed/>
                  <p:pic>
                    <p:nvPicPr>
                      <p:cNvPr id="15" name="Object 14" descr="P sub 0 (1, 2)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067719" y="2843308"/>
                        <a:ext cx="1171575" cy="422275"/>
                      </a:xfrm>
                      <a:prstGeom prst="rect">
                        <a:avLst/>
                      </a:prstGeom>
                    </p:spPr>
                  </p:pic>
                </p:oleObj>
              </mc:Fallback>
            </mc:AlternateContent>
          </a:graphicData>
        </a:graphic>
      </p:graphicFrame>
      <p:sp>
        <p:nvSpPr>
          <p:cNvPr id="5" name="Content Placeholder 4"/>
          <p:cNvSpPr>
            <a:spLocks noGrp="1"/>
          </p:cNvSpPr>
          <p:nvPr>
            <p:ph idx="14"/>
          </p:nvPr>
        </p:nvSpPr>
        <p:spPr>
          <a:xfrm>
            <a:off x="2316413" y="2843308"/>
            <a:ext cx="4846387" cy="433292"/>
          </a:xfrm>
        </p:spPr>
        <p:txBody>
          <a:bodyPr/>
          <a:lstStyle/>
          <a:p>
            <a:pPr marL="0" indent="0">
              <a:buNone/>
            </a:pPr>
            <a:r>
              <a:rPr lang="en-IN" sz="2600" dirty="0"/>
              <a:t>in the direction of the unit vector</a:t>
            </a:r>
          </a:p>
        </p:txBody>
      </p:sp>
      <p:graphicFrame>
        <p:nvGraphicFramePr>
          <p:cNvPr id="16" name="Object 15" descr="u = left parenthesis start fraction 1 over radical 2 end fraction right parenthesis, i + left parenthesis start fraction 1 over radical 2 end fraction right parenthesis,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3398901"/>
          <a:ext cx="3042666" cy="829818"/>
        </p:xfrm>
        <a:graphic>
          <a:graphicData uri="http://schemas.openxmlformats.org/presentationml/2006/ole">
            <mc:AlternateContent xmlns:mc="http://schemas.openxmlformats.org/markup-compatibility/2006">
              <mc:Choice xmlns:v="urn:schemas-microsoft-com:vml" Requires="v">
                <p:oleObj spid="_x0000_s84016" name="Equation" r:id="rId7" imgW="2552400" imgH="838080" progId="Equation.DSMT4">
                  <p:embed/>
                </p:oleObj>
              </mc:Choice>
              <mc:Fallback>
                <p:oleObj name="Equation" r:id="rId7" imgW="2552400" imgH="838080" progId="Equation.DSMT4">
                  <p:embed/>
                  <p:pic>
                    <p:nvPicPr>
                      <p:cNvPr id="16" name="Object 15" descr="u = left parenthesis start fraction 1 over radical 2 end fraction right parenthesis, i + left parenthesis start fraction 1 over radical 2 end fraction right parenthesis, j.">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7200" y="3398901"/>
                        <a:ext cx="3042666" cy="829818"/>
                      </a:xfrm>
                      <a:prstGeom prst="rect">
                        <a:avLst/>
                      </a:prstGeom>
                    </p:spPr>
                  </p:pic>
                </p:oleObj>
              </mc:Fallback>
            </mc:AlternateContent>
          </a:graphicData>
        </a:graphic>
      </p:graphicFrame>
      <p:sp>
        <p:nvSpPr>
          <p:cNvPr id="6" name="Content Placeholder 5"/>
          <p:cNvSpPr>
            <a:spLocks noGrp="1"/>
          </p:cNvSpPr>
          <p:nvPr>
            <p:ph idx="15"/>
          </p:nvPr>
        </p:nvSpPr>
        <p:spPr>
          <a:xfrm>
            <a:off x="457200" y="4364084"/>
            <a:ext cx="8229600" cy="489422"/>
          </a:xfrm>
        </p:spPr>
        <p:txBody>
          <a:bodyPr/>
          <a:lstStyle/>
          <a:p>
            <a:pPr marL="0" indent="0">
              <a:buNone/>
            </a:pPr>
            <a:r>
              <a:rPr lang="en-IN" sz="2600" b="1" dirty="0"/>
              <a:t>Solution:</a:t>
            </a:r>
            <a:r>
              <a:rPr lang="en-IN" sz="2600" dirty="0"/>
              <a:t> Applying the definition, we obtain</a:t>
            </a:r>
            <a:endParaRPr lang="en-US" sz="2600" b="1" dirty="0"/>
          </a:p>
        </p:txBody>
      </p:sp>
      <p:graphicFrame>
        <p:nvGraphicFramePr>
          <p:cNvPr id="17" name="Object 16" descr="left parenthesis derivative of f with respect to s right parenthesis sub start expression u, P sub 0 end expression = limit of start fraction f of start expression (x sub 0 + s u sub 1, y sub 0+ s u sub 2) end expression minus f of x sub 0 and y sub 0 over s end fraction, as s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04094" y="5175250"/>
          <a:ext cx="7135812" cy="920750"/>
        </p:xfrm>
        <a:graphic>
          <a:graphicData uri="http://schemas.openxmlformats.org/presentationml/2006/ole">
            <mc:AlternateContent xmlns:mc="http://schemas.openxmlformats.org/markup-compatibility/2006">
              <mc:Choice xmlns:v="urn:schemas-microsoft-com:vml" Requires="v">
                <p:oleObj spid="_x0000_s84017" name="Equation" r:id="rId9" imgW="5638680" imgH="876240" progId="Equation.DSMT4">
                  <p:embed/>
                </p:oleObj>
              </mc:Choice>
              <mc:Fallback>
                <p:oleObj name="Equation" r:id="rId9" imgW="5638680" imgH="876240" progId="Equation.DSMT4">
                  <p:embed/>
                  <p:pic>
                    <p:nvPicPr>
                      <p:cNvPr id="17" name="Object 16" descr="left parenthesis derivative of f with respect to s right parenthesis sub start expression u, P sub 0 end expression = limit of start fraction f of start expression (x sub 0 + s u sub 1, y sub 0+ s u sub 2) end expression minus f of x sub 0 and y sub 0 over s end fraction, as s approaches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004094" y="5175250"/>
                        <a:ext cx="7135812" cy="920750"/>
                      </a:xfrm>
                      <a:prstGeom prst="rect">
                        <a:avLst/>
                      </a:prstGeom>
                    </p:spPr>
                  </p:pic>
                </p:oleObj>
              </mc:Fallback>
            </mc:AlternateContent>
          </a:graphicData>
        </a:graphic>
      </p:graphicFrame>
    </p:spTree>
    <p:extLst>
      <p:ext uri="{BB962C8B-B14F-4D97-AF65-F5344CB8AC3E}">
        <p14:creationId xmlns:p14="http://schemas.microsoft.com/office/powerpoint/2010/main" val="281217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Directional Derivatives in the Plane </a:t>
            </a:r>
            <a:r>
              <a:rPr lang="en-IN" sz="2000" b="0" dirty="0"/>
              <a:t>(4 of 5)</a:t>
            </a:r>
          </a:p>
        </p:txBody>
      </p:sp>
      <p:sp>
        <p:nvSpPr>
          <p:cNvPr id="3" name="Content Placeholder 2"/>
          <p:cNvSpPr>
            <a:spLocks noGrp="1"/>
          </p:cNvSpPr>
          <p:nvPr>
            <p:ph idx="1"/>
          </p:nvPr>
        </p:nvSpPr>
        <p:spPr>
          <a:xfrm>
            <a:off x="457200" y="1600200"/>
            <a:ext cx="4038600" cy="507999"/>
          </a:xfrm>
        </p:spPr>
        <p:txBody>
          <a:bodyPr/>
          <a:lstStyle/>
          <a:p>
            <a:pPr marL="0" indent="0">
              <a:buNone/>
            </a:pPr>
            <a:r>
              <a:rPr lang="en-IN" b="1" dirty="0"/>
              <a:t>Solution (continued):</a:t>
            </a:r>
            <a:endParaRPr lang="en-US" b="1" dirty="0"/>
          </a:p>
        </p:txBody>
      </p:sp>
      <p:graphicFrame>
        <p:nvGraphicFramePr>
          <p:cNvPr id="4" name="Object 3" descr="equals limit of start fraction f left parenthesis 1 + s times start fraction 1 over radical 2 end fraction, 2 + s times start fraction 1 over radical 2 end fraction right parenthesis minus f of left parenthesis 1, 2 right parenthesis over s end fraction, as s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37174" y="2298502"/>
          <a:ext cx="5184222" cy="1084780"/>
        </p:xfrm>
        <a:graphic>
          <a:graphicData uri="http://schemas.openxmlformats.org/presentationml/2006/ole">
            <mc:AlternateContent xmlns:mc="http://schemas.openxmlformats.org/markup-compatibility/2006">
              <mc:Choice xmlns:v="urn:schemas-microsoft-com:vml" Requires="v">
                <p:oleObj spid="_x0000_s85027" name="Equation" r:id="rId3" imgW="4736880" imgH="1193760" progId="Equation.DSMT4">
                  <p:embed/>
                </p:oleObj>
              </mc:Choice>
              <mc:Fallback>
                <p:oleObj name="Equation" r:id="rId3" imgW="4736880" imgH="1193760" progId="Equation.DSMT4">
                  <p:embed/>
                  <p:pic>
                    <p:nvPicPr>
                      <p:cNvPr id="4" name="Object 3" descr="equals limit of start fraction f left parenthesis 1 + s times start fraction 1 over radical 2 end fraction, 2 + s times start fraction 1 over radical 2 end fraction right parenthesis minus f of left parenthesis 1, 2 right parenthesis over s end fraction, as s approaches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37174" y="2298502"/>
                        <a:ext cx="5184222" cy="1084780"/>
                      </a:xfrm>
                      <a:prstGeom prst="rect">
                        <a:avLst/>
                      </a:prstGeom>
                    </p:spPr>
                  </p:pic>
                </p:oleObj>
              </mc:Fallback>
            </mc:AlternateContent>
          </a:graphicData>
        </a:graphic>
      </p:graphicFrame>
      <p:graphicFrame>
        <p:nvGraphicFramePr>
          <p:cNvPr id="5" name="Object 4" descr="equals limit of start fraction left parenthesis 1 + start fraction s over radical 2 end fraction right parenthesis squared + left parenthesis 1 + start fraction s over radical 2 end fraction right parenthesis left parenthesis 2 + start fraction s over radical 2 end fraction right parenthesis minus left parenthesis 1 squared + 1 times 2 right parenthesis over s end fraction, as s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37174" y="3593169"/>
          <a:ext cx="6491197" cy="1142201"/>
        </p:xfrm>
        <a:graphic>
          <a:graphicData uri="http://schemas.openxmlformats.org/presentationml/2006/ole">
            <mc:AlternateContent xmlns:mc="http://schemas.openxmlformats.org/markup-compatibility/2006">
              <mc:Choice xmlns:v="urn:schemas-microsoft-com:vml" Requires="v">
                <p:oleObj spid="_x0000_s85028" name="Equation" r:id="rId5" imgW="5930640" imgH="1257120" progId="Equation.DSMT4">
                  <p:embed/>
                </p:oleObj>
              </mc:Choice>
              <mc:Fallback>
                <p:oleObj name="Equation" r:id="rId5" imgW="5930640" imgH="1257120" progId="Equation.DSMT4">
                  <p:embed/>
                  <p:pic>
                    <p:nvPicPr>
                      <p:cNvPr id="5" name="Object 4" descr="equals limit of start fraction left parenthesis 1 + start fraction s over radical 2 end fraction right parenthesis squared + left parenthesis 1 + start fraction s over radical 2 end fraction right parenthesis left parenthesis 2 + start fraction s over radical 2 end fraction right parenthesis minus left parenthesis 1 squared + 1 times 2 right parenthesis over s end fraction, as s approaches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137174" y="3593169"/>
                        <a:ext cx="6491197" cy="1142201"/>
                      </a:xfrm>
                      <a:prstGeom prst="rect">
                        <a:avLst/>
                      </a:prstGeom>
                    </p:spPr>
                  </p:pic>
                </p:oleObj>
              </mc:Fallback>
            </mc:AlternateContent>
          </a:graphicData>
        </a:graphic>
      </p:graphicFrame>
      <p:graphicFrame>
        <p:nvGraphicFramePr>
          <p:cNvPr id="6" name="Object 5" descr="equals limit of start fraction left parenthesis 1 + start fraction 2 s over radical 2 end fraction + start fraction s squared over 2 end fraction right parenthesis + left parenthesis 2 + start fraction 3 s over radical 2 end fraction + start fraction s squared over 2 end fraction right parenthesis minus 3 over s end fraction, as s approaches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37174" y="4945257"/>
          <a:ext cx="5324343" cy="1131328"/>
        </p:xfrm>
        <a:graphic>
          <a:graphicData uri="http://schemas.openxmlformats.org/presentationml/2006/ole">
            <mc:AlternateContent xmlns:mc="http://schemas.openxmlformats.org/markup-compatibility/2006">
              <mc:Choice xmlns:v="urn:schemas-microsoft-com:vml" Requires="v">
                <p:oleObj spid="_x0000_s85029" name="Equation" r:id="rId7" imgW="4863960" imgH="1244520" progId="Equation.DSMT4">
                  <p:embed/>
                </p:oleObj>
              </mc:Choice>
              <mc:Fallback>
                <p:oleObj name="Equation" r:id="rId7" imgW="4863960" imgH="1244520" progId="Equation.DSMT4">
                  <p:embed/>
                  <p:pic>
                    <p:nvPicPr>
                      <p:cNvPr id="6" name="Object 5" descr="equals limit of start fraction left parenthesis 1 + start fraction 2 s over radical 2 end fraction + start fraction s squared over 2 end fraction right parenthesis + left parenthesis 2 + start fraction 3 s over radical 2 end fraction + start fraction s squared over 2 end fraction right parenthesis minus 3 over s end fraction, as s approaches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137174" y="4945257"/>
                        <a:ext cx="5324343" cy="1131328"/>
                      </a:xfrm>
                      <a:prstGeom prst="rect">
                        <a:avLst/>
                      </a:prstGeom>
                    </p:spPr>
                  </p:pic>
                </p:oleObj>
              </mc:Fallback>
            </mc:AlternateContent>
          </a:graphicData>
        </a:graphic>
      </p:graphicFrame>
    </p:spTree>
    <p:extLst>
      <p:ext uri="{BB962C8B-B14F-4D97-AF65-F5344CB8AC3E}">
        <p14:creationId xmlns:p14="http://schemas.microsoft.com/office/powerpoint/2010/main" val="3429747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Directional Derivatives in the Plane </a:t>
            </a:r>
            <a:r>
              <a:rPr lang="en-IN" sz="2000" b="0" dirty="0"/>
              <a:t>(5 of 5)</a:t>
            </a:r>
          </a:p>
        </p:txBody>
      </p:sp>
      <p:sp>
        <p:nvSpPr>
          <p:cNvPr id="3" name="Content Placeholder 2"/>
          <p:cNvSpPr>
            <a:spLocks noGrp="1"/>
          </p:cNvSpPr>
          <p:nvPr>
            <p:ph idx="1"/>
          </p:nvPr>
        </p:nvSpPr>
        <p:spPr>
          <a:xfrm>
            <a:off x="457200" y="1600201"/>
            <a:ext cx="3962400" cy="533399"/>
          </a:xfrm>
        </p:spPr>
        <p:txBody>
          <a:bodyPr/>
          <a:lstStyle/>
          <a:p>
            <a:pPr marL="0" indent="0">
              <a:buNone/>
            </a:pPr>
            <a:r>
              <a:rPr lang="en-IN" b="1" dirty="0"/>
              <a:t>Solution </a:t>
            </a:r>
            <a:r>
              <a:rPr lang="en-US" b="1" dirty="0"/>
              <a:t>(concluded):</a:t>
            </a:r>
          </a:p>
        </p:txBody>
      </p:sp>
      <p:graphicFrame>
        <p:nvGraphicFramePr>
          <p:cNvPr id="4" name="Object 3" descr="equals limit of start fraction, start fraction 5 s over radical 2 end fraction + s squared over s end fraction, as s approaches 0 = limit of left parenthesis start fraction 5 over radical 2 end fraction + s right parenthesis, as s approaches 0 = start fraction 5 over radical 2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98223" y="2399762"/>
          <a:ext cx="5283889" cy="1181638"/>
        </p:xfrm>
        <a:graphic>
          <a:graphicData uri="http://schemas.openxmlformats.org/presentationml/2006/ole">
            <mc:AlternateContent xmlns:mc="http://schemas.openxmlformats.org/markup-compatibility/2006">
              <mc:Choice xmlns:v="urn:schemas-microsoft-com:vml" Requires="v">
                <p:oleObj spid="_x0000_s86051" name="Equation" r:id="rId3" imgW="4431960" imgH="1193760" progId="Equation.DSMT4">
                  <p:embed/>
                </p:oleObj>
              </mc:Choice>
              <mc:Fallback>
                <p:oleObj name="Equation" r:id="rId3" imgW="4431960" imgH="1193760" progId="Equation.DSMT4">
                  <p:embed/>
                  <p:pic>
                    <p:nvPicPr>
                      <p:cNvPr id="4" name="Object 3" descr="equals limit of start fraction, start fraction 5 s over radical 2 end fraction + s squared over s end fraction, as s approaches 0 = limit of left parenthesis start fraction 5 over radical 2 end fraction + s right parenthesis, as s approaches 0 = start fraction 5 over radical 2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98223" y="2399762"/>
                        <a:ext cx="5283889" cy="1181638"/>
                      </a:xfrm>
                      <a:prstGeom prst="rect">
                        <a:avLst/>
                      </a:prstGeom>
                    </p:spPr>
                  </p:pic>
                </p:oleObj>
              </mc:Fallback>
            </mc:AlternateContent>
          </a:graphicData>
        </a:graphic>
      </p:graphicFrame>
      <p:sp>
        <p:nvSpPr>
          <p:cNvPr id="5" name="Content Placeholder 4"/>
          <p:cNvSpPr>
            <a:spLocks noGrp="1"/>
          </p:cNvSpPr>
          <p:nvPr>
            <p:ph idx="13"/>
          </p:nvPr>
        </p:nvSpPr>
        <p:spPr>
          <a:xfrm>
            <a:off x="452718" y="3962401"/>
            <a:ext cx="3585882" cy="510310"/>
          </a:xfrm>
        </p:spPr>
        <p:txBody>
          <a:bodyPr/>
          <a:lstStyle/>
          <a:p>
            <a:pPr marL="0" indent="0">
              <a:buNone/>
            </a:pPr>
            <a:r>
              <a:rPr lang="en-IN" dirty="0"/>
              <a:t>The rate of change of</a:t>
            </a:r>
          </a:p>
        </p:txBody>
      </p:sp>
      <p:graphicFrame>
        <p:nvGraphicFramePr>
          <p:cNvPr id="8" name="Object 7" descr="f of x and y = x squared + x y at P sub 0 (1,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56989" y="3960704"/>
          <a:ext cx="3978403" cy="430000"/>
        </p:xfrm>
        <a:graphic>
          <a:graphicData uri="http://schemas.openxmlformats.org/presentationml/2006/ole">
            <mc:AlternateContent xmlns:mc="http://schemas.openxmlformats.org/markup-compatibility/2006">
              <mc:Choice xmlns:v="urn:schemas-microsoft-com:vml" Requires="v">
                <p:oleObj spid="_x0000_s86052" name="Equation" r:id="rId5" imgW="3225600" imgH="419040" progId="Equation.DSMT4">
                  <p:embed/>
                </p:oleObj>
              </mc:Choice>
              <mc:Fallback>
                <p:oleObj name="Equation" r:id="rId5" imgW="3225600" imgH="419040" progId="Equation.DSMT4">
                  <p:embed/>
                  <p:pic>
                    <p:nvPicPr>
                      <p:cNvPr id="8" name="Object 7" descr="f of x and y = x squared + x y at P sub 0 (1, 2)">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156989" y="3960704"/>
                        <a:ext cx="3978403" cy="430000"/>
                      </a:xfrm>
                      <a:prstGeom prst="rect">
                        <a:avLst/>
                      </a:prstGeom>
                    </p:spPr>
                  </p:pic>
                </p:oleObj>
              </mc:Fallback>
            </mc:AlternateContent>
          </a:graphicData>
        </a:graphic>
      </p:graphicFrame>
      <p:sp>
        <p:nvSpPr>
          <p:cNvPr id="6" name="Content Placeholder 5"/>
          <p:cNvSpPr>
            <a:spLocks noGrp="1"/>
          </p:cNvSpPr>
          <p:nvPr>
            <p:ph idx="14"/>
          </p:nvPr>
        </p:nvSpPr>
        <p:spPr>
          <a:xfrm>
            <a:off x="452718" y="4662853"/>
            <a:ext cx="3128682" cy="485999"/>
          </a:xfrm>
        </p:spPr>
        <p:txBody>
          <a:bodyPr/>
          <a:lstStyle/>
          <a:p>
            <a:pPr marL="0" indent="0">
              <a:buNone/>
            </a:pPr>
            <a:r>
              <a:rPr lang="en-IN" dirty="0"/>
              <a:t>in the direction </a:t>
            </a:r>
            <a:r>
              <a:rPr lang="en-IN" b="1" dirty="0"/>
              <a:t>u </a:t>
            </a:r>
            <a:r>
              <a:rPr lang="en-IN" dirty="0"/>
              <a:t>is</a:t>
            </a:r>
          </a:p>
        </p:txBody>
      </p:sp>
      <p:graphicFrame>
        <p:nvGraphicFramePr>
          <p:cNvPr id="9" name="Object 8" descr="start fraction 5 over radical 2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51250" y="4567238"/>
          <a:ext cx="615950" cy="727075"/>
        </p:xfrm>
        <a:graphic>
          <a:graphicData uri="http://schemas.openxmlformats.org/presentationml/2006/ole">
            <mc:AlternateContent xmlns:mc="http://schemas.openxmlformats.org/markup-compatibility/2006">
              <mc:Choice xmlns:v="urn:schemas-microsoft-com:vml" Requires="v">
                <p:oleObj spid="_x0000_s86053" name="Equation" r:id="rId7" imgW="545760" imgH="774360" progId="Equation.DSMT4">
                  <p:embed/>
                </p:oleObj>
              </mc:Choice>
              <mc:Fallback>
                <p:oleObj name="Equation" r:id="rId7" imgW="545760" imgH="774360" progId="Equation.DSMT4">
                  <p:embed/>
                  <p:pic>
                    <p:nvPicPr>
                      <p:cNvPr id="9" name="Object 8" descr="start fraction 5 over radical 2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651250" y="4567238"/>
                        <a:ext cx="615950" cy="727075"/>
                      </a:xfrm>
                      <a:prstGeom prst="rect">
                        <a:avLst/>
                      </a:prstGeom>
                    </p:spPr>
                  </p:pic>
                </p:oleObj>
              </mc:Fallback>
            </mc:AlternateContent>
          </a:graphicData>
        </a:graphic>
      </p:graphicFrame>
    </p:spTree>
    <p:extLst>
      <p:ext uri="{BB962C8B-B14F-4D97-AF65-F5344CB8AC3E}">
        <p14:creationId xmlns:p14="http://schemas.microsoft.com/office/powerpoint/2010/main" val="99649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Interpretation of the Directional Derivative</a:t>
            </a:r>
          </a:p>
        </p:txBody>
      </p:sp>
      <p:pic>
        <p:nvPicPr>
          <p:cNvPr id="11" name="Content Placeholder 10" descr="An x y z plane depicts the intersection of a surface with a rectangular sheet at point P (x sub 0, y sub 0, z sub 0). For long description in Notes pane, press F6.&#10;">
            <a:extLst>
              <a:ext uri="{FF2B5EF4-FFF2-40B4-BE49-F238E27FC236}">
                <a16:creationId xmlns:a16="http://schemas.microsoft.com/office/drawing/2014/main" id="{D1032003-A7DB-4947-9D68-ED9C4AA9CD53}"/>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537749" y="1905000"/>
            <a:ext cx="4350044" cy="4235067"/>
          </a:xfrm>
        </p:spPr>
      </p:pic>
      <p:sp>
        <p:nvSpPr>
          <p:cNvPr id="3" name="Content Placeholder 2"/>
          <p:cNvSpPr>
            <a:spLocks noGrp="1"/>
          </p:cNvSpPr>
          <p:nvPr>
            <p:ph idx="1"/>
          </p:nvPr>
        </p:nvSpPr>
        <p:spPr>
          <a:xfrm>
            <a:off x="5245407" y="2909843"/>
            <a:ext cx="3200400" cy="457199"/>
          </a:xfrm>
        </p:spPr>
        <p:txBody>
          <a:bodyPr/>
          <a:lstStyle/>
          <a:p>
            <a:pPr marL="0" indent="0">
              <a:buNone/>
            </a:pPr>
            <a:r>
              <a:rPr lang="en-IN" sz="2600" dirty="0"/>
              <a:t>The slope of the trace</a:t>
            </a:r>
          </a:p>
        </p:txBody>
      </p:sp>
      <p:sp>
        <p:nvSpPr>
          <p:cNvPr id="4" name="Content Placeholder 3"/>
          <p:cNvSpPr>
            <a:spLocks noGrp="1"/>
          </p:cNvSpPr>
          <p:nvPr>
            <p:ph idx="13"/>
          </p:nvPr>
        </p:nvSpPr>
        <p:spPr>
          <a:xfrm>
            <a:off x="5257800" y="3490959"/>
            <a:ext cx="1680882" cy="457199"/>
          </a:xfrm>
        </p:spPr>
        <p:txBody>
          <a:bodyPr/>
          <a:lstStyle/>
          <a:p>
            <a:pPr marL="0" indent="0">
              <a:buNone/>
            </a:pPr>
            <a:r>
              <a:rPr lang="en-IN" sz="2600" dirty="0"/>
              <a:t>curve </a:t>
            </a:r>
            <a:r>
              <a:rPr lang="en-IN" sz="2600" i="1" dirty="0"/>
              <a:t>C </a:t>
            </a:r>
            <a:r>
              <a:rPr lang="en-IN" sz="2600" dirty="0"/>
              <a:t>at</a:t>
            </a:r>
          </a:p>
        </p:txBody>
      </p:sp>
      <p:graphicFrame>
        <p:nvGraphicFramePr>
          <p:cNvPr id="7" name="Object 6" descr="P sub 0 is limit of, as Q approaches P,">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041524" y="3527882"/>
          <a:ext cx="1406823" cy="591363"/>
        </p:xfrm>
        <a:graphic>
          <a:graphicData uri="http://schemas.openxmlformats.org/presentationml/2006/ole">
            <mc:AlternateContent xmlns:mc="http://schemas.openxmlformats.org/markup-compatibility/2006">
              <mc:Choice xmlns:v="urn:schemas-microsoft-com:vml" Requires="v">
                <p:oleObj spid="_x0000_s87064" name="Equation" r:id="rId5" imgW="1028520" imgH="520560" progId="Equation.DSMT4">
                  <p:embed/>
                </p:oleObj>
              </mc:Choice>
              <mc:Fallback>
                <p:oleObj name="Equation" r:id="rId5" imgW="1028520" imgH="520560" progId="Equation.DSMT4">
                  <p:embed/>
                  <p:pic>
                    <p:nvPicPr>
                      <p:cNvPr id="7" name="Object 6" descr="P sub 0 is limit of, as Q approaches P,">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7041524" y="3527882"/>
                        <a:ext cx="1406823" cy="591363"/>
                      </a:xfrm>
                      <a:prstGeom prst="rect">
                        <a:avLst/>
                      </a:prstGeom>
                    </p:spPr>
                  </p:pic>
                </p:oleObj>
              </mc:Fallback>
            </mc:AlternateContent>
          </a:graphicData>
        </a:graphic>
      </p:graphicFrame>
      <p:sp>
        <p:nvSpPr>
          <p:cNvPr id="5" name="Content Placeholder 4"/>
          <p:cNvSpPr>
            <a:spLocks noGrp="1"/>
          </p:cNvSpPr>
          <p:nvPr>
            <p:ph idx="14"/>
          </p:nvPr>
        </p:nvSpPr>
        <p:spPr>
          <a:xfrm>
            <a:off x="5245407" y="4145458"/>
            <a:ext cx="3200400" cy="875116"/>
          </a:xfrm>
        </p:spPr>
        <p:txBody>
          <a:bodyPr/>
          <a:lstStyle/>
          <a:p>
            <a:pPr marL="0" indent="0">
              <a:buNone/>
            </a:pPr>
            <a:r>
              <a:rPr lang="en-IN" sz="2600" dirty="0"/>
              <a:t>slope (</a:t>
            </a:r>
            <a:r>
              <a:rPr lang="en-IN" sz="2600" i="1" dirty="0"/>
              <a:t>P</a:t>
            </a:r>
            <a:r>
              <a:rPr lang="en-IN" sz="100" i="1" dirty="0"/>
              <a:t> </a:t>
            </a:r>
            <a:r>
              <a:rPr lang="en-IN" sz="2600" i="1" dirty="0"/>
              <a:t>Q</a:t>
            </a:r>
            <a:r>
              <a:rPr lang="en-IN" sz="2600" dirty="0"/>
              <a:t>); this is the directional derivative</a:t>
            </a:r>
            <a:endParaRPr lang="en-US" sz="2600" b="1" dirty="0"/>
          </a:p>
        </p:txBody>
      </p:sp>
      <p:graphicFrame>
        <p:nvGraphicFramePr>
          <p:cNvPr id="8" name="Object 7" descr="left parenthesis derivative of f with respect to s right parenthesis sub start expression u, P sub 0 end expression = D sub u, f, given P sub 0.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45407" y="5217874"/>
          <a:ext cx="2896466" cy="922193"/>
        </p:xfrm>
        <a:graphic>
          <a:graphicData uri="http://schemas.openxmlformats.org/presentationml/2006/ole">
            <mc:AlternateContent xmlns:mc="http://schemas.openxmlformats.org/markup-compatibility/2006">
              <mc:Choice xmlns:v="urn:schemas-microsoft-com:vml" Requires="v">
                <p:oleObj spid="_x0000_s87065" name="Equation" r:id="rId7" imgW="2286000" imgH="876240" progId="Equation.DSMT4">
                  <p:embed/>
                </p:oleObj>
              </mc:Choice>
              <mc:Fallback>
                <p:oleObj name="Equation" r:id="rId7" imgW="2286000" imgH="876240" progId="Equation.DSMT4">
                  <p:embed/>
                  <p:pic>
                    <p:nvPicPr>
                      <p:cNvPr id="8" name="Object 7" descr="left parenthesis derivative of f with respect to s right parenthesis sub start expression u, P sub 0 end expression = D sub u, f, given P sub 0.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245407" y="5217874"/>
                        <a:ext cx="2896466" cy="922193"/>
                      </a:xfrm>
                      <a:prstGeom prst="rect">
                        <a:avLst/>
                      </a:prstGeom>
                    </p:spPr>
                  </p:pic>
                </p:oleObj>
              </mc:Fallback>
            </mc:AlternateContent>
          </a:graphicData>
        </a:graphic>
      </p:graphicFrame>
    </p:spTree>
    <p:extLst>
      <p:ext uri="{BB962C8B-B14F-4D97-AF65-F5344CB8AC3E}">
        <p14:creationId xmlns:p14="http://schemas.microsoft.com/office/powerpoint/2010/main" val="344068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(1 of 12)</a:t>
            </a:r>
          </a:p>
        </p:txBody>
      </p:sp>
      <p:sp>
        <p:nvSpPr>
          <p:cNvPr id="3" name="Content Placeholder 2"/>
          <p:cNvSpPr>
            <a:spLocks noGrp="1"/>
          </p:cNvSpPr>
          <p:nvPr>
            <p:ph idx="1"/>
          </p:nvPr>
        </p:nvSpPr>
        <p:spPr>
          <a:xfrm>
            <a:off x="457200" y="1600200"/>
            <a:ext cx="8229600" cy="488966"/>
          </a:xfrm>
        </p:spPr>
        <p:txBody>
          <a:bodyPr/>
          <a:lstStyle/>
          <a:p>
            <a:pPr marL="0" indent="0">
              <a:buNone/>
            </a:pPr>
            <a:r>
              <a:rPr lang="en-IN" b="1" dirty="0"/>
              <a:t>Definition:</a:t>
            </a:r>
            <a:r>
              <a:rPr lang="en-IN" dirty="0"/>
              <a:t> The </a:t>
            </a:r>
            <a:r>
              <a:rPr lang="en-IN" b="1" dirty="0"/>
              <a:t>gradient vector (</a:t>
            </a:r>
            <a:r>
              <a:rPr lang="en-IN" dirty="0"/>
              <a:t>or </a:t>
            </a:r>
            <a:r>
              <a:rPr lang="en-IN" b="1" dirty="0"/>
              <a:t>gradient) </a:t>
            </a:r>
            <a:r>
              <a:rPr lang="en-IN" dirty="0"/>
              <a:t>of</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5364" y="2238059"/>
          <a:ext cx="1162932" cy="367507"/>
        </p:xfrm>
        <a:graphic>
          <a:graphicData uri="http://schemas.openxmlformats.org/presentationml/2006/ole">
            <mc:AlternateContent xmlns:mc="http://schemas.openxmlformats.org/markup-compatibility/2006">
              <mc:Choice xmlns:v="urn:schemas-microsoft-com:vml" Requires="v">
                <p:oleObj spid="_x0000_s88110" name="Equation" r:id="rId3" imgW="901440" imgH="342720" progId="Equation.DSMT4">
                  <p:embed/>
                </p:oleObj>
              </mc:Choice>
              <mc:Fallback>
                <p:oleObj name="Equation" r:id="rId3" imgW="90144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5364" y="2238059"/>
                        <a:ext cx="1162932" cy="367507"/>
                      </a:xfrm>
                      <a:prstGeom prst="rect">
                        <a:avLst/>
                      </a:prstGeom>
                    </p:spPr>
                  </p:pic>
                </p:oleObj>
              </mc:Fallback>
            </mc:AlternateContent>
          </a:graphicData>
        </a:graphic>
      </p:graphicFrame>
      <p:sp>
        <p:nvSpPr>
          <p:cNvPr id="4" name="Content Placeholder 3"/>
          <p:cNvSpPr>
            <a:spLocks noGrp="1"/>
          </p:cNvSpPr>
          <p:nvPr>
            <p:ph idx="13"/>
          </p:nvPr>
        </p:nvSpPr>
        <p:spPr>
          <a:xfrm>
            <a:off x="1752600" y="2176433"/>
            <a:ext cx="2209800" cy="460821"/>
          </a:xfrm>
        </p:spPr>
        <p:txBody>
          <a:bodyPr/>
          <a:lstStyle/>
          <a:p>
            <a:pPr marL="0" indent="0">
              <a:buNone/>
            </a:pPr>
            <a:r>
              <a:rPr lang="en-IN" dirty="0"/>
              <a:t>is the vector</a:t>
            </a:r>
          </a:p>
        </p:txBody>
      </p:sp>
      <p:graphicFrame>
        <p:nvGraphicFramePr>
          <p:cNvPr id="15" name="Object 14" descr="nabla f = partial derivative of f with respect to partial derivative of x i + partial derivative of f with respect to partial derivative of y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37138" y="2742333"/>
          <a:ext cx="2669724" cy="875669"/>
        </p:xfrm>
        <a:graphic>
          <a:graphicData uri="http://schemas.openxmlformats.org/presentationml/2006/ole">
            <mc:AlternateContent xmlns:mc="http://schemas.openxmlformats.org/markup-compatibility/2006">
              <mc:Choice xmlns:v="urn:schemas-microsoft-com:vml" Requires="v">
                <p:oleObj spid="_x0000_s88111" name="Equation" r:id="rId5" imgW="1993680" imgH="787320" progId="Equation.DSMT4">
                  <p:embed/>
                </p:oleObj>
              </mc:Choice>
              <mc:Fallback>
                <p:oleObj name="Equation" r:id="rId5" imgW="1993680" imgH="787320" progId="Equation.DSMT4">
                  <p:embed/>
                  <p:pic>
                    <p:nvPicPr>
                      <p:cNvPr id="15" name="Object 14" descr="nabla f = partial derivative of f with respect to partial derivative of x i + partial derivative of f with respect to partial derivative of y j.">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237138" y="2742333"/>
                        <a:ext cx="2669724" cy="875669"/>
                      </a:xfrm>
                      <a:prstGeom prst="rect">
                        <a:avLst/>
                      </a:prstGeom>
                    </p:spPr>
                  </p:pic>
                </p:oleObj>
              </mc:Fallback>
            </mc:AlternateContent>
          </a:graphicData>
        </a:graphic>
      </p:graphicFrame>
      <p:sp>
        <p:nvSpPr>
          <p:cNvPr id="5" name="Content Placeholder 4"/>
          <p:cNvSpPr>
            <a:spLocks noGrp="1"/>
          </p:cNvSpPr>
          <p:nvPr>
            <p:ph idx="14"/>
          </p:nvPr>
        </p:nvSpPr>
        <p:spPr>
          <a:xfrm>
            <a:off x="443753" y="3738320"/>
            <a:ext cx="8229600" cy="921815"/>
          </a:xfrm>
        </p:spPr>
        <p:txBody>
          <a:bodyPr/>
          <a:lstStyle/>
          <a:p>
            <a:pPr marL="0" indent="0">
              <a:buNone/>
            </a:pPr>
            <a:r>
              <a:rPr lang="en-IN" dirty="0"/>
              <a:t>The value of the gradient vector obtained by evaluating the partial derivatives at a point</a:t>
            </a:r>
          </a:p>
        </p:txBody>
      </p:sp>
      <p:graphicFrame>
        <p:nvGraphicFramePr>
          <p:cNvPr id="16" name="Object 15" descr="P sub 0 (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2736" y="4736385"/>
          <a:ext cx="1524000" cy="409575"/>
        </p:xfrm>
        <a:graphic>
          <a:graphicData uri="http://schemas.openxmlformats.org/presentationml/2006/ole">
            <mc:AlternateContent xmlns:mc="http://schemas.openxmlformats.org/markup-compatibility/2006">
              <mc:Choice xmlns:v="urn:schemas-microsoft-com:vml" Requires="v">
                <p:oleObj spid="_x0000_s88112" name="Equation" r:id="rId7" imgW="1180800" imgH="380880" progId="Equation.DSMT4">
                  <p:embed/>
                </p:oleObj>
              </mc:Choice>
              <mc:Fallback>
                <p:oleObj name="Equation" r:id="rId7" imgW="1180800" imgH="380880" progId="Equation.DSMT4">
                  <p:embed/>
                  <p:pic>
                    <p:nvPicPr>
                      <p:cNvPr id="16" name="Object 15" descr="P sub 0 (x sub 0,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32736" y="4736385"/>
                        <a:ext cx="1524000" cy="409575"/>
                      </a:xfrm>
                      <a:prstGeom prst="rect">
                        <a:avLst/>
                      </a:prstGeom>
                    </p:spPr>
                  </p:pic>
                </p:oleObj>
              </mc:Fallback>
            </mc:AlternateContent>
          </a:graphicData>
        </a:graphic>
      </p:graphicFrame>
      <p:sp>
        <p:nvSpPr>
          <p:cNvPr id="6" name="Content Placeholder 5"/>
          <p:cNvSpPr>
            <a:spLocks noGrp="1"/>
          </p:cNvSpPr>
          <p:nvPr>
            <p:ph idx="15"/>
          </p:nvPr>
        </p:nvSpPr>
        <p:spPr>
          <a:xfrm>
            <a:off x="2133600" y="4734308"/>
            <a:ext cx="1676400" cy="476670"/>
          </a:xfrm>
        </p:spPr>
        <p:txBody>
          <a:bodyPr/>
          <a:lstStyle/>
          <a:p>
            <a:pPr marL="0" indent="0">
              <a:buNone/>
            </a:pPr>
            <a:r>
              <a:rPr lang="en-IN" dirty="0"/>
              <a:t>is written</a:t>
            </a:r>
            <a:endParaRPr lang="en-US" b="1" dirty="0"/>
          </a:p>
        </p:txBody>
      </p:sp>
      <p:graphicFrame>
        <p:nvGraphicFramePr>
          <p:cNvPr id="17" name="Object 16" descr="nabla f, given P sub 0, or nabla f of x sub 0 and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78125" y="5480050"/>
          <a:ext cx="3587750" cy="593725"/>
        </p:xfrm>
        <a:graphic>
          <a:graphicData uri="http://schemas.openxmlformats.org/presentationml/2006/ole">
            <mc:AlternateContent xmlns:mc="http://schemas.openxmlformats.org/markup-compatibility/2006">
              <mc:Choice xmlns:v="urn:schemas-microsoft-com:vml" Requires="v">
                <p:oleObj spid="_x0000_s88113" name="Equation" r:id="rId9" imgW="2679480" imgH="533160" progId="Equation.DSMT4">
                  <p:embed/>
                </p:oleObj>
              </mc:Choice>
              <mc:Fallback>
                <p:oleObj name="Equation" r:id="rId9" imgW="2679480" imgH="533160" progId="Equation.DSMT4">
                  <p:embed/>
                  <p:pic>
                    <p:nvPicPr>
                      <p:cNvPr id="17" name="Object 16" descr="nabla f, given P sub 0, or nabla f of x sub 0 and y sub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778125" y="5480050"/>
                        <a:ext cx="3587750" cy="593725"/>
                      </a:xfrm>
                      <a:prstGeom prst="rect">
                        <a:avLst/>
                      </a:prstGeom>
                    </p:spPr>
                  </p:pic>
                </p:oleObj>
              </mc:Fallback>
            </mc:AlternateContent>
          </a:graphicData>
        </a:graphic>
      </p:graphicFrame>
    </p:spTree>
    <p:extLst>
      <p:ext uri="{BB962C8B-B14F-4D97-AF65-F5344CB8AC3E}">
        <p14:creationId xmlns:p14="http://schemas.microsoft.com/office/powerpoint/2010/main" val="1935183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IN" dirty="0"/>
              <a:t>Calculation and Gradients </a:t>
            </a:r>
            <a:r>
              <a:rPr lang="en-IN" sz="2000" b="0" dirty="0"/>
              <a:t>(2 of 12)</a:t>
            </a:r>
          </a:p>
        </p:txBody>
      </p:sp>
      <p:sp>
        <p:nvSpPr>
          <p:cNvPr id="3" name="Content Placeholder 2"/>
          <p:cNvSpPr>
            <a:spLocks noGrp="1"/>
          </p:cNvSpPr>
          <p:nvPr>
            <p:ph idx="1"/>
          </p:nvPr>
        </p:nvSpPr>
        <p:spPr>
          <a:xfrm>
            <a:off x="457200" y="1600200"/>
            <a:ext cx="8229600" cy="838199"/>
          </a:xfrm>
        </p:spPr>
        <p:txBody>
          <a:bodyPr/>
          <a:lstStyle/>
          <a:p>
            <a:pPr marL="0" indent="0">
              <a:buNone/>
            </a:pPr>
            <a:r>
              <a:rPr lang="en-IN" sz="2600" b="1" dirty="0"/>
              <a:t>Theorem—The Directional Derivative Is a Dot Product</a:t>
            </a:r>
          </a:p>
        </p:txBody>
      </p:sp>
      <p:sp>
        <p:nvSpPr>
          <p:cNvPr id="4" name="Content Placeholder 3"/>
          <p:cNvSpPr>
            <a:spLocks noGrp="1"/>
          </p:cNvSpPr>
          <p:nvPr>
            <p:ph idx="13"/>
          </p:nvPr>
        </p:nvSpPr>
        <p:spPr>
          <a:xfrm>
            <a:off x="457200" y="2590801"/>
            <a:ext cx="381000" cy="457200"/>
          </a:xfrm>
        </p:spPr>
        <p:txBody>
          <a:bodyPr/>
          <a:lstStyle/>
          <a:p>
            <a:pPr marL="0" indent="0">
              <a:buNone/>
            </a:pPr>
            <a:r>
              <a:rPr lang="en-IN" sz="2600" dirty="0"/>
              <a:t>If</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46532" y="2635647"/>
          <a:ext cx="1162932" cy="367507"/>
        </p:xfrm>
        <a:graphic>
          <a:graphicData uri="http://schemas.openxmlformats.org/presentationml/2006/ole">
            <mc:AlternateContent xmlns:mc="http://schemas.openxmlformats.org/markup-compatibility/2006">
              <mc:Choice xmlns:v="urn:schemas-microsoft-com:vml" Requires="v">
                <p:oleObj spid="_x0000_s89145" name="Equation" r:id="rId3" imgW="901440" imgH="342720" progId="Equation.DSMT4">
                  <p:embed/>
                </p:oleObj>
              </mc:Choice>
              <mc:Fallback>
                <p:oleObj name="Equation" r:id="rId3" imgW="90144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946532" y="2635647"/>
                        <a:ext cx="1162932" cy="367507"/>
                      </a:xfrm>
                      <a:prstGeom prst="rect">
                        <a:avLst/>
                      </a:prstGeom>
                    </p:spPr>
                  </p:pic>
                </p:oleObj>
              </mc:Fallback>
            </mc:AlternateContent>
          </a:graphicData>
        </a:graphic>
      </p:graphicFrame>
      <p:sp>
        <p:nvSpPr>
          <p:cNvPr id="5" name="Content Placeholder 4"/>
          <p:cNvSpPr>
            <a:spLocks noGrp="1"/>
          </p:cNvSpPr>
          <p:nvPr>
            <p:ph idx="14"/>
          </p:nvPr>
        </p:nvSpPr>
        <p:spPr>
          <a:xfrm>
            <a:off x="2217795" y="2590802"/>
            <a:ext cx="6621405" cy="457199"/>
          </a:xfrm>
        </p:spPr>
        <p:txBody>
          <a:bodyPr/>
          <a:lstStyle/>
          <a:p>
            <a:pPr marL="0" indent="0">
              <a:buNone/>
            </a:pPr>
            <a:r>
              <a:rPr lang="en-IN" sz="2600" dirty="0"/>
              <a:t>is differentiable in an open region containing</a:t>
            </a:r>
          </a:p>
        </p:txBody>
      </p:sp>
      <p:graphicFrame>
        <p:nvGraphicFramePr>
          <p:cNvPr id="15" name="Object 14" descr="P sub 0 (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5971" y="3143250"/>
          <a:ext cx="1622425" cy="409575"/>
        </p:xfrm>
        <a:graphic>
          <a:graphicData uri="http://schemas.openxmlformats.org/presentationml/2006/ole">
            <mc:AlternateContent xmlns:mc="http://schemas.openxmlformats.org/markup-compatibility/2006">
              <mc:Choice xmlns:v="urn:schemas-microsoft-com:vml" Requires="v">
                <p:oleObj spid="_x0000_s89146" name="Equation" r:id="rId5" imgW="1257120" imgH="380880" progId="Equation.DSMT4">
                  <p:embed/>
                </p:oleObj>
              </mc:Choice>
              <mc:Fallback>
                <p:oleObj name="Equation" r:id="rId5" imgW="1257120" imgH="380880" progId="Equation.DSMT4">
                  <p:embed/>
                  <p:pic>
                    <p:nvPicPr>
                      <p:cNvPr id="15" name="Object 14" descr="P sub 0 (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65971" y="3143250"/>
                        <a:ext cx="1622425" cy="409575"/>
                      </a:xfrm>
                      <a:prstGeom prst="rect">
                        <a:avLst/>
                      </a:prstGeom>
                    </p:spPr>
                  </p:pic>
                </p:oleObj>
              </mc:Fallback>
            </mc:AlternateContent>
          </a:graphicData>
        </a:graphic>
      </p:graphicFrame>
      <p:sp>
        <p:nvSpPr>
          <p:cNvPr id="6" name="Content Placeholder 5"/>
          <p:cNvSpPr>
            <a:spLocks noGrp="1"/>
          </p:cNvSpPr>
          <p:nvPr>
            <p:ph idx="15"/>
          </p:nvPr>
        </p:nvSpPr>
        <p:spPr>
          <a:xfrm>
            <a:off x="2230868" y="3114103"/>
            <a:ext cx="862336" cy="467297"/>
          </a:xfrm>
        </p:spPr>
        <p:txBody>
          <a:bodyPr/>
          <a:lstStyle/>
          <a:p>
            <a:pPr marL="0" indent="0">
              <a:buNone/>
            </a:pPr>
            <a:r>
              <a:rPr lang="en-IN" sz="2600" dirty="0"/>
              <a:t>then</a:t>
            </a:r>
          </a:p>
        </p:txBody>
      </p:sp>
      <p:graphicFrame>
        <p:nvGraphicFramePr>
          <p:cNvPr id="16" name="Object 15" descr="left parenthesis derivative of f with respect to s right parenthesis sub start expression u, P sub 0 end expression = nabla f, given P sub 0, times u,">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71800" y="3838735"/>
          <a:ext cx="3197566" cy="974831"/>
        </p:xfrm>
        <a:graphic>
          <a:graphicData uri="http://schemas.openxmlformats.org/presentationml/2006/ole">
            <mc:AlternateContent xmlns:mc="http://schemas.openxmlformats.org/markup-compatibility/2006">
              <mc:Choice xmlns:v="urn:schemas-microsoft-com:vml" Requires="v">
                <p:oleObj spid="_x0000_s89147" name="Equation" r:id="rId7" imgW="2387520" imgH="876240" progId="Equation.DSMT4">
                  <p:embed/>
                </p:oleObj>
              </mc:Choice>
              <mc:Fallback>
                <p:oleObj name="Equation" r:id="rId7" imgW="2387520" imgH="876240" progId="Equation.DSMT4">
                  <p:embed/>
                  <p:pic>
                    <p:nvPicPr>
                      <p:cNvPr id="16" name="Object 15" descr="left parenthesis derivative of f with respect to s right parenthesis sub start expression u, P sub 0 end expression = nabla f, given P sub 0, times u,">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971800" y="3838735"/>
                        <a:ext cx="3197566" cy="974831"/>
                      </a:xfrm>
                      <a:prstGeom prst="rect">
                        <a:avLst/>
                      </a:prstGeom>
                    </p:spPr>
                  </p:pic>
                </p:oleObj>
              </mc:Fallback>
            </mc:AlternateContent>
          </a:graphicData>
        </a:graphic>
      </p:graphicFrame>
      <p:sp>
        <p:nvSpPr>
          <p:cNvPr id="7" name="Content Placeholder 6"/>
          <p:cNvSpPr>
            <a:spLocks noGrp="1"/>
          </p:cNvSpPr>
          <p:nvPr>
            <p:ph idx="16"/>
          </p:nvPr>
        </p:nvSpPr>
        <p:spPr>
          <a:xfrm>
            <a:off x="443753" y="5070901"/>
            <a:ext cx="4585447" cy="448550"/>
          </a:xfrm>
        </p:spPr>
        <p:txBody>
          <a:bodyPr/>
          <a:lstStyle/>
          <a:p>
            <a:pPr marL="0" indent="0">
              <a:buNone/>
            </a:pPr>
            <a:r>
              <a:rPr lang="en-IN" sz="2600" dirty="0"/>
              <a:t>the dot product of the gradient</a:t>
            </a:r>
          </a:p>
        </p:txBody>
      </p:sp>
      <p:graphicFrame>
        <p:nvGraphicFramePr>
          <p:cNvPr id="17" name="Object 16" descr="nabla f at 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088394" y="5089525"/>
          <a:ext cx="1400175" cy="411163"/>
        </p:xfrm>
        <a:graphic>
          <a:graphicData uri="http://schemas.openxmlformats.org/presentationml/2006/ole">
            <mc:AlternateContent xmlns:mc="http://schemas.openxmlformats.org/markup-compatibility/2006">
              <mc:Choice xmlns:v="urn:schemas-microsoft-com:vml" Requires="v">
                <p:oleObj spid="_x0000_s89148" name="Equation" r:id="rId9" imgW="1079280" imgH="380880" progId="Equation.DSMT4">
                  <p:embed/>
                </p:oleObj>
              </mc:Choice>
              <mc:Fallback>
                <p:oleObj name="Equation" r:id="rId9" imgW="1079280" imgH="380880" progId="Equation.DSMT4">
                  <p:embed/>
                  <p:pic>
                    <p:nvPicPr>
                      <p:cNvPr id="17" name="Object 16" descr="nabla f at P sub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5088394" y="5089525"/>
                        <a:ext cx="1400175" cy="411163"/>
                      </a:xfrm>
                      <a:prstGeom prst="rect">
                        <a:avLst/>
                      </a:prstGeom>
                    </p:spPr>
                  </p:pic>
                </p:oleObj>
              </mc:Fallback>
            </mc:AlternateContent>
          </a:graphicData>
        </a:graphic>
      </p:graphicFrame>
      <p:sp>
        <p:nvSpPr>
          <p:cNvPr id="8" name="Content Placeholder 7"/>
          <p:cNvSpPr>
            <a:spLocks noGrp="1"/>
          </p:cNvSpPr>
          <p:nvPr>
            <p:ph idx="17"/>
          </p:nvPr>
        </p:nvSpPr>
        <p:spPr>
          <a:xfrm>
            <a:off x="6653226" y="5049430"/>
            <a:ext cx="1318068" cy="448550"/>
          </a:xfrm>
        </p:spPr>
        <p:txBody>
          <a:bodyPr/>
          <a:lstStyle/>
          <a:p>
            <a:pPr marL="0" indent="0">
              <a:buNone/>
            </a:pPr>
            <a:r>
              <a:rPr lang="en-IN" sz="2600" dirty="0"/>
              <a:t>with the</a:t>
            </a:r>
          </a:p>
        </p:txBody>
      </p:sp>
      <p:sp>
        <p:nvSpPr>
          <p:cNvPr id="9" name="Content Placeholder 8"/>
          <p:cNvSpPr>
            <a:spLocks noGrp="1"/>
          </p:cNvSpPr>
          <p:nvPr>
            <p:ph idx="18"/>
          </p:nvPr>
        </p:nvSpPr>
        <p:spPr>
          <a:xfrm>
            <a:off x="443753" y="5594130"/>
            <a:ext cx="2674020" cy="454129"/>
          </a:xfrm>
        </p:spPr>
        <p:txBody>
          <a:bodyPr/>
          <a:lstStyle/>
          <a:p>
            <a:pPr marL="0" indent="0">
              <a:buNone/>
            </a:pPr>
            <a:r>
              <a:rPr lang="en-IN" sz="2600" dirty="0"/>
              <a:t>vector </a:t>
            </a:r>
            <a:r>
              <a:rPr lang="en-IN" sz="2600" b="1" dirty="0"/>
              <a:t>u</a:t>
            </a:r>
            <a:r>
              <a:rPr lang="en-IN" sz="2600" dirty="0"/>
              <a:t>. In brief,</a:t>
            </a:r>
          </a:p>
        </p:txBody>
      </p:sp>
      <p:graphicFrame>
        <p:nvGraphicFramePr>
          <p:cNvPr id="19" name="Object 18" descr="D sub u, f = nabla f times u.">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90416" y="5621743"/>
          <a:ext cx="2114425" cy="411633"/>
        </p:xfrm>
        <a:graphic>
          <a:graphicData uri="http://schemas.openxmlformats.org/presentationml/2006/ole">
            <mc:AlternateContent xmlns:mc="http://schemas.openxmlformats.org/markup-compatibility/2006">
              <mc:Choice xmlns:v="urn:schemas-microsoft-com:vml" Requires="v">
                <p:oleObj spid="_x0000_s89149" name="Equation" r:id="rId11" imgW="1625400" imgH="380880" progId="Equation.DSMT4">
                  <p:embed/>
                </p:oleObj>
              </mc:Choice>
              <mc:Fallback>
                <p:oleObj name="Equation" r:id="rId11" imgW="1625400" imgH="380880" progId="Equation.DSMT4">
                  <p:embed/>
                  <p:pic>
                    <p:nvPicPr>
                      <p:cNvPr id="19" name="Object 18" descr="D sub u, f = nabla f times u.">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3190416" y="5621743"/>
                        <a:ext cx="2114425" cy="411633"/>
                      </a:xfrm>
                      <a:prstGeom prst="rect">
                        <a:avLst/>
                      </a:prstGeom>
                    </p:spPr>
                  </p:pic>
                </p:oleObj>
              </mc:Fallback>
            </mc:AlternateContent>
          </a:graphicData>
        </a:graphic>
      </p:graphicFrame>
    </p:spTree>
    <p:extLst>
      <p:ext uri="{BB962C8B-B14F-4D97-AF65-F5344CB8AC3E}">
        <p14:creationId xmlns:p14="http://schemas.microsoft.com/office/powerpoint/2010/main" val="1774392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(3 of 12)</a:t>
            </a:r>
          </a:p>
        </p:txBody>
      </p:sp>
      <p:pic>
        <p:nvPicPr>
          <p:cNvPr id="24" name="Content Placeholder 23" descr="A graph displays level curves in a Cartesian coordinate plane. For long description in Notes pane, press F6.&#10;">
            <a:extLst>
              <a:ext uri="{FF2B5EF4-FFF2-40B4-BE49-F238E27FC236}">
                <a16:creationId xmlns:a16="http://schemas.microsoft.com/office/drawing/2014/main" id="{89926AB1-A25A-4D8A-B6BD-5154724D30B5}"/>
              </a:ext>
            </a:extLst>
          </p:cNvPr>
          <p:cNvPicPr>
            <a:picLocks noGrp="1" noChangeAspect="1"/>
          </p:cNvPicPr>
          <p:nvPr>
            <p:ph idx="19"/>
          </p:nvPr>
        </p:nvPicPr>
        <p:blipFill>
          <a:blip r:embed="rId4">
            <a:extLst>
              <a:ext uri="{28A0092B-C50C-407E-A947-70E740481C1C}">
                <a14:useLocalDpi xmlns:a14="http://schemas.microsoft.com/office/drawing/2010/main" val="0"/>
              </a:ext>
            </a:extLst>
          </a:blip>
          <a:stretch>
            <a:fillRect/>
          </a:stretch>
        </p:blipFill>
        <p:spPr>
          <a:xfrm>
            <a:off x="2748200" y="1672732"/>
            <a:ext cx="2890600" cy="2592507"/>
          </a:xfrm>
        </p:spPr>
      </p:pic>
      <p:sp>
        <p:nvSpPr>
          <p:cNvPr id="4" name="Content Placeholder 3"/>
          <p:cNvSpPr>
            <a:spLocks noGrp="1"/>
          </p:cNvSpPr>
          <p:nvPr>
            <p:ph idx="1"/>
          </p:nvPr>
        </p:nvSpPr>
        <p:spPr>
          <a:xfrm>
            <a:off x="351744" y="4452627"/>
            <a:ext cx="1143000" cy="424173"/>
          </a:xfrm>
        </p:spPr>
        <p:txBody>
          <a:bodyPr/>
          <a:lstStyle/>
          <a:p>
            <a:pPr marL="0" indent="0">
              <a:buNone/>
            </a:pPr>
            <a:r>
              <a:rPr lang="en-IN" sz="2400" dirty="0"/>
              <a:t>Picture</a:t>
            </a:r>
          </a:p>
        </p:txBody>
      </p:sp>
      <p:graphicFrame>
        <p:nvGraphicFramePr>
          <p:cNvPr id="15" name="Object 14" descr="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97394" y="4498654"/>
          <a:ext cx="487396" cy="341314"/>
        </p:xfrm>
        <a:graphic>
          <a:graphicData uri="http://schemas.openxmlformats.org/presentationml/2006/ole">
            <mc:AlternateContent xmlns:mc="http://schemas.openxmlformats.org/markup-compatibility/2006">
              <mc:Choice xmlns:v="urn:schemas-microsoft-com:vml" Requires="v">
                <p:oleObj spid="_x0000_s90147" name="Equation" r:id="rId5" imgW="406080" imgH="342720" progId="Equation.DSMT4">
                  <p:embed/>
                </p:oleObj>
              </mc:Choice>
              <mc:Fallback>
                <p:oleObj name="Equation" r:id="rId5" imgW="406080" imgH="342720" progId="Equation.DSMT4">
                  <p:embed/>
                  <p:pic>
                    <p:nvPicPr>
                      <p:cNvPr id="15" name="Object 14" descr="nabla f">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697394" y="4498654"/>
                        <a:ext cx="487396" cy="341314"/>
                      </a:xfrm>
                      <a:prstGeom prst="rect">
                        <a:avLst/>
                      </a:prstGeom>
                    </p:spPr>
                  </p:pic>
                </p:oleObj>
              </mc:Fallback>
            </mc:AlternateContent>
          </a:graphicData>
        </a:graphic>
      </p:graphicFrame>
      <p:sp>
        <p:nvSpPr>
          <p:cNvPr id="5" name="Content Placeholder 4"/>
          <p:cNvSpPr>
            <a:spLocks noGrp="1"/>
          </p:cNvSpPr>
          <p:nvPr>
            <p:ph idx="13"/>
          </p:nvPr>
        </p:nvSpPr>
        <p:spPr>
          <a:xfrm>
            <a:off x="2372200" y="4426934"/>
            <a:ext cx="6400800" cy="386995"/>
          </a:xfrm>
        </p:spPr>
        <p:txBody>
          <a:bodyPr/>
          <a:lstStyle/>
          <a:p>
            <a:pPr marL="0" indent="0">
              <a:buNone/>
            </a:pPr>
            <a:r>
              <a:rPr lang="en-IN" sz="2400" dirty="0"/>
              <a:t>as a vector in the domain of </a:t>
            </a:r>
            <a:r>
              <a:rPr lang="en-IN" sz="2400" i="1" dirty="0"/>
              <a:t>f</a:t>
            </a:r>
            <a:r>
              <a:rPr lang="en-IN" sz="2400" dirty="0"/>
              <a:t>. The figure shows</a:t>
            </a:r>
          </a:p>
        </p:txBody>
      </p:sp>
      <p:sp>
        <p:nvSpPr>
          <p:cNvPr id="6" name="Content Placeholder 5"/>
          <p:cNvSpPr>
            <a:spLocks noGrp="1"/>
          </p:cNvSpPr>
          <p:nvPr>
            <p:ph idx="14"/>
          </p:nvPr>
        </p:nvSpPr>
        <p:spPr>
          <a:xfrm>
            <a:off x="304800" y="4915820"/>
            <a:ext cx="8243047" cy="424174"/>
          </a:xfrm>
        </p:spPr>
        <p:txBody>
          <a:bodyPr/>
          <a:lstStyle/>
          <a:p>
            <a:pPr marL="0" indent="0">
              <a:buNone/>
            </a:pPr>
            <a:r>
              <a:rPr lang="en-IN" sz="2400" dirty="0"/>
              <a:t>a number of level curves of </a:t>
            </a:r>
            <a:r>
              <a:rPr lang="en-IN" sz="2400" i="1" dirty="0"/>
              <a:t>f</a:t>
            </a:r>
            <a:r>
              <a:rPr lang="en-IN" sz="2400" dirty="0"/>
              <a:t>. The rate at which </a:t>
            </a:r>
            <a:r>
              <a:rPr lang="en-IN" sz="2400" i="1" dirty="0"/>
              <a:t>f</a:t>
            </a:r>
            <a:r>
              <a:rPr lang="en-IN" sz="2400" dirty="0"/>
              <a:t> changes at</a:t>
            </a:r>
          </a:p>
        </p:txBody>
      </p:sp>
      <p:sp>
        <p:nvSpPr>
          <p:cNvPr id="7" name="Content Placeholder 6"/>
          <p:cNvSpPr>
            <a:spLocks noGrp="1"/>
          </p:cNvSpPr>
          <p:nvPr>
            <p:ph idx="15"/>
          </p:nvPr>
        </p:nvSpPr>
        <p:spPr>
          <a:xfrm>
            <a:off x="324898" y="5448708"/>
            <a:ext cx="3429000" cy="374045"/>
          </a:xfrm>
        </p:spPr>
        <p:txBody>
          <a:bodyPr/>
          <a:lstStyle/>
          <a:p>
            <a:pPr marL="0" indent="0">
              <a:buNone/>
            </a:pPr>
            <a:r>
              <a:rPr lang="en-IN" sz="2400" dirty="0"/>
              <a:t>(2, 0) in the direction </a:t>
            </a:r>
            <a:r>
              <a:rPr lang="en-IN" sz="2400" b="1" dirty="0"/>
              <a:t>u </a:t>
            </a:r>
            <a:r>
              <a:rPr lang="en-IN" sz="2400" dirty="0"/>
              <a:t>is</a:t>
            </a:r>
          </a:p>
        </p:txBody>
      </p:sp>
      <p:graphicFrame>
        <p:nvGraphicFramePr>
          <p:cNvPr id="16" name="Object 15" descr="nabla f times u = negative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012072" y="5448661"/>
          <a:ext cx="1728629" cy="352206"/>
        </p:xfrm>
        <a:graphic>
          <a:graphicData uri="http://schemas.openxmlformats.org/presentationml/2006/ole">
            <mc:AlternateContent xmlns:mc="http://schemas.openxmlformats.org/markup-compatibility/2006">
              <mc:Choice xmlns:v="urn:schemas-microsoft-com:vml" Requires="v">
                <p:oleObj spid="_x0000_s90148" name="Equation" r:id="rId7" imgW="1396800" imgH="342720" progId="Equation.DSMT4">
                  <p:embed/>
                </p:oleObj>
              </mc:Choice>
              <mc:Fallback>
                <p:oleObj name="Equation" r:id="rId7" imgW="1396800" imgH="342720" progId="Equation.DSMT4">
                  <p:embed/>
                  <p:pic>
                    <p:nvPicPr>
                      <p:cNvPr id="16" name="Object 15" descr="nabla f times u = negative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012072" y="5448661"/>
                        <a:ext cx="1728629" cy="352206"/>
                      </a:xfrm>
                      <a:prstGeom prst="rect">
                        <a:avLst/>
                      </a:prstGeom>
                    </p:spPr>
                  </p:pic>
                </p:oleObj>
              </mc:Fallback>
            </mc:AlternateContent>
          </a:graphicData>
        </a:graphic>
      </p:graphicFrame>
      <p:sp>
        <p:nvSpPr>
          <p:cNvPr id="8" name="Content Placeholder 7"/>
          <p:cNvSpPr>
            <a:spLocks noGrp="1"/>
          </p:cNvSpPr>
          <p:nvPr>
            <p:ph idx="16"/>
          </p:nvPr>
        </p:nvSpPr>
        <p:spPr>
          <a:xfrm>
            <a:off x="5867400" y="5448013"/>
            <a:ext cx="1741037" cy="341314"/>
          </a:xfrm>
        </p:spPr>
        <p:txBody>
          <a:bodyPr/>
          <a:lstStyle/>
          <a:p>
            <a:pPr marL="0" indent="0">
              <a:buNone/>
            </a:pPr>
            <a:r>
              <a:rPr lang="en-IN" sz="2400" dirty="0"/>
              <a:t>which is the</a:t>
            </a:r>
          </a:p>
        </p:txBody>
      </p:sp>
      <p:sp>
        <p:nvSpPr>
          <p:cNvPr id="9" name="Content Placeholder 8"/>
          <p:cNvSpPr>
            <a:spLocks noGrp="1"/>
          </p:cNvSpPr>
          <p:nvPr>
            <p:ph idx="17"/>
          </p:nvPr>
        </p:nvSpPr>
        <p:spPr>
          <a:xfrm>
            <a:off x="324898" y="5930772"/>
            <a:ext cx="2047302" cy="341314"/>
          </a:xfrm>
        </p:spPr>
        <p:txBody>
          <a:bodyPr/>
          <a:lstStyle/>
          <a:p>
            <a:pPr marL="0" indent="0">
              <a:buNone/>
            </a:pPr>
            <a:r>
              <a:rPr lang="en-IN" sz="2400" dirty="0"/>
              <a:t>component of</a:t>
            </a:r>
          </a:p>
        </p:txBody>
      </p:sp>
      <p:graphicFrame>
        <p:nvGraphicFramePr>
          <p:cNvPr id="17" name="Object 16" descr="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04502" y="5930772"/>
          <a:ext cx="487396" cy="341314"/>
        </p:xfrm>
        <a:graphic>
          <a:graphicData uri="http://schemas.openxmlformats.org/presentationml/2006/ole">
            <mc:AlternateContent xmlns:mc="http://schemas.openxmlformats.org/markup-compatibility/2006">
              <mc:Choice xmlns:v="urn:schemas-microsoft-com:vml" Requires="v">
                <p:oleObj spid="_x0000_s90149" name="Equation" r:id="rId5" imgW="406080" imgH="342720" progId="Equation.DSMT4">
                  <p:embed/>
                </p:oleObj>
              </mc:Choice>
              <mc:Fallback>
                <p:oleObj name="Equation" r:id="rId5" imgW="406080" imgH="342720" progId="Equation.DSMT4">
                  <p:embed/>
                  <p:pic>
                    <p:nvPicPr>
                      <p:cNvPr id="17" name="Object 16" descr="nabla f">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504502" y="5930772"/>
                        <a:ext cx="487396" cy="341314"/>
                      </a:xfrm>
                      <a:prstGeom prst="rect">
                        <a:avLst/>
                      </a:prstGeom>
                    </p:spPr>
                  </p:pic>
                </p:oleObj>
              </mc:Fallback>
            </mc:AlternateContent>
          </a:graphicData>
        </a:graphic>
      </p:graphicFrame>
      <p:sp>
        <p:nvSpPr>
          <p:cNvPr id="10" name="Content Placeholder 9"/>
          <p:cNvSpPr>
            <a:spLocks noGrp="1"/>
          </p:cNvSpPr>
          <p:nvPr>
            <p:ph idx="18"/>
          </p:nvPr>
        </p:nvSpPr>
        <p:spPr>
          <a:xfrm>
            <a:off x="3124200" y="5930772"/>
            <a:ext cx="4267200" cy="424174"/>
          </a:xfrm>
        </p:spPr>
        <p:txBody>
          <a:bodyPr/>
          <a:lstStyle/>
          <a:p>
            <a:pPr marL="0" indent="0">
              <a:buNone/>
            </a:pPr>
            <a:r>
              <a:rPr lang="en-IN" sz="2400" dirty="0"/>
              <a:t>in the direction of unit vector </a:t>
            </a:r>
            <a:r>
              <a:rPr lang="en-IN" sz="2400" b="1" dirty="0"/>
              <a:t>u</a:t>
            </a:r>
            <a:r>
              <a:rPr lang="en-IN" sz="2400" dirty="0"/>
              <a:t>.</a:t>
            </a:r>
            <a:endParaRPr lang="en-US" sz="2400" dirty="0"/>
          </a:p>
        </p:txBody>
      </p:sp>
    </p:spTree>
    <p:extLst>
      <p:ext uri="{BB962C8B-B14F-4D97-AF65-F5344CB8AC3E}">
        <p14:creationId xmlns:p14="http://schemas.microsoft.com/office/powerpoint/2010/main" val="1857270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(4 of 12)</a:t>
            </a:r>
          </a:p>
        </p:txBody>
      </p:sp>
      <p:sp>
        <p:nvSpPr>
          <p:cNvPr id="3" name="Content Placeholder 2"/>
          <p:cNvSpPr>
            <a:spLocks noGrp="1"/>
          </p:cNvSpPr>
          <p:nvPr>
            <p:ph idx="1"/>
          </p:nvPr>
        </p:nvSpPr>
        <p:spPr>
          <a:xfrm>
            <a:off x="457200" y="1600201"/>
            <a:ext cx="4478357" cy="437920"/>
          </a:xfrm>
        </p:spPr>
        <p:txBody>
          <a:bodyPr/>
          <a:lstStyle/>
          <a:p>
            <a:pPr marL="0" indent="0">
              <a:buNone/>
            </a:pPr>
            <a:r>
              <a:rPr lang="en-IN" sz="2400" b="1" dirty="0"/>
              <a:t>Example:</a:t>
            </a:r>
            <a:r>
              <a:rPr lang="en-IN" sz="2400" dirty="0"/>
              <a:t> Find the derivative of</a:t>
            </a:r>
          </a:p>
        </p:txBody>
      </p:sp>
      <p:graphicFrame>
        <p:nvGraphicFramePr>
          <p:cNvPr id="30" name="Object 29" descr="f of x and y = x e to the y power + cosine of left parenthesis x y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94370" y="1559299"/>
          <a:ext cx="3681413" cy="436563"/>
        </p:xfrm>
        <a:graphic>
          <a:graphicData uri="http://schemas.openxmlformats.org/presentationml/2006/ole">
            <mc:AlternateContent xmlns:mc="http://schemas.openxmlformats.org/markup-compatibility/2006">
              <mc:Choice xmlns:v="urn:schemas-microsoft-com:vml" Requires="v">
                <p:oleObj spid="_x0000_s91171" name="Equation" r:id="rId3" imgW="2857320" imgH="406080" progId="Equation.DSMT4">
                  <p:embed/>
                </p:oleObj>
              </mc:Choice>
              <mc:Fallback>
                <p:oleObj name="Equation" r:id="rId3" imgW="2857320" imgH="406080" progId="Equation.DSMT4">
                  <p:embed/>
                  <p:pic>
                    <p:nvPicPr>
                      <p:cNvPr id="30" name="Object 29" descr="f of x and y = x e to the y power + cosine of left parenthesis x y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994370" y="1559299"/>
                        <a:ext cx="3681413" cy="436563"/>
                      </a:xfrm>
                      <a:prstGeom prst="rect">
                        <a:avLst/>
                      </a:prstGeom>
                    </p:spPr>
                  </p:pic>
                </p:oleObj>
              </mc:Fallback>
            </mc:AlternateContent>
          </a:graphicData>
        </a:graphic>
      </p:graphicFrame>
      <p:sp>
        <p:nvSpPr>
          <p:cNvPr id="19" name="Content Placeholder 18"/>
          <p:cNvSpPr>
            <a:spLocks noGrp="1"/>
          </p:cNvSpPr>
          <p:nvPr>
            <p:ph idx="13"/>
          </p:nvPr>
        </p:nvSpPr>
        <p:spPr>
          <a:xfrm>
            <a:off x="457200" y="2100549"/>
            <a:ext cx="4876800" cy="414052"/>
          </a:xfrm>
        </p:spPr>
        <p:txBody>
          <a:bodyPr/>
          <a:lstStyle/>
          <a:p>
            <a:pPr marL="0" indent="0">
              <a:buNone/>
            </a:pPr>
            <a:r>
              <a:rPr lang="en-IN" sz="2400" dirty="0"/>
              <a:t>at the point (2, 0) in the direction of</a:t>
            </a:r>
          </a:p>
        </p:txBody>
      </p:sp>
      <p:graphicFrame>
        <p:nvGraphicFramePr>
          <p:cNvPr id="31" name="Object 30" descr="v = 3 i minus 4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03850" y="2120900"/>
          <a:ext cx="1698625" cy="368300"/>
        </p:xfrm>
        <a:graphic>
          <a:graphicData uri="http://schemas.openxmlformats.org/presentationml/2006/ole">
            <mc:AlternateContent xmlns:mc="http://schemas.openxmlformats.org/markup-compatibility/2006">
              <mc:Choice xmlns:v="urn:schemas-microsoft-com:vml" Requires="v">
                <p:oleObj spid="_x0000_s91172" name="Equation" r:id="rId5" imgW="1320480" imgH="342720" progId="Equation.DSMT4">
                  <p:embed/>
                </p:oleObj>
              </mc:Choice>
              <mc:Fallback>
                <p:oleObj name="Equation" r:id="rId5" imgW="1320480" imgH="342720" progId="Equation.DSMT4">
                  <p:embed/>
                  <p:pic>
                    <p:nvPicPr>
                      <p:cNvPr id="31" name="Object 30" descr="v = 3 i minus 4 j.">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403850" y="2120900"/>
                        <a:ext cx="1698625" cy="368300"/>
                      </a:xfrm>
                      <a:prstGeom prst="rect">
                        <a:avLst/>
                      </a:prstGeom>
                    </p:spPr>
                  </p:pic>
                </p:oleObj>
              </mc:Fallback>
            </mc:AlternateContent>
          </a:graphicData>
        </a:graphic>
      </p:graphicFrame>
      <p:sp>
        <p:nvSpPr>
          <p:cNvPr id="20" name="Content Placeholder 19"/>
          <p:cNvSpPr>
            <a:spLocks noGrp="1"/>
          </p:cNvSpPr>
          <p:nvPr>
            <p:ph idx="14"/>
          </p:nvPr>
        </p:nvSpPr>
        <p:spPr>
          <a:xfrm>
            <a:off x="443753" y="2826018"/>
            <a:ext cx="8229600" cy="831582"/>
          </a:xfrm>
        </p:spPr>
        <p:txBody>
          <a:bodyPr/>
          <a:lstStyle/>
          <a:p>
            <a:pPr marL="0" indent="0">
              <a:buNone/>
            </a:pPr>
            <a:r>
              <a:rPr lang="en-IN" sz="2400" b="1" dirty="0"/>
              <a:t>Solution:</a:t>
            </a:r>
            <a:r>
              <a:rPr lang="en-IN" sz="2400" dirty="0"/>
              <a:t> Recall that the direction of a vector </a:t>
            </a:r>
            <a:r>
              <a:rPr lang="en-IN" sz="2400" b="1" dirty="0"/>
              <a:t>v </a:t>
            </a:r>
            <a:r>
              <a:rPr lang="en-IN" sz="2400" dirty="0"/>
              <a:t>is the unit vector obtained by dividing </a:t>
            </a:r>
            <a:r>
              <a:rPr lang="en-IN" sz="2400" b="1" dirty="0"/>
              <a:t>v </a:t>
            </a:r>
            <a:r>
              <a:rPr lang="en-IN" sz="2400" dirty="0"/>
              <a:t>by its length:</a:t>
            </a:r>
          </a:p>
        </p:txBody>
      </p:sp>
      <p:graphicFrame>
        <p:nvGraphicFramePr>
          <p:cNvPr id="32" name="Object 31" descr="u = start fraction v over absolute value of v end fraction = start fraction v over 5 end fraction = 3 fifths i minus 4 fifths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19400" y="3885039"/>
          <a:ext cx="3554652" cy="941436"/>
        </p:xfrm>
        <a:graphic>
          <a:graphicData uri="http://schemas.openxmlformats.org/presentationml/2006/ole">
            <mc:AlternateContent xmlns:mc="http://schemas.openxmlformats.org/markup-compatibility/2006">
              <mc:Choice xmlns:v="urn:schemas-microsoft-com:vml" Requires="v">
                <p:oleObj spid="_x0000_s91173" name="Equation" r:id="rId7" imgW="2628720" imgH="838080" progId="Equation.DSMT4">
                  <p:embed/>
                </p:oleObj>
              </mc:Choice>
              <mc:Fallback>
                <p:oleObj name="Equation" r:id="rId7" imgW="2628720" imgH="838080" progId="Equation.DSMT4">
                  <p:embed/>
                  <p:pic>
                    <p:nvPicPr>
                      <p:cNvPr id="32" name="Object 31" descr="u = start fraction v over absolute value of v end fraction = start fraction v over 5 end fraction = 3 fifths i minus 4 fifths j.">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819400" y="3885039"/>
                        <a:ext cx="3554652" cy="941436"/>
                      </a:xfrm>
                      <a:prstGeom prst="rect">
                        <a:avLst/>
                      </a:prstGeom>
                    </p:spPr>
                  </p:pic>
                </p:oleObj>
              </mc:Fallback>
            </mc:AlternateContent>
          </a:graphicData>
        </a:graphic>
      </p:graphicFrame>
      <p:sp>
        <p:nvSpPr>
          <p:cNvPr id="21" name="Content Placeholder 20"/>
          <p:cNvSpPr>
            <a:spLocks noGrp="1"/>
          </p:cNvSpPr>
          <p:nvPr>
            <p:ph idx="15"/>
          </p:nvPr>
        </p:nvSpPr>
        <p:spPr>
          <a:xfrm>
            <a:off x="457200" y="5029200"/>
            <a:ext cx="8153400" cy="838200"/>
          </a:xfrm>
        </p:spPr>
        <p:txBody>
          <a:bodyPr/>
          <a:lstStyle/>
          <a:p>
            <a:pPr marL="0" indent="0">
              <a:buNone/>
            </a:pPr>
            <a:r>
              <a:rPr lang="en-IN" sz="2400" dirty="0"/>
              <a:t>The partial derivatives of </a:t>
            </a:r>
            <a:r>
              <a:rPr lang="en-IN" sz="2400" i="1" dirty="0"/>
              <a:t>f</a:t>
            </a:r>
            <a:r>
              <a:rPr lang="en-IN" sz="2400" dirty="0"/>
              <a:t> are everywhere continuous and at (2, 0) are given by</a:t>
            </a:r>
            <a:endParaRPr lang="en-US" sz="2400" b="1" dirty="0"/>
          </a:p>
        </p:txBody>
      </p:sp>
    </p:spTree>
    <p:extLst>
      <p:ext uri="{BB962C8B-B14F-4D97-AF65-F5344CB8AC3E}">
        <p14:creationId xmlns:p14="http://schemas.microsoft.com/office/powerpoint/2010/main" val="1028359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(5 of 12)</a:t>
            </a:r>
          </a:p>
        </p:txBody>
      </p:sp>
      <p:sp>
        <p:nvSpPr>
          <p:cNvPr id="3" name="Content Placeholder 2"/>
          <p:cNvSpPr>
            <a:spLocks noGrp="1"/>
          </p:cNvSpPr>
          <p:nvPr>
            <p:ph idx="1"/>
          </p:nvPr>
        </p:nvSpPr>
        <p:spPr>
          <a:xfrm>
            <a:off x="457200" y="1600201"/>
            <a:ext cx="3429000" cy="437920"/>
          </a:xfrm>
        </p:spPr>
        <p:txBody>
          <a:bodyPr/>
          <a:lstStyle/>
          <a:p>
            <a:pPr marL="0" indent="0">
              <a:buNone/>
            </a:pPr>
            <a:r>
              <a:rPr lang="en-IN" sz="2400" b="1" dirty="0"/>
              <a:t>Solution </a:t>
            </a:r>
            <a:r>
              <a:rPr lang="en-US" sz="2400" b="1" dirty="0"/>
              <a:t>(continued):</a:t>
            </a:r>
          </a:p>
        </p:txBody>
      </p:sp>
      <p:graphicFrame>
        <p:nvGraphicFramePr>
          <p:cNvPr id="14" name="Object 13" descr="f sub x, (2, 0) = left parenthesis e to the y power minus y sine of start expression x y end expression right parenthesis, given (2, 0) = e to the power of 0, minus 0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62000" y="2103305"/>
          <a:ext cx="6387523" cy="961159"/>
        </p:xfrm>
        <a:graphic>
          <a:graphicData uri="http://schemas.openxmlformats.org/presentationml/2006/ole">
            <mc:AlternateContent xmlns:mc="http://schemas.openxmlformats.org/markup-compatibility/2006">
              <mc:Choice xmlns:v="urn:schemas-microsoft-com:vml" Requires="v">
                <p:oleObj spid="_x0000_s92195" name="Equation" r:id="rId3" imgW="5041800" imgH="914400" progId="Equation.DSMT4">
                  <p:embed/>
                </p:oleObj>
              </mc:Choice>
              <mc:Fallback>
                <p:oleObj name="Equation" r:id="rId3" imgW="5041800" imgH="914400" progId="Equation.DSMT4">
                  <p:embed/>
                  <p:pic>
                    <p:nvPicPr>
                      <p:cNvPr id="14" name="Object 13" descr="f sub x, (2, 0) = left parenthesis e to the y power minus y sine of start expression x y end expression right parenthesis, given (2, 0) = e to the power of 0, minus 0 = 1">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762000" y="2103305"/>
                        <a:ext cx="6387523" cy="961159"/>
                      </a:xfrm>
                      <a:prstGeom prst="rect">
                        <a:avLst/>
                      </a:prstGeom>
                    </p:spPr>
                  </p:pic>
                </p:oleObj>
              </mc:Fallback>
            </mc:AlternateContent>
          </a:graphicData>
        </a:graphic>
      </p:graphicFrame>
      <p:graphicFrame>
        <p:nvGraphicFramePr>
          <p:cNvPr id="15" name="Object 14" descr="f sub y, (2, 0) = left parenthesis x e to the y power minus x sine of start expression x y end expression right parenthesis, given (2, 0) = 2 e to the power of 0, minus 2 times 0 =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62000" y="3190294"/>
          <a:ext cx="7305675" cy="960437"/>
        </p:xfrm>
        <a:graphic>
          <a:graphicData uri="http://schemas.openxmlformats.org/presentationml/2006/ole">
            <mc:AlternateContent xmlns:mc="http://schemas.openxmlformats.org/markup-compatibility/2006">
              <mc:Choice xmlns:v="urn:schemas-microsoft-com:vml" Requires="v">
                <p:oleObj spid="_x0000_s92196" name="Equation" r:id="rId5" imgW="5765760" imgH="914400" progId="Equation.DSMT4">
                  <p:embed/>
                </p:oleObj>
              </mc:Choice>
              <mc:Fallback>
                <p:oleObj name="Equation" r:id="rId5" imgW="5765760" imgH="914400" progId="Equation.DSMT4">
                  <p:embed/>
                  <p:pic>
                    <p:nvPicPr>
                      <p:cNvPr id="15" name="Object 14" descr="f sub y, (2, 0) = left parenthesis x e to the y power minus x sine of start expression x y end expression right parenthesis, given (2, 0) = 2 e to the power of 0, minus 2 times 0 = 2.">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762000" y="3190294"/>
                        <a:ext cx="7305675" cy="960437"/>
                      </a:xfrm>
                      <a:prstGeom prst="rect">
                        <a:avLst/>
                      </a:prstGeom>
                    </p:spPr>
                  </p:pic>
                </p:oleObj>
              </mc:Fallback>
            </mc:AlternateContent>
          </a:graphicData>
        </a:graphic>
      </p:graphicFrame>
      <p:sp>
        <p:nvSpPr>
          <p:cNvPr id="4" name="Content Placeholder 3"/>
          <p:cNvSpPr>
            <a:spLocks noGrp="1"/>
          </p:cNvSpPr>
          <p:nvPr>
            <p:ph idx="13"/>
          </p:nvPr>
        </p:nvSpPr>
        <p:spPr>
          <a:xfrm>
            <a:off x="457200" y="4276561"/>
            <a:ext cx="4191000" cy="447839"/>
          </a:xfrm>
        </p:spPr>
        <p:txBody>
          <a:bodyPr/>
          <a:lstStyle/>
          <a:p>
            <a:pPr marL="0" indent="0">
              <a:buNone/>
            </a:pPr>
            <a:r>
              <a:rPr lang="en-IN" sz="2400" dirty="0"/>
              <a:t>The gradient of </a:t>
            </a:r>
            <a:r>
              <a:rPr lang="en-IN" sz="2400" i="1" dirty="0"/>
              <a:t>f</a:t>
            </a:r>
            <a:r>
              <a:rPr lang="en-IN" sz="2400" dirty="0"/>
              <a:t> at (2, 0) is</a:t>
            </a:r>
          </a:p>
        </p:txBody>
      </p:sp>
      <p:graphicFrame>
        <p:nvGraphicFramePr>
          <p:cNvPr id="16" name="Object 15" descr="nabla f, given (2, 0) = f sub x, (2, 0) i + f sub y, (2, 0) j = i + 2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72228" y="4867597"/>
          <a:ext cx="5599545" cy="533977"/>
        </p:xfrm>
        <a:graphic>
          <a:graphicData uri="http://schemas.openxmlformats.org/presentationml/2006/ole">
            <mc:AlternateContent xmlns:mc="http://schemas.openxmlformats.org/markup-compatibility/2006">
              <mc:Choice xmlns:v="urn:schemas-microsoft-com:vml" Requires="v">
                <p:oleObj spid="_x0000_s92197" name="Equation" r:id="rId7" imgW="4419360" imgH="507960" progId="Equation.DSMT4">
                  <p:embed/>
                </p:oleObj>
              </mc:Choice>
              <mc:Fallback>
                <p:oleObj name="Equation" r:id="rId7" imgW="4419360" imgH="507960" progId="Equation.DSMT4">
                  <p:embed/>
                  <p:pic>
                    <p:nvPicPr>
                      <p:cNvPr id="16" name="Object 15" descr="nabla f, given (2, 0) = f sub x, (2, 0) i + f sub y, (2, 0) j = i + 2 j">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772228" y="4867597"/>
                        <a:ext cx="5599545" cy="533977"/>
                      </a:xfrm>
                      <a:prstGeom prst="rect">
                        <a:avLst/>
                      </a:prstGeom>
                    </p:spPr>
                  </p:pic>
                </p:oleObj>
              </mc:Fallback>
            </mc:AlternateContent>
          </a:graphicData>
        </a:graphic>
      </p:graphicFrame>
      <p:sp>
        <p:nvSpPr>
          <p:cNvPr id="5" name="Content Placeholder 4"/>
          <p:cNvSpPr>
            <a:spLocks noGrp="1"/>
          </p:cNvSpPr>
          <p:nvPr>
            <p:ph idx="14"/>
          </p:nvPr>
        </p:nvSpPr>
        <p:spPr>
          <a:xfrm>
            <a:off x="443753" y="5688597"/>
            <a:ext cx="8229600" cy="483603"/>
          </a:xfrm>
        </p:spPr>
        <p:txBody>
          <a:bodyPr/>
          <a:lstStyle/>
          <a:p>
            <a:pPr marL="0" indent="0">
              <a:buNone/>
            </a:pPr>
            <a:r>
              <a:rPr lang="en-IN" sz="2400" dirty="0"/>
              <a:t>The derivative of </a:t>
            </a:r>
            <a:r>
              <a:rPr lang="en-IN" sz="2400" i="1" dirty="0"/>
              <a:t>f</a:t>
            </a:r>
            <a:r>
              <a:rPr lang="en-IN" sz="2400" dirty="0"/>
              <a:t> at (2, 0) in the direction of </a:t>
            </a:r>
            <a:r>
              <a:rPr lang="en-IN" sz="2400" b="1" dirty="0"/>
              <a:t>v </a:t>
            </a:r>
            <a:r>
              <a:rPr lang="en-IN" sz="2400" dirty="0"/>
              <a:t>is therefore</a:t>
            </a:r>
            <a:endParaRPr lang="en-US" sz="2400" b="1" dirty="0"/>
          </a:p>
        </p:txBody>
      </p:sp>
    </p:spTree>
    <p:extLst>
      <p:ext uri="{BB962C8B-B14F-4D97-AF65-F5344CB8AC3E}">
        <p14:creationId xmlns:p14="http://schemas.microsoft.com/office/powerpoint/2010/main" val="244389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(6 of 12)</a:t>
            </a:r>
          </a:p>
        </p:txBody>
      </p:sp>
      <p:sp>
        <p:nvSpPr>
          <p:cNvPr id="3" name="Content Placeholder 2"/>
          <p:cNvSpPr>
            <a:spLocks noGrp="1"/>
          </p:cNvSpPr>
          <p:nvPr>
            <p:ph idx="1"/>
          </p:nvPr>
        </p:nvSpPr>
        <p:spPr>
          <a:xfrm>
            <a:off x="457200" y="1600201"/>
            <a:ext cx="4191000" cy="533400"/>
          </a:xfrm>
        </p:spPr>
        <p:txBody>
          <a:bodyPr/>
          <a:lstStyle/>
          <a:p>
            <a:pPr marL="0" indent="0">
              <a:buNone/>
            </a:pPr>
            <a:r>
              <a:rPr lang="en-IN" b="1" dirty="0"/>
              <a:t>Solution </a:t>
            </a:r>
            <a:r>
              <a:rPr lang="en-US" b="1" dirty="0"/>
              <a:t>(concluded):</a:t>
            </a:r>
          </a:p>
        </p:txBody>
      </p:sp>
      <p:graphicFrame>
        <p:nvGraphicFramePr>
          <p:cNvPr id="4" name="Object 3" descr="D sub u, f, given (2, 0) = nabla f, given (2, 0), times u">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3861" y="2339063"/>
          <a:ext cx="3557587" cy="587375"/>
        </p:xfrm>
        <a:graphic>
          <a:graphicData uri="http://schemas.openxmlformats.org/presentationml/2006/ole">
            <mc:AlternateContent xmlns:mc="http://schemas.openxmlformats.org/markup-compatibility/2006">
              <mc:Choice xmlns:v="urn:schemas-microsoft-com:vml" Requires="v">
                <p:oleObj spid="_x0000_s93208" name="Equation" r:id="rId3" imgW="2552400" imgH="507960" progId="Equation.DSMT4">
                  <p:embed/>
                </p:oleObj>
              </mc:Choice>
              <mc:Fallback>
                <p:oleObj name="Equation" r:id="rId3" imgW="2552400" imgH="507960" progId="Equation.DSMT4">
                  <p:embed/>
                  <p:pic>
                    <p:nvPicPr>
                      <p:cNvPr id="4" name="Object 3" descr="D sub u, f, given (2, 0) = nabla f, given (2, 0), times u">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523861" y="2339063"/>
                        <a:ext cx="3557587" cy="587375"/>
                      </a:xfrm>
                      <a:prstGeom prst="rect">
                        <a:avLst/>
                      </a:prstGeom>
                    </p:spPr>
                  </p:pic>
                </p:oleObj>
              </mc:Fallback>
            </mc:AlternateContent>
          </a:graphicData>
        </a:graphic>
      </p:graphicFrame>
      <p:graphicFrame>
        <p:nvGraphicFramePr>
          <p:cNvPr id="5" name="Object 4" descr="equals left parenthesis i + 2 j right parenthesis times left parenthesis 3 fifths i minus 4 fifths j right parenthesis = 3 fifths minus 8 fifths = negative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33600" y="3260436"/>
          <a:ext cx="5212773" cy="854364"/>
        </p:xfrm>
        <a:graphic>
          <a:graphicData uri="http://schemas.openxmlformats.org/presentationml/2006/ole">
            <mc:AlternateContent xmlns:mc="http://schemas.openxmlformats.org/markup-compatibility/2006">
              <mc:Choice xmlns:v="urn:schemas-microsoft-com:vml" Requires="v">
                <p:oleObj spid="_x0000_s93209" name="Equation" r:id="rId5" imgW="4114800" imgH="812520" progId="Equation.DSMT4">
                  <p:embed/>
                </p:oleObj>
              </mc:Choice>
              <mc:Fallback>
                <p:oleObj name="Equation" r:id="rId5" imgW="4114800" imgH="812520" progId="Equation.DSMT4">
                  <p:embed/>
                  <p:pic>
                    <p:nvPicPr>
                      <p:cNvPr id="5" name="Object 4" descr="equals left parenthesis i + 2 j right parenthesis times left parenthesis 3 fifths i minus 4 fifths j right parenthesis = 3 fifths minus 8 fifths = negative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133600" y="3260436"/>
                        <a:ext cx="5212773" cy="854364"/>
                      </a:xfrm>
                      <a:prstGeom prst="rect">
                        <a:avLst/>
                      </a:prstGeom>
                    </p:spPr>
                  </p:pic>
                </p:oleObj>
              </mc:Fallback>
            </mc:AlternateContent>
          </a:graphicData>
        </a:graphic>
      </p:graphicFrame>
    </p:spTree>
    <p:extLst>
      <p:ext uri="{BB962C8B-B14F-4D97-AF65-F5344CB8AC3E}">
        <p14:creationId xmlns:p14="http://schemas.microsoft.com/office/powerpoint/2010/main" val="335473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(2 of 5)</a:t>
            </a:r>
          </a:p>
        </p:txBody>
      </p:sp>
      <p:sp>
        <p:nvSpPr>
          <p:cNvPr id="3" name="Content Placeholder 2"/>
          <p:cNvSpPr>
            <a:spLocks noGrp="1"/>
          </p:cNvSpPr>
          <p:nvPr>
            <p:ph idx="1"/>
          </p:nvPr>
        </p:nvSpPr>
        <p:spPr>
          <a:xfrm>
            <a:off x="457200" y="1600200"/>
            <a:ext cx="2438400" cy="462157"/>
          </a:xfrm>
        </p:spPr>
        <p:txBody>
          <a:bodyPr/>
          <a:lstStyle/>
          <a:p>
            <a:pPr marL="0" indent="0">
              <a:buNone/>
            </a:pPr>
            <a:r>
              <a:rPr lang="en-IN" dirty="0"/>
              <a:t>Often we write</a:t>
            </a:r>
          </a:p>
        </p:txBody>
      </p:sp>
      <p:graphicFrame>
        <p:nvGraphicFramePr>
          <p:cNvPr id="14" name="Object 13" descr="partial derivative of w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96587" y="1441764"/>
          <a:ext cx="547096" cy="774070"/>
        </p:xfrm>
        <a:graphic>
          <a:graphicData uri="http://schemas.openxmlformats.org/presentationml/2006/ole">
            <mc:AlternateContent xmlns:mc="http://schemas.openxmlformats.org/markup-compatibility/2006">
              <mc:Choice xmlns:v="urn:schemas-microsoft-com:vml" Requires="v">
                <p:oleObj spid="_x0000_s60451" name="Equation" r:id="rId3" imgW="431640" imgH="736560" progId="Equation.DSMT4">
                  <p:embed/>
                </p:oleObj>
              </mc:Choice>
              <mc:Fallback>
                <p:oleObj name="Equation" r:id="rId3" imgW="431640" imgH="736560" progId="Equation.DSMT4">
                  <p:embed/>
                  <p:pic>
                    <p:nvPicPr>
                      <p:cNvPr id="14" name="Object 13" descr="partial derivative of w with respect to partial derivative of x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996587" y="1441764"/>
                        <a:ext cx="547096" cy="774070"/>
                      </a:xfrm>
                      <a:prstGeom prst="rect">
                        <a:avLst/>
                      </a:prstGeom>
                    </p:spPr>
                  </p:pic>
                </p:oleObj>
              </mc:Fallback>
            </mc:AlternateContent>
          </a:graphicData>
        </a:graphic>
      </p:graphicFrame>
      <p:sp>
        <p:nvSpPr>
          <p:cNvPr id="4" name="Content Placeholder 3"/>
          <p:cNvSpPr>
            <a:spLocks noGrp="1"/>
          </p:cNvSpPr>
          <p:nvPr>
            <p:ph idx="13"/>
          </p:nvPr>
        </p:nvSpPr>
        <p:spPr>
          <a:xfrm>
            <a:off x="3644669" y="1600200"/>
            <a:ext cx="3890867" cy="462157"/>
          </a:xfrm>
        </p:spPr>
        <p:txBody>
          <a:bodyPr/>
          <a:lstStyle/>
          <a:p>
            <a:pPr marL="0" indent="0">
              <a:buNone/>
            </a:pPr>
            <a:r>
              <a:rPr lang="en-IN" dirty="0"/>
              <a:t>for the partial derivative</a:t>
            </a:r>
          </a:p>
        </p:txBody>
      </p:sp>
      <p:graphicFrame>
        <p:nvGraphicFramePr>
          <p:cNvPr id="15" name="Object 14" descr="partial derivative of f with respect to partial derivative of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636522" y="1475733"/>
          <a:ext cx="610073" cy="771446"/>
        </p:xfrm>
        <a:graphic>
          <a:graphicData uri="http://schemas.openxmlformats.org/presentationml/2006/ole">
            <mc:AlternateContent xmlns:mc="http://schemas.openxmlformats.org/markup-compatibility/2006">
              <mc:Choice xmlns:v="urn:schemas-microsoft-com:vml" Requires="v">
                <p:oleObj spid="_x0000_s60452" name="Equation" r:id="rId5" imgW="482400" imgH="736560" progId="Equation.DSMT4">
                  <p:embed/>
                </p:oleObj>
              </mc:Choice>
              <mc:Fallback>
                <p:oleObj name="Equation" r:id="rId5" imgW="482400" imgH="736560" progId="Equation.DSMT4">
                  <p:embed/>
                  <p:pic>
                    <p:nvPicPr>
                      <p:cNvPr id="15" name="Object 14" descr="partial derivative of f with respect to partial derivative of x,">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7636522" y="1475733"/>
                        <a:ext cx="610073" cy="771446"/>
                      </a:xfrm>
                      <a:prstGeom prst="rect">
                        <a:avLst/>
                      </a:prstGeom>
                    </p:spPr>
                  </p:pic>
                </p:oleObj>
              </mc:Fallback>
            </mc:AlternateContent>
          </a:graphicData>
        </a:graphic>
      </p:graphicFrame>
      <p:sp>
        <p:nvSpPr>
          <p:cNvPr id="5" name="Content Placeholder 4"/>
          <p:cNvSpPr>
            <a:spLocks noGrp="1"/>
          </p:cNvSpPr>
          <p:nvPr>
            <p:ph idx="14"/>
          </p:nvPr>
        </p:nvSpPr>
        <p:spPr>
          <a:xfrm>
            <a:off x="452279" y="2346957"/>
            <a:ext cx="7472521" cy="483460"/>
          </a:xfrm>
        </p:spPr>
        <p:txBody>
          <a:bodyPr/>
          <a:lstStyle/>
          <a:p>
            <a:pPr marL="0" indent="0">
              <a:buNone/>
            </a:pPr>
            <a:r>
              <a:rPr lang="en-IN" dirty="0"/>
              <a:t>so we can rewrite the Chain Rule in the form</a:t>
            </a:r>
            <a:endParaRPr lang="en-US" b="1" dirty="0"/>
          </a:p>
        </p:txBody>
      </p:sp>
      <p:graphicFrame>
        <p:nvGraphicFramePr>
          <p:cNvPr id="16" name="Object 15" descr="derivative of w with respect to t = partial derivative of w with respect to partial derivative of x, derivative of x with respect to t + partial derivative of w with respect to partial derivative of y, derivative of y with respect to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23108" y="3580122"/>
          <a:ext cx="3897784" cy="965597"/>
        </p:xfrm>
        <a:graphic>
          <a:graphicData uri="http://schemas.openxmlformats.org/presentationml/2006/ole">
            <mc:AlternateContent xmlns:mc="http://schemas.openxmlformats.org/markup-compatibility/2006">
              <mc:Choice xmlns:v="urn:schemas-microsoft-com:vml" Requires="v">
                <p:oleObj spid="_x0000_s60453" name="Equation" r:id="rId7" imgW="2641320" imgH="787320" progId="Equation.DSMT4">
                  <p:embed/>
                </p:oleObj>
              </mc:Choice>
              <mc:Fallback>
                <p:oleObj name="Equation" r:id="rId7" imgW="2641320" imgH="787320" progId="Equation.DSMT4">
                  <p:embed/>
                  <p:pic>
                    <p:nvPicPr>
                      <p:cNvPr id="16" name="Object 15" descr="derivative of w with respect to t = partial derivative of w with respect to partial derivative of x, derivative of x with respect to t + partial derivative of w with respect to partial derivative of y, derivative of y with respect to t.">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623108" y="3580122"/>
                        <a:ext cx="3897784" cy="965597"/>
                      </a:xfrm>
                      <a:prstGeom prst="rect">
                        <a:avLst/>
                      </a:prstGeom>
                    </p:spPr>
                  </p:pic>
                </p:oleObj>
              </mc:Fallback>
            </mc:AlternateContent>
          </a:graphicData>
        </a:graphic>
      </p:graphicFrame>
    </p:spTree>
    <p:extLst>
      <p:ext uri="{BB962C8B-B14F-4D97-AF65-F5344CB8AC3E}">
        <p14:creationId xmlns:p14="http://schemas.microsoft.com/office/powerpoint/2010/main" val="231495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and Gradients </a:t>
            </a:r>
            <a:r>
              <a:rPr lang="en-US" sz="2000" b="0" dirty="0"/>
              <a:t>(7 of 12)</a:t>
            </a:r>
          </a:p>
        </p:txBody>
      </p:sp>
      <p:sp>
        <p:nvSpPr>
          <p:cNvPr id="3" name="Content Placeholder 2"/>
          <p:cNvSpPr>
            <a:spLocks noGrp="1"/>
          </p:cNvSpPr>
          <p:nvPr>
            <p:ph idx="1"/>
          </p:nvPr>
        </p:nvSpPr>
        <p:spPr>
          <a:xfrm>
            <a:off x="457200" y="1600201"/>
            <a:ext cx="8229600" cy="440355"/>
          </a:xfrm>
        </p:spPr>
        <p:txBody>
          <a:bodyPr/>
          <a:lstStyle/>
          <a:p>
            <a:pPr marL="0" indent="0">
              <a:buNone/>
            </a:pPr>
            <a:r>
              <a:rPr lang="en-US" sz="2600" b="1" dirty="0"/>
              <a:t>Properties of the Directional Derivative</a:t>
            </a:r>
          </a:p>
        </p:txBody>
      </p:sp>
      <p:graphicFrame>
        <p:nvGraphicFramePr>
          <p:cNvPr id="14" name="Object 13" descr="D sub u, f = nabla f times u = absolute value of nabla f cosine of theta">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623535899"/>
              </p:ext>
            </p:extLst>
          </p:nvPr>
        </p:nvGraphicFramePr>
        <p:xfrm>
          <a:off x="457200" y="2125872"/>
          <a:ext cx="3856037" cy="438150"/>
        </p:xfrm>
        <a:graphic>
          <a:graphicData uri="http://schemas.openxmlformats.org/presentationml/2006/ole">
            <mc:AlternateContent xmlns:mc="http://schemas.openxmlformats.org/markup-compatibility/2006">
              <mc:Choice xmlns:v="urn:schemas-microsoft-com:vml" Requires="v">
                <p:oleObj spid="_x0000_s94282" name="Equation" r:id="rId3" imgW="3073320" imgH="419040" progId="Equation.DSMT4">
                  <p:embed/>
                </p:oleObj>
              </mc:Choice>
              <mc:Fallback>
                <p:oleObj name="Equation" r:id="rId3" imgW="3073320" imgH="419040" progId="Equation.DSMT4">
                  <p:embed/>
                  <p:pic>
                    <p:nvPicPr>
                      <p:cNvPr id="14" name="Object 13" descr="D sub u, f = nabla f times u = absolute value of nabla f cosine of theta">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125872"/>
                        <a:ext cx="3856037" cy="438150"/>
                      </a:xfrm>
                      <a:prstGeom prst="rect">
                        <a:avLst/>
                      </a:prstGeom>
                    </p:spPr>
                  </p:pic>
                </p:oleObj>
              </mc:Fallback>
            </mc:AlternateContent>
          </a:graphicData>
        </a:graphic>
      </p:graphicFrame>
      <p:sp>
        <p:nvSpPr>
          <p:cNvPr id="4" name="Content Placeholder 3"/>
          <p:cNvSpPr>
            <a:spLocks noGrp="1"/>
          </p:cNvSpPr>
          <p:nvPr>
            <p:ph idx="13"/>
          </p:nvPr>
        </p:nvSpPr>
        <p:spPr>
          <a:xfrm>
            <a:off x="457200" y="2909122"/>
            <a:ext cx="6761747" cy="423512"/>
          </a:xfrm>
        </p:spPr>
        <p:txBody>
          <a:bodyPr/>
          <a:lstStyle/>
          <a:p>
            <a:pPr marL="0" indent="0">
              <a:buNone/>
            </a:pPr>
            <a:r>
              <a:rPr lang="en-US" sz="2600" b="1" dirty="0"/>
              <a:t>1. </a:t>
            </a:r>
            <a:r>
              <a:rPr lang="en-US" sz="2600" dirty="0"/>
              <a:t>The function </a:t>
            </a:r>
            <a:r>
              <a:rPr lang="en-US" sz="2600" i="1" dirty="0"/>
              <a:t>f</a:t>
            </a:r>
            <a:r>
              <a:rPr lang="en-US" sz="2600" dirty="0"/>
              <a:t> increases most rapidly when</a:t>
            </a:r>
          </a:p>
        </p:txBody>
      </p:sp>
      <p:graphicFrame>
        <p:nvGraphicFramePr>
          <p:cNvPr id="13" name="Object 12" descr="cosine of theta =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711090424"/>
              </p:ext>
            </p:extLst>
          </p:nvPr>
        </p:nvGraphicFramePr>
        <p:xfrm>
          <a:off x="7315200" y="2985322"/>
          <a:ext cx="1545792" cy="371470"/>
        </p:xfrm>
        <a:graphic>
          <a:graphicData uri="http://schemas.openxmlformats.org/presentationml/2006/ole">
            <mc:AlternateContent xmlns:mc="http://schemas.openxmlformats.org/markup-compatibility/2006">
              <mc:Choice xmlns:v="urn:schemas-microsoft-com:vml" Requires="v">
                <p:oleObj spid="_x0000_s94283" name="Equation" r:id="rId5" imgW="1143000" imgH="330120" progId="Equation.DSMT4">
                  <p:embed/>
                </p:oleObj>
              </mc:Choice>
              <mc:Fallback>
                <p:oleObj name="Equation" r:id="rId5" imgW="1143000" imgH="330120" progId="Equation.DSMT4">
                  <p:embed/>
                  <p:pic>
                    <p:nvPicPr>
                      <p:cNvPr id="13" name="Object 12" descr="cosine of theta =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7315200" y="2985322"/>
                        <a:ext cx="1545792" cy="371470"/>
                      </a:xfrm>
                      <a:prstGeom prst="rect">
                        <a:avLst/>
                      </a:prstGeom>
                    </p:spPr>
                  </p:pic>
                </p:oleObj>
              </mc:Fallback>
            </mc:AlternateContent>
          </a:graphicData>
        </a:graphic>
      </p:graphicFrame>
      <p:sp>
        <p:nvSpPr>
          <p:cNvPr id="5" name="Content Placeholder 4"/>
          <p:cNvSpPr>
            <a:spLocks noGrp="1"/>
          </p:cNvSpPr>
          <p:nvPr>
            <p:ph idx="14"/>
          </p:nvPr>
        </p:nvSpPr>
        <p:spPr>
          <a:xfrm>
            <a:off x="443753" y="3418463"/>
            <a:ext cx="2761460" cy="433935"/>
          </a:xfrm>
        </p:spPr>
        <p:txBody>
          <a:bodyPr/>
          <a:lstStyle/>
          <a:p>
            <a:pPr marL="0" indent="0">
              <a:buNone/>
            </a:pPr>
            <a:r>
              <a:rPr lang="en-US" sz="2600" dirty="0"/>
              <a:t>which means that</a:t>
            </a:r>
          </a:p>
        </p:txBody>
      </p:sp>
      <p:graphicFrame>
        <p:nvGraphicFramePr>
          <p:cNvPr id="40" name="Object 39" descr="theta = 0">
            <a:extLst>
              <a:ext uri="{FF2B5EF4-FFF2-40B4-BE49-F238E27FC236}">
                <a16:creationId xmlns:a16="http://schemas.microsoft.com/office/drawing/2014/main" id="{F6599C5B-3226-4A3D-830B-A5329037F15D}"/>
              </a:ext>
            </a:extLst>
          </p:cNvPr>
          <p:cNvGraphicFramePr>
            <a:graphicFrameLocks noChangeAspect="1"/>
          </p:cNvGraphicFramePr>
          <p:nvPr>
            <p:extLst>
              <p:ext uri="{D42A27DB-BD31-4B8C-83A1-F6EECF244321}">
                <p14:modId xmlns:p14="http://schemas.microsoft.com/office/powerpoint/2010/main" val="2343263462"/>
              </p:ext>
            </p:extLst>
          </p:nvPr>
        </p:nvGraphicFramePr>
        <p:xfrm>
          <a:off x="3260825" y="3489380"/>
          <a:ext cx="711200" cy="292100"/>
        </p:xfrm>
        <a:graphic>
          <a:graphicData uri="http://schemas.openxmlformats.org/presentationml/2006/ole">
            <mc:AlternateContent xmlns:mc="http://schemas.openxmlformats.org/markup-compatibility/2006">
              <mc:Choice xmlns:v="urn:schemas-microsoft-com:vml" Requires="v">
                <p:oleObj spid="_x0000_s94284" name="Equation" r:id="rId7" imgW="711000" imgH="291960" progId="Equation.DSMT4">
                  <p:embed/>
                </p:oleObj>
              </mc:Choice>
              <mc:Fallback>
                <p:oleObj name="Equation" r:id="rId7" imgW="711000" imgH="291960" progId="Equation.DSMT4">
                  <p:embed/>
                  <p:pic>
                    <p:nvPicPr>
                      <p:cNvPr id="40" name="Object 39" descr="theta = 0">
                        <a:extLst>
                          <a:ext uri="{FF2B5EF4-FFF2-40B4-BE49-F238E27FC236}">
                            <a16:creationId xmlns:a16="http://schemas.microsoft.com/office/drawing/2014/main" id="{F6599C5B-3226-4A3D-830B-A5329037F15D}"/>
                          </a:ext>
                        </a:extLst>
                      </p:cNvPr>
                      <p:cNvPicPr/>
                      <p:nvPr/>
                    </p:nvPicPr>
                    <p:blipFill>
                      <a:blip r:embed="rId8"/>
                      <a:stretch>
                        <a:fillRect/>
                      </a:stretch>
                    </p:blipFill>
                    <p:spPr>
                      <a:xfrm>
                        <a:off x="3260825" y="3489380"/>
                        <a:ext cx="711200" cy="292100"/>
                      </a:xfrm>
                      <a:prstGeom prst="rect">
                        <a:avLst/>
                      </a:prstGeom>
                    </p:spPr>
                  </p:pic>
                </p:oleObj>
              </mc:Fallback>
            </mc:AlternateContent>
          </a:graphicData>
        </a:graphic>
      </p:graphicFrame>
      <p:sp>
        <p:nvSpPr>
          <p:cNvPr id="6" name="Content Placeholder 5"/>
          <p:cNvSpPr>
            <a:spLocks noGrp="1"/>
          </p:cNvSpPr>
          <p:nvPr>
            <p:ph idx="15"/>
          </p:nvPr>
        </p:nvSpPr>
        <p:spPr>
          <a:xfrm>
            <a:off x="4090737" y="3424073"/>
            <a:ext cx="3590224" cy="447575"/>
          </a:xfrm>
        </p:spPr>
        <p:txBody>
          <a:bodyPr/>
          <a:lstStyle/>
          <a:p>
            <a:pPr marL="0" indent="0">
              <a:buNone/>
            </a:pPr>
            <a:r>
              <a:rPr lang="en-US" sz="2600" dirty="0"/>
              <a:t>and </a:t>
            </a:r>
            <a:r>
              <a:rPr lang="en-US" sz="2600" b="1" dirty="0"/>
              <a:t>u </a:t>
            </a:r>
            <a:r>
              <a:rPr lang="en-US" sz="2600" dirty="0"/>
              <a:t>is the direction of</a:t>
            </a:r>
          </a:p>
        </p:txBody>
      </p:sp>
      <p:graphicFrame>
        <p:nvGraphicFramePr>
          <p:cNvPr id="15" name="Object 14" descr="nabla f.">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830055017"/>
              </p:ext>
            </p:extLst>
          </p:nvPr>
        </p:nvGraphicFramePr>
        <p:xfrm>
          <a:off x="7724774" y="3461772"/>
          <a:ext cx="581026" cy="360363"/>
        </p:xfrm>
        <a:graphic>
          <a:graphicData uri="http://schemas.openxmlformats.org/presentationml/2006/ole">
            <mc:AlternateContent xmlns:mc="http://schemas.openxmlformats.org/markup-compatibility/2006">
              <mc:Choice xmlns:v="urn:schemas-microsoft-com:vml" Requires="v">
                <p:oleObj spid="_x0000_s94285" name="Equation" r:id="rId9" imgW="457200" imgH="342720" progId="Equation.DSMT4">
                  <p:embed/>
                </p:oleObj>
              </mc:Choice>
              <mc:Fallback>
                <p:oleObj name="Equation" r:id="rId9" imgW="457200" imgH="342720" progId="Equation.DSMT4">
                  <p:embed/>
                  <p:pic>
                    <p:nvPicPr>
                      <p:cNvPr id="15" name="Object 14" descr="nabla f.">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7724774" y="3461772"/>
                        <a:ext cx="581026" cy="360363"/>
                      </a:xfrm>
                      <a:prstGeom prst="rect">
                        <a:avLst/>
                      </a:prstGeom>
                    </p:spPr>
                  </p:pic>
                </p:oleObj>
              </mc:Fallback>
            </mc:AlternateContent>
          </a:graphicData>
        </a:graphic>
      </p:graphicFrame>
      <p:sp>
        <p:nvSpPr>
          <p:cNvPr id="7" name="Content Placeholder 6"/>
          <p:cNvSpPr>
            <a:spLocks noGrp="1"/>
          </p:cNvSpPr>
          <p:nvPr>
            <p:ph idx="16"/>
          </p:nvPr>
        </p:nvSpPr>
        <p:spPr>
          <a:xfrm>
            <a:off x="443753" y="3918972"/>
            <a:ext cx="8229600" cy="425116"/>
          </a:xfrm>
        </p:spPr>
        <p:txBody>
          <a:bodyPr/>
          <a:lstStyle/>
          <a:p>
            <a:pPr marL="0" indent="0">
              <a:buNone/>
            </a:pPr>
            <a:r>
              <a:rPr lang="en-US" sz="2600" dirty="0"/>
              <a:t>That is, at each point </a:t>
            </a:r>
            <a:r>
              <a:rPr lang="en-US" sz="2600" i="1" dirty="0"/>
              <a:t>P </a:t>
            </a:r>
            <a:r>
              <a:rPr lang="en-US" sz="2600" dirty="0"/>
              <a:t>in its domain, </a:t>
            </a:r>
            <a:r>
              <a:rPr lang="en-US" sz="2600" i="1" dirty="0"/>
              <a:t>f</a:t>
            </a:r>
            <a:r>
              <a:rPr lang="en-US" sz="2600" dirty="0"/>
              <a:t> increases most</a:t>
            </a:r>
          </a:p>
        </p:txBody>
      </p:sp>
      <p:sp>
        <p:nvSpPr>
          <p:cNvPr id="8" name="Content Placeholder 7"/>
          <p:cNvSpPr>
            <a:spLocks noGrp="1"/>
          </p:cNvSpPr>
          <p:nvPr>
            <p:ph idx="17"/>
          </p:nvPr>
        </p:nvSpPr>
        <p:spPr>
          <a:xfrm>
            <a:off x="457200" y="4401037"/>
            <a:ext cx="6549992" cy="433138"/>
          </a:xfrm>
        </p:spPr>
        <p:txBody>
          <a:bodyPr/>
          <a:lstStyle/>
          <a:p>
            <a:pPr marL="0" indent="0">
              <a:buNone/>
            </a:pPr>
            <a:r>
              <a:rPr lang="en-US" sz="2600" dirty="0"/>
              <a:t>rapidly in the direction of the gradient vector</a:t>
            </a:r>
          </a:p>
        </p:txBody>
      </p:sp>
      <p:graphicFrame>
        <p:nvGraphicFramePr>
          <p:cNvPr id="16" name="Object 15" descr="nabla f">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864527541"/>
              </p:ext>
            </p:extLst>
          </p:nvPr>
        </p:nvGraphicFramePr>
        <p:xfrm>
          <a:off x="7085023" y="4450550"/>
          <a:ext cx="518103" cy="360795"/>
        </p:xfrm>
        <a:graphic>
          <a:graphicData uri="http://schemas.openxmlformats.org/presentationml/2006/ole">
            <mc:AlternateContent xmlns:mc="http://schemas.openxmlformats.org/markup-compatibility/2006">
              <mc:Choice xmlns:v="urn:schemas-microsoft-com:vml" Requires="v">
                <p:oleObj spid="_x0000_s94286" name="Equation" r:id="rId11" imgW="406080" imgH="342720" progId="Equation.DSMT4">
                  <p:embed/>
                </p:oleObj>
              </mc:Choice>
              <mc:Fallback>
                <p:oleObj name="Equation" r:id="rId11" imgW="406080" imgH="342720" progId="Equation.DSMT4">
                  <p:embed/>
                  <p:pic>
                    <p:nvPicPr>
                      <p:cNvPr id="16" name="Object 15" descr="nabla f">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7085023" y="4450550"/>
                        <a:ext cx="518103" cy="360795"/>
                      </a:xfrm>
                      <a:prstGeom prst="rect">
                        <a:avLst/>
                      </a:prstGeom>
                    </p:spPr>
                  </p:pic>
                </p:oleObj>
              </mc:Fallback>
            </mc:AlternateContent>
          </a:graphicData>
        </a:graphic>
      </p:graphicFrame>
      <p:sp>
        <p:nvSpPr>
          <p:cNvPr id="27" name="Content Placeholder 26">
            <a:extLst>
              <a:ext uri="{FF2B5EF4-FFF2-40B4-BE49-F238E27FC236}">
                <a16:creationId xmlns:a16="http://schemas.microsoft.com/office/drawing/2014/main" id="{8335A686-68C3-4F53-A6DE-CEC481014D37}"/>
              </a:ext>
            </a:extLst>
          </p:cNvPr>
          <p:cNvSpPr>
            <a:spLocks noGrp="1"/>
          </p:cNvSpPr>
          <p:nvPr>
            <p:ph idx="18"/>
          </p:nvPr>
        </p:nvSpPr>
        <p:spPr>
          <a:xfrm>
            <a:off x="7700210" y="4420288"/>
            <a:ext cx="986589" cy="452388"/>
          </a:xfrm>
        </p:spPr>
        <p:txBody>
          <a:bodyPr/>
          <a:lstStyle/>
          <a:p>
            <a:pPr marL="0" indent="0">
              <a:buNone/>
            </a:pPr>
            <a:r>
              <a:rPr lang="en-US" sz="2600" dirty="0"/>
              <a:t>at </a:t>
            </a:r>
            <a:r>
              <a:rPr lang="en-US" sz="2600" i="1" dirty="0"/>
              <a:t>P</a:t>
            </a:r>
            <a:r>
              <a:rPr lang="en-US" sz="2600" dirty="0"/>
              <a:t>.</a:t>
            </a:r>
          </a:p>
        </p:txBody>
      </p:sp>
      <p:sp>
        <p:nvSpPr>
          <p:cNvPr id="28" name="Content Placeholder 27">
            <a:extLst>
              <a:ext uri="{FF2B5EF4-FFF2-40B4-BE49-F238E27FC236}">
                <a16:creationId xmlns:a16="http://schemas.microsoft.com/office/drawing/2014/main" id="{C3F49401-D0EE-4787-BEB6-72C1F487897B}"/>
              </a:ext>
            </a:extLst>
          </p:cNvPr>
          <p:cNvSpPr>
            <a:spLocks noGrp="1"/>
          </p:cNvSpPr>
          <p:nvPr>
            <p:ph idx="19"/>
          </p:nvPr>
        </p:nvSpPr>
        <p:spPr>
          <a:xfrm>
            <a:off x="457200" y="4920803"/>
            <a:ext cx="8229600" cy="452386"/>
          </a:xfrm>
        </p:spPr>
        <p:txBody>
          <a:bodyPr/>
          <a:lstStyle/>
          <a:p>
            <a:pPr marL="0" indent="0">
              <a:buNone/>
            </a:pPr>
            <a:r>
              <a:rPr lang="en-US" sz="2600" dirty="0"/>
              <a:t>The derivative in this direction is</a:t>
            </a:r>
          </a:p>
        </p:txBody>
      </p:sp>
      <p:graphicFrame>
        <p:nvGraphicFramePr>
          <p:cNvPr id="17" name="Object 16" descr="D sub u, f = absolute value of nabla f cosine of 0 = absolute value of nabla f.">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002279789"/>
              </p:ext>
            </p:extLst>
          </p:nvPr>
        </p:nvGraphicFramePr>
        <p:xfrm>
          <a:off x="2713036" y="5643562"/>
          <a:ext cx="3717925" cy="452438"/>
        </p:xfrm>
        <a:graphic>
          <a:graphicData uri="http://schemas.openxmlformats.org/presentationml/2006/ole">
            <mc:AlternateContent xmlns:mc="http://schemas.openxmlformats.org/markup-compatibility/2006">
              <mc:Choice xmlns:v="urn:schemas-microsoft-com:vml" Requires="v">
                <p:oleObj spid="_x0000_s94287" name="Equation" r:id="rId13" imgW="3035160" imgH="431640" progId="Equation.DSMT4">
                  <p:embed/>
                </p:oleObj>
              </mc:Choice>
              <mc:Fallback>
                <p:oleObj name="Equation" r:id="rId13" imgW="3035160" imgH="431640" progId="Equation.DSMT4">
                  <p:embed/>
                  <p:pic>
                    <p:nvPicPr>
                      <p:cNvPr id="17" name="Object 16" descr="D sub u, f = absolute value of nabla f cosine of 0 = absolute value of nabla f.">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2713036" y="5643562"/>
                        <a:ext cx="3717925" cy="452438"/>
                      </a:xfrm>
                      <a:prstGeom prst="rect">
                        <a:avLst/>
                      </a:prstGeom>
                    </p:spPr>
                  </p:pic>
                </p:oleObj>
              </mc:Fallback>
            </mc:AlternateContent>
          </a:graphicData>
        </a:graphic>
      </p:graphicFrame>
    </p:spTree>
    <p:extLst>
      <p:ext uri="{BB962C8B-B14F-4D97-AF65-F5344CB8AC3E}">
        <p14:creationId xmlns:p14="http://schemas.microsoft.com/office/powerpoint/2010/main" val="2585508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and Gradients </a:t>
            </a:r>
            <a:r>
              <a:rPr lang="en-US" sz="2000" b="0" dirty="0"/>
              <a:t>(8 of 12)</a:t>
            </a:r>
          </a:p>
        </p:txBody>
      </p:sp>
      <p:sp>
        <p:nvSpPr>
          <p:cNvPr id="3" name="Content Placeholder 2"/>
          <p:cNvSpPr>
            <a:spLocks noGrp="1"/>
          </p:cNvSpPr>
          <p:nvPr>
            <p:ph idx="1"/>
          </p:nvPr>
        </p:nvSpPr>
        <p:spPr>
          <a:xfrm>
            <a:off x="457200" y="1600201"/>
            <a:ext cx="8305800" cy="448936"/>
          </a:xfrm>
        </p:spPr>
        <p:txBody>
          <a:bodyPr/>
          <a:lstStyle/>
          <a:p>
            <a:pPr marL="0" indent="0">
              <a:buNone/>
            </a:pPr>
            <a:r>
              <a:rPr lang="en-US" sz="2600" b="1" dirty="0"/>
              <a:t>2. </a:t>
            </a:r>
            <a:r>
              <a:rPr lang="en-US" sz="2600" dirty="0"/>
              <a:t>Similarly, </a:t>
            </a:r>
            <a:r>
              <a:rPr lang="en-US" sz="2600" i="1" dirty="0"/>
              <a:t>f</a:t>
            </a:r>
            <a:r>
              <a:rPr lang="en-US" sz="2600" dirty="0"/>
              <a:t> decreases most rapidly in the direction of</a:t>
            </a:r>
          </a:p>
        </p:txBody>
      </p:sp>
      <p:graphicFrame>
        <p:nvGraphicFramePr>
          <p:cNvPr id="14" name="Object 13" descr="negative nabla f">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515168955"/>
              </p:ext>
            </p:extLst>
          </p:nvPr>
        </p:nvGraphicFramePr>
        <p:xfrm>
          <a:off x="497681" y="2134255"/>
          <a:ext cx="809625" cy="360795"/>
        </p:xfrm>
        <a:graphic>
          <a:graphicData uri="http://schemas.openxmlformats.org/presentationml/2006/ole">
            <mc:AlternateContent xmlns:mc="http://schemas.openxmlformats.org/markup-compatibility/2006">
              <mc:Choice xmlns:v="urn:schemas-microsoft-com:vml" Requires="v">
                <p:oleObj spid="_x0000_s95306" name="Equation" r:id="rId3" imgW="634680" imgH="342720" progId="Equation.DSMT4">
                  <p:embed/>
                </p:oleObj>
              </mc:Choice>
              <mc:Fallback>
                <p:oleObj name="Equation" r:id="rId3" imgW="634680" imgH="342720" progId="Equation.DSMT4">
                  <p:embed/>
                  <p:pic>
                    <p:nvPicPr>
                      <p:cNvPr id="14" name="Object 13" descr="negative nabla f">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97681" y="2134255"/>
                        <a:ext cx="809625" cy="360795"/>
                      </a:xfrm>
                      <a:prstGeom prst="rect">
                        <a:avLst/>
                      </a:prstGeom>
                    </p:spPr>
                  </p:pic>
                </p:oleObj>
              </mc:Fallback>
            </mc:AlternateContent>
          </a:graphicData>
        </a:graphic>
      </p:graphicFrame>
      <p:sp>
        <p:nvSpPr>
          <p:cNvPr id="4" name="Content Placeholder 3"/>
          <p:cNvSpPr>
            <a:spLocks noGrp="1"/>
          </p:cNvSpPr>
          <p:nvPr>
            <p:ph idx="13"/>
          </p:nvPr>
        </p:nvSpPr>
        <p:spPr>
          <a:xfrm>
            <a:off x="1447800" y="2116215"/>
            <a:ext cx="4953000" cy="461732"/>
          </a:xfrm>
        </p:spPr>
        <p:txBody>
          <a:bodyPr/>
          <a:lstStyle/>
          <a:p>
            <a:pPr marL="0" indent="0">
              <a:buNone/>
            </a:pPr>
            <a:r>
              <a:rPr lang="en-US" sz="2600" dirty="0"/>
              <a:t>The derivative in this direction is</a:t>
            </a:r>
          </a:p>
        </p:txBody>
      </p:sp>
      <p:graphicFrame>
        <p:nvGraphicFramePr>
          <p:cNvPr id="15" name="Object 14" descr="D sub u, f = absolute value of nabla f, cosine of pi = negative absolute value of nabla f.">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896328560"/>
              </p:ext>
            </p:extLst>
          </p:nvPr>
        </p:nvGraphicFramePr>
        <p:xfrm>
          <a:off x="457200" y="2622015"/>
          <a:ext cx="4027488" cy="454025"/>
        </p:xfrm>
        <a:graphic>
          <a:graphicData uri="http://schemas.openxmlformats.org/presentationml/2006/ole">
            <mc:AlternateContent xmlns:mc="http://schemas.openxmlformats.org/markup-compatibility/2006">
              <mc:Choice xmlns:v="urn:schemas-microsoft-com:vml" Requires="v">
                <p:oleObj spid="_x0000_s95307" name="Equation" r:id="rId5" imgW="3288960" imgH="431640" progId="Equation.DSMT4">
                  <p:embed/>
                </p:oleObj>
              </mc:Choice>
              <mc:Fallback>
                <p:oleObj name="Equation" r:id="rId5" imgW="3288960" imgH="431640" progId="Equation.DSMT4">
                  <p:embed/>
                  <p:pic>
                    <p:nvPicPr>
                      <p:cNvPr id="15" name="Object 14" descr="D sub u, f = absolute value of nabla f, cosine of pi = negative absolute value of nabla f.">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622015"/>
                        <a:ext cx="4027488" cy="454025"/>
                      </a:xfrm>
                      <a:prstGeom prst="rect">
                        <a:avLst/>
                      </a:prstGeom>
                    </p:spPr>
                  </p:pic>
                </p:oleObj>
              </mc:Fallback>
            </mc:AlternateContent>
          </a:graphicData>
        </a:graphic>
      </p:graphicFrame>
      <p:sp>
        <p:nvSpPr>
          <p:cNvPr id="5" name="Content Placeholder 4"/>
          <p:cNvSpPr>
            <a:spLocks noGrp="1"/>
          </p:cNvSpPr>
          <p:nvPr>
            <p:ph idx="14"/>
          </p:nvPr>
        </p:nvSpPr>
        <p:spPr>
          <a:xfrm>
            <a:off x="443753" y="3505200"/>
            <a:ext cx="6338047" cy="457200"/>
          </a:xfrm>
        </p:spPr>
        <p:txBody>
          <a:bodyPr/>
          <a:lstStyle/>
          <a:p>
            <a:pPr marL="0" indent="0">
              <a:buNone/>
            </a:pPr>
            <a:r>
              <a:rPr lang="en-US" sz="2600" b="1" dirty="0"/>
              <a:t>3. </a:t>
            </a:r>
            <a:r>
              <a:rPr lang="en-US" sz="2600" dirty="0"/>
              <a:t>Any direction </a:t>
            </a:r>
            <a:r>
              <a:rPr lang="en-US" sz="2600" b="1" dirty="0"/>
              <a:t>u </a:t>
            </a:r>
            <a:r>
              <a:rPr lang="en-US" sz="2600" dirty="0"/>
              <a:t>orthogonal to a gradient</a:t>
            </a:r>
          </a:p>
        </p:txBody>
      </p:sp>
      <p:graphicFrame>
        <p:nvGraphicFramePr>
          <p:cNvPr id="16" name="Object 15" descr="nabla f does not equal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767600419"/>
              </p:ext>
            </p:extLst>
          </p:nvPr>
        </p:nvGraphicFramePr>
        <p:xfrm>
          <a:off x="6858919" y="3554508"/>
          <a:ext cx="1209675" cy="396875"/>
        </p:xfrm>
        <a:graphic>
          <a:graphicData uri="http://schemas.openxmlformats.org/presentationml/2006/ole">
            <mc:AlternateContent xmlns:mc="http://schemas.openxmlformats.org/markup-compatibility/2006">
              <mc:Choice xmlns:v="urn:schemas-microsoft-com:vml" Requires="v">
                <p:oleObj spid="_x0000_s95308" name="Equation" r:id="rId7" imgW="863280" imgH="342720" progId="Equation.DSMT4">
                  <p:embed/>
                </p:oleObj>
              </mc:Choice>
              <mc:Fallback>
                <p:oleObj name="Equation" r:id="rId7" imgW="863280" imgH="342720" progId="Equation.DSMT4">
                  <p:embed/>
                  <p:pic>
                    <p:nvPicPr>
                      <p:cNvPr id="16" name="Object 15" descr="nabla f does not equal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858919" y="3554508"/>
                        <a:ext cx="1209675" cy="396875"/>
                      </a:xfrm>
                      <a:prstGeom prst="rect">
                        <a:avLst/>
                      </a:prstGeom>
                    </p:spPr>
                  </p:pic>
                </p:oleObj>
              </mc:Fallback>
            </mc:AlternateContent>
          </a:graphicData>
        </a:graphic>
      </p:graphicFrame>
      <p:sp>
        <p:nvSpPr>
          <p:cNvPr id="6" name="Content Placeholder 5"/>
          <p:cNvSpPr>
            <a:spLocks noGrp="1"/>
          </p:cNvSpPr>
          <p:nvPr>
            <p:ph idx="15"/>
          </p:nvPr>
        </p:nvSpPr>
        <p:spPr>
          <a:xfrm>
            <a:off x="443753" y="4068150"/>
            <a:ext cx="6159178" cy="463953"/>
          </a:xfrm>
        </p:spPr>
        <p:txBody>
          <a:bodyPr/>
          <a:lstStyle/>
          <a:p>
            <a:pPr marL="0" indent="0">
              <a:buNone/>
            </a:pPr>
            <a:r>
              <a:rPr lang="en-US" sz="2600" dirty="0"/>
              <a:t>is a direction of zero change in </a:t>
            </a:r>
            <a:r>
              <a:rPr lang="en-US" sz="2600" i="1" dirty="0"/>
              <a:t>f</a:t>
            </a:r>
            <a:r>
              <a:rPr lang="en-US" sz="2600" dirty="0"/>
              <a:t> because</a:t>
            </a:r>
          </a:p>
        </p:txBody>
      </p:sp>
      <p:graphicFrame>
        <p:nvGraphicFramePr>
          <p:cNvPr id="8" name="Object 7" descr="theta then equals">
            <a:extLst>
              <a:ext uri="{FF2B5EF4-FFF2-40B4-BE49-F238E27FC236}">
                <a16:creationId xmlns:a16="http://schemas.microsoft.com/office/drawing/2014/main" id="{FB19709B-E285-49E9-8FDD-C32C11667EF2}"/>
              </a:ext>
            </a:extLst>
          </p:cNvPr>
          <p:cNvGraphicFramePr>
            <a:graphicFrameLocks noChangeAspect="1"/>
          </p:cNvGraphicFramePr>
          <p:nvPr>
            <p:extLst>
              <p:ext uri="{D42A27DB-BD31-4B8C-83A1-F6EECF244321}">
                <p14:modId xmlns:p14="http://schemas.microsoft.com/office/powerpoint/2010/main" val="980587189"/>
              </p:ext>
            </p:extLst>
          </p:nvPr>
        </p:nvGraphicFramePr>
        <p:xfrm>
          <a:off x="6680200" y="4127700"/>
          <a:ext cx="2006600" cy="368300"/>
        </p:xfrm>
        <a:graphic>
          <a:graphicData uri="http://schemas.openxmlformats.org/presentationml/2006/ole">
            <mc:AlternateContent xmlns:mc="http://schemas.openxmlformats.org/markup-compatibility/2006">
              <mc:Choice xmlns:v="urn:schemas-microsoft-com:vml" Requires="v">
                <p:oleObj spid="_x0000_s95309" name="Equation" r:id="rId9" imgW="2006280" imgH="368280" progId="Equation.DSMT4">
                  <p:embed/>
                </p:oleObj>
              </mc:Choice>
              <mc:Fallback>
                <p:oleObj name="Equation" r:id="rId9" imgW="2006280" imgH="368280" progId="Equation.DSMT4">
                  <p:embed/>
                  <p:pic>
                    <p:nvPicPr>
                      <p:cNvPr id="8" name="Object 7" descr="theta then equals">
                        <a:extLst>
                          <a:ext uri="{FF2B5EF4-FFF2-40B4-BE49-F238E27FC236}">
                            <a16:creationId xmlns:a16="http://schemas.microsoft.com/office/drawing/2014/main" id="{FB19709B-E285-49E9-8FDD-C32C11667EF2}"/>
                          </a:ext>
                        </a:extLst>
                      </p:cNvPr>
                      <p:cNvPicPr/>
                      <p:nvPr/>
                    </p:nvPicPr>
                    <p:blipFill>
                      <a:blip r:embed="rId10"/>
                      <a:stretch>
                        <a:fillRect/>
                      </a:stretch>
                    </p:blipFill>
                    <p:spPr>
                      <a:xfrm>
                        <a:off x="6680200" y="4127700"/>
                        <a:ext cx="2006600" cy="368300"/>
                      </a:xfrm>
                      <a:prstGeom prst="rect">
                        <a:avLst/>
                      </a:prstGeom>
                    </p:spPr>
                  </p:pic>
                </p:oleObj>
              </mc:Fallback>
            </mc:AlternateContent>
          </a:graphicData>
        </a:graphic>
      </p:graphicFrame>
      <p:graphicFrame>
        <p:nvGraphicFramePr>
          <p:cNvPr id="17" name="Object 16" descr="start fraction pi over 2 end fraction&#1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868582717"/>
              </p:ext>
            </p:extLst>
          </p:nvPr>
        </p:nvGraphicFramePr>
        <p:xfrm>
          <a:off x="423231" y="4587188"/>
          <a:ext cx="341312" cy="760412"/>
        </p:xfrm>
        <a:graphic>
          <a:graphicData uri="http://schemas.openxmlformats.org/presentationml/2006/ole">
            <mc:AlternateContent xmlns:mc="http://schemas.openxmlformats.org/markup-compatibility/2006">
              <mc:Choice xmlns:v="urn:schemas-microsoft-com:vml" Requires="v">
                <p:oleObj spid="_x0000_s95310" name="Equation" r:id="rId11" imgW="279360" imgH="723600" progId="Equation.DSMT4">
                  <p:embed/>
                </p:oleObj>
              </mc:Choice>
              <mc:Fallback>
                <p:oleObj name="Equation" r:id="rId11" imgW="279360" imgH="723600" progId="Equation.DSMT4">
                  <p:embed/>
                  <p:pic>
                    <p:nvPicPr>
                      <p:cNvPr id="17" name="Object 16" descr="start fraction pi over 2 end fraction&#1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23231" y="4587188"/>
                        <a:ext cx="341312" cy="760412"/>
                      </a:xfrm>
                      <a:prstGeom prst="rect">
                        <a:avLst/>
                      </a:prstGeom>
                    </p:spPr>
                  </p:pic>
                </p:oleObj>
              </mc:Fallback>
            </mc:AlternateContent>
          </a:graphicData>
        </a:graphic>
      </p:graphicFrame>
      <p:sp>
        <p:nvSpPr>
          <p:cNvPr id="7" name="Content Placeholder 6"/>
          <p:cNvSpPr>
            <a:spLocks noGrp="1"/>
          </p:cNvSpPr>
          <p:nvPr>
            <p:ph idx="16"/>
          </p:nvPr>
        </p:nvSpPr>
        <p:spPr>
          <a:xfrm>
            <a:off x="871250" y="4705638"/>
            <a:ext cx="762001" cy="475962"/>
          </a:xfrm>
        </p:spPr>
        <p:txBody>
          <a:bodyPr/>
          <a:lstStyle/>
          <a:p>
            <a:pPr marL="0" indent="0">
              <a:buNone/>
            </a:pPr>
            <a:r>
              <a:rPr lang="en-US" sz="2600" dirty="0"/>
              <a:t>and</a:t>
            </a:r>
            <a:endParaRPr lang="en-US" sz="2600" b="1" dirty="0"/>
          </a:p>
        </p:txBody>
      </p:sp>
      <p:graphicFrame>
        <p:nvGraphicFramePr>
          <p:cNvPr id="18" name="Object 17" descr="D sub u, f = absolute value of nabla f, cosine of start fraction pi over 2 end fraction = absolute value of nabla f, times 0 =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704697313"/>
              </p:ext>
            </p:extLst>
          </p:nvPr>
        </p:nvGraphicFramePr>
        <p:xfrm>
          <a:off x="2112963" y="5253038"/>
          <a:ext cx="4914900" cy="869950"/>
        </p:xfrm>
        <a:graphic>
          <a:graphicData uri="http://schemas.openxmlformats.org/presentationml/2006/ole">
            <mc:AlternateContent xmlns:mc="http://schemas.openxmlformats.org/markup-compatibility/2006">
              <mc:Choice xmlns:v="urn:schemas-microsoft-com:vml" Requires="v">
                <p:oleObj spid="_x0000_s95311" name="Equation" r:id="rId13" imgW="3949560" imgH="812520" progId="Equation.DSMT4">
                  <p:embed/>
                </p:oleObj>
              </mc:Choice>
              <mc:Fallback>
                <p:oleObj name="Equation" r:id="rId13" imgW="3949560" imgH="812520" progId="Equation.DSMT4">
                  <p:embed/>
                  <p:pic>
                    <p:nvPicPr>
                      <p:cNvPr id="18" name="Object 17" descr="D sub u, f = absolute value of nabla f, cosine of start fraction pi over 2 end fraction = absolute value of nabla f, times 0 = 0.">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2112963" y="5253038"/>
                        <a:ext cx="4914900" cy="869950"/>
                      </a:xfrm>
                      <a:prstGeom prst="rect">
                        <a:avLst/>
                      </a:prstGeom>
                    </p:spPr>
                  </p:pic>
                </p:oleObj>
              </mc:Fallback>
            </mc:AlternateContent>
          </a:graphicData>
        </a:graphic>
      </p:graphicFrame>
    </p:spTree>
    <p:extLst>
      <p:ext uri="{BB962C8B-B14F-4D97-AF65-F5344CB8AC3E}">
        <p14:creationId xmlns:p14="http://schemas.microsoft.com/office/powerpoint/2010/main" val="3227112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(9 of 12)</a:t>
            </a:r>
          </a:p>
        </p:txBody>
      </p:sp>
      <p:pic>
        <p:nvPicPr>
          <p:cNvPr id="18" name="Content Placeholder 17" descr="An x y z plane depicts a lower hemisphere surface. The surface, z = f of x and y = start fraction x squared over 2 end fraction + start fraction y squared over 2 end fraction, For long description in Notes pane, press F6.&#10;">
            <a:extLst>
              <a:ext uri="{FF2B5EF4-FFF2-40B4-BE49-F238E27FC236}">
                <a16:creationId xmlns:a16="http://schemas.microsoft.com/office/drawing/2014/main" id="{35F4E0E6-3E17-43AF-8888-088459D08481}"/>
              </a:ext>
            </a:extLst>
          </p:cNvPr>
          <p:cNvPicPr>
            <a:picLocks noGrp="1" noChangeAspect="1"/>
          </p:cNvPicPr>
          <p:nvPr>
            <p:ph idx="17"/>
          </p:nvPr>
        </p:nvPicPr>
        <p:blipFill>
          <a:blip r:embed="rId4">
            <a:extLst>
              <a:ext uri="{28A0092B-C50C-407E-A947-70E740481C1C}">
                <a14:useLocalDpi xmlns:a14="http://schemas.microsoft.com/office/drawing/2010/main" val="0"/>
              </a:ext>
            </a:extLst>
          </a:blip>
          <a:stretch>
            <a:fillRect/>
          </a:stretch>
        </p:blipFill>
        <p:spPr>
          <a:xfrm>
            <a:off x="2688929" y="1495807"/>
            <a:ext cx="3048000" cy="3115947"/>
          </a:xfrm>
        </p:spPr>
      </p:pic>
      <p:sp>
        <p:nvSpPr>
          <p:cNvPr id="3" name="Content Placeholder 2"/>
          <p:cNvSpPr>
            <a:spLocks noGrp="1"/>
          </p:cNvSpPr>
          <p:nvPr>
            <p:ph idx="1"/>
          </p:nvPr>
        </p:nvSpPr>
        <p:spPr>
          <a:xfrm>
            <a:off x="503826" y="4806697"/>
            <a:ext cx="3048000" cy="372150"/>
          </a:xfrm>
        </p:spPr>
        <p:txBody>
          <a:bodyPr/>
          <a:lstStyle/>
          <a:p>
            <a:pPr marL="0" indent="0">
              <a:buNone/>
            </a:pPr>
            <a:r>
              <a:rPr lang="en-IN" sz="2400" dirty="0"/>
              <a:t>The direction in which</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61273" y="4818485"/>
          <a:ext cx="1103312" cy="360362"/>
        </p:xfrm>
        <a:graphic>
          <a:graphicData uri="http://schemas.openxmlformats.org/presentationml/2006/ole">
            <mc:AlternateContent xmlns:mc="http://schemas.openxmlformats.org/markup-compatibility/2006">
              <mc:Choice xmlns:v="urn:schemas-microsoft-com:vml" Requires="v">
                <p:oleObj spid="_x0000_s96280" name="Equation" r:id="rId5" imgW="901440" imgH="342720" progId="Equation.DSMT4">
                  <p:embed/>
                </p:oleObj>
              </mc:Choice>
              <mc:Fallback>
                <p:oleObj name="Equation" r:id="rId5" imgW="90144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661273" y="4818485"/>
                        <a:ext cx="1103312" cy="360362"/>
                      </a:xfrm>
                      <a:prstGeom prst="rect">
                        <a:avLst/>
                      </a:prstGeom>
                    </p:spPr>
                  </p:pic>
                </p:oleObj>
              </mc:Fallback>
            </mc:AlternateContent>
          </a:graphicData>
        </a:graphic>
      </p:graphicFrame>
      <p:sp>
        <p:nvSpPr>
          <p:cNvPr id="4" name="Content Placeholder 3"/>
          <p:cNvSpPr>
            <a:spLocks noGrp="1"/>
          </p:cNvSpPr>
          <p:nvPr>
            <p:ph idx="13"/>
          </p:nvPr>
        </p:nvSpPr>
        <p:spPr>
          <a:xfrm>
            <a:off x="4874032" y="4765992"/>
            <a:ext cx="3458574" cy="412855"/>
          </a:xfrm>
        </p:spPr>
        <p:txBody>
          <a:bodyPr/>
          <a:lstStyle/>
          <a:p>
            <a:pPr marL="0" indent="0">
              <a:buNone/>
            </a:pPr>
            <a:r>
              <a:rPr lang="en-IN" sz="2400" dirty="0"/>
              <a:t>increases most rapidly at</a:t>
            </a:r>
          </a:p>
        </p:txBody>
      </p:sp>
      <p:sp>
        <p:nvSpPr>
          <p:cNvPr id="5" name="Content Placeholder 4"/>
          <p:cNvSpPr>
            <a:spLocks noGrp="1"/>
          </p:cNvSpPr>
          <p:nvPr>
            <p:ph idx="14"/>
          </p:nvPr>
        </p:nvSpPr>
        <p:spPr>
          <a:xfrm>
            <a:off x="503826" y="5331800"/>
            <a:ext cx="3197497" cy="382372"/>
          </a:xfrm>
        </p:spPr>
        <p:txBody>
          <a:bodyPr/>
          <a:lstStyle/>
          <a:p>
            <a:pPr marL="0" indent="0">
              <a:buNone/>
            </a:pPr>
            <a:r>
              <a:rPr lang="en-IN" sz="2400" dirty="0"/>
              <a:t>(1, 1) is the direction of</a:t>
            </a:r>
          </a:p>
        </p:txBody>
      </p:sp>
      <p:graphicFrame>
        <p:nvGraphicFramePr>
          <p:cNvPr id="15" name="Object 14" descr="nabla f, given (1, 1) = i +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847282" y="5265722"/>
          <a:ext cx="1992932" cy="514528"/>
        </p:xfrm>
        <a:graphic>
          <a:graphicData uri="http://schemas.openxmlformats.org/presentationml/2006/ole">
            <mc:AlternateContent xmlns:mc="http://schemas.openxmlformats.org/markup-compatibility/2006">
              <mc:Choice xmlns:v="urn:schemas-microsoft-com:vml" Requires="v">
                <p:oleObj spid="_x0000_s96281" name="Equation" r:id="rId7" imgW="1625400" imgH="507960" progId="Equation.DSMT4">
                  <p:embed/>
                </p:oleObj>
              </mc:Choice>
              <mc:Fallback>
                <p:oleObj name="Equation" r:id="rId7" imgW="1625400" imgH="507960" progId="Equation.DSMT4">
                  <p:embed/>
                  <p:pic>
                    <p:nvPicPr>
                      <p:cNvPr id="15" name="Object 14" descr="nabla f, given (1, 1) = i + j">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847282" y="5265722"/>
                        <a:ext cx="1992932" cy="514528"/>
                      </a:xfrm>
                      <a:prstGeom prst="rect">
                        <a:avLst/>
                      </a:prstGeom>
                    </p:spPr>
                  </p:pic>
                </p:oleObj>
              </mc:Fallback>
            </mc:AlternateContent>
          </a:graphicData>
        </a:graphic>
      </p:graphicFrame>
      <p:sp>
        <p:nvSpPr>
          <p:cNvPr id="6" name="Content Placeholder 5"/>
          <p:cNvSpPr>
            <a:spLocks noGrp="1"/>
          </p:cNvSpPr>
          <p:nvPr>
            <p:ph idx="15"/>
          </p:nvPr>
        </p:nvSpPr>
        <p:spPr>
          <a:xfrm>
            <a:off x="5970933" y="5289416"/>
            <a:ext cx="2499360" cy="424756"/>
          </a:xfrm>
        </p:spPr>
        <p:txBody>
          <a:bodyPr/>
          <a:lstStyle/>
          <a:p>
            <a:pPr marL="0" indent="0">
              <a:buNone/>
            </a:pPr>
            <a:r>
              <a:rPr lang="en-IN" sz="2400" dirty="0"/>
              <a:t>It corresponds to</a:t>
            </a:r>
          </a:p>
        </p:txBody>
      </p:sp>
      <p:sp>
        <p:nvSpPr>
          <p:cNvPr id="7" name="Content Placeholder 6"/>
          <p:cNvSpPr>
            <a:spLocks noGrp="1"/>
          </p:cNvSpPr>
          <p:nvPr>
            <p:ph idx="16"/>
          </p:nvPr>
        </p:nvSpPr>
        <p:spPr>
          <a:xfrm>
            <a:off x="506214" y="5885426"/>
            <a:ext cx="7888853" cy="412854"/>
          </a:xfrm>
        </p:spPr>
        <p:txBody>
          <a:bodyPr/>
          <a:lstStyle/>
          <a:p>
            <a:pPr marL="0" indent="0">
              <a:buNone/>
            </a:pPr>
            <a:r>
              <a:rPr lang="en-IN" sz="2400" dirty="0"/>
              <a:t>the direction of steepest ascent on the surface at (1, 1, 1).</a:t>
            </a:r>
            <a:endParaRPr lang="en-US" sz="2400" b="1" dirty="0"/>
          </a:p>
        </p:txBody>
      </p:sp>
    </p:spTree>
    <p:extLst>
      <p:ext uri="{BB962C8B-B14F-4D97-AF65-F5344CB8AC3E}">
        <p14:creationId xmlns:p14="http://schemas.microsoft.com/office/powerpoint/2010/main" val="2207871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(10 of 12)</a:t>
            </a:r>
          </a:p>
        </p:txBody>
      </p:sp>
      <p:sp>
        <p:nvSpPr>
          <p:cNvPr id="3" name="Content Placeholder 2"/>
          <p:cNvSpPr>
            <a:spLocks noGrp="1"/>
          </p:cNvSpPr>
          <p:nvPr>
            <p:ph idx="1"/>
          </p:nvPr>
        </p:nvSpPr>
        <p:spPr>
          <a:xfrm>
            <a:off x="457200" y="1600201"/>
            <a:ext cx="5257800" cy="426904"/>
          </a:xfrm>
        </p:spPr>
        <p:txBody>
          <a:bodyPr/>
          <a:lstStyle/>
          <a:p>
            <a:pPr marL="0" indent="0">
              <a:buNone/>
            </a:pPr>
            <a:r>
              <a:rPr lang="en-IN" sz="2400" b="1" dirty="0"/>
              <a:t>Example:</a:t>
            </a:r>
            <a:r>
              <a:rPr lang="en-IN" sz="2400" dirty="0"/>
              <a:t> Find the directions in which</a:t>
            </a:r>
          </a:p>
        </p:txBody>
      </p:sp>
      <p:graphicFrame>
        <p:nvGraphicFramePr>
          <p:cNvPr id="14" name="Object 13" descr="f of x and y = left parenthesis start fraction x squared over 2 end fraction right parenthesis + left parenthesis start fraction y squared over 2 end fraction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075397"/>
          <a:ext cx="3288093" cy="907538"/>
        </p:xfrm>
        <a:graphic>
          <a:graphicData uri="http://schemas.openxmlformats.org/presentationml/2006/ole">
            <mc:AlternateContent xmlns:mc="http://schemas.openxmlformats.org/markup-compatibility/2006">
              <mc:Choice xmlns:v="urn:schemas-microsoft-com:vml" Requires="v">
                <p:oleObj spid="_x0000_s97304" name="Equation" r:id="rId3" imgW="2768400" imgH="888840" progId="Equation.DSMT4">
                  <p:embed/>
                </p:oleObj>
              </mc:Choice>
              <mc:Fallback>
                <p:oleObj name="Equation" r:id="rId3" imgW="2768400" imgH="888840" progId="Equation.DSMT4">
                  <p:embed/>
                  <p:pic>
                    <p:nvPicPr>
                      <p:cNvPr id="14" name="Object 13" descr="f of x and y = left parenthesis start fraction x squared over 2 end fraction right parenthesis + left parenthesis start fraction y squared over 2 end fraction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075397"/>
                        <a:ext cx="3288093" cy="907538"/>
                      </a:xfrm>
                      <a:prstGeom prst="rect">
                        <a:avLst/>
                      </a:prstGeom>
                    </p:spPr>
                  </p:pic>
                </p:oleObj>
              </mc:Fallback>
            </mc:AlternateContent>
          </a:graphicData>
        </a:graphic>
      </p:graphicFrame>
      <p:sp>
        <p:nvSpPr>
          <p:cNvPr id="4" name="Content Placeholder 3"/>
          <p:cNvSpPr>
            <a:spLocks noGrp="1"/>
          </p:cNvSpPr>
          <p:nvPr>
            <p:ph idx="13"/>
          </p:nvPr>
        </p:nvSpPr>
        <p:spPr>
          <a:xfrm>
            <a:off x="457200" y="3050279"/>
            <a:ext cx="6858000" cy="454922"/>
          </a:xfrm>
        </p:spPr>
        <p:txBody>
          <a:bodyPr/>
          <a:lstStyle/>
          <a:p>
            <a:pPr marL="0" indent="0">
              <a:buNone/>
            </a:pPr>
            <a:r>
              <a:rPr lang="en-IN" sz="2400" b="1" dirty="0"/>
              <a:t>(a) </a:t>
            </a:r>
            <a:r>
              <a:rPr lang="en-IN" sz="2400" dirty="0"/>
              <a:t>increases most rapidly at the point (1, 1), and</a:t>
            </a:r>
          </a:p>
        </p:txBody>
      </p:sp>
      <p:sp>
        <p:nvSpPr>
          <p:cNvPr id="5" name="Content Placeholder 4"/>
          <p:cNvSpPr>
            <a:spLocks noGrp="1"/>
          </p:cNvSpPr>
          <p:nvPr>
            <p:ph idx="14"/>
          </p:nvPr>
        </p:nvSpPr>
        <p:spPr>
          <a:xfrm>
            <a:off x="457199" y="3617798"/>
            <a:ext cx="8216153" cy="413130"/>
          </a:xfrm>
        </p:spPr>
        <p:txBody>
          <a:bodyPr/>
          <a:lstStyle/>
          <a:p>
            <a:pPr marL="0" indent="0">
              <a:buNone/>
            </a:pPr>
            <a:r>
              <a:rPr lang="en-IN" sz="2400" b="1" dirty="0"/>
              <a:t>(b) </a:t>
            </a:r>
            <a:r>
              <a:rPr lang="en-IN" sz="2400" dirty="0"/>
              <a:t>decreases most rapidly at (1, 1).</a:t>
            </a:r>
          </a:p>
        </p:txBody>
      </p:sp>
      <p:sp>
        <p:nvSpPr>
          <p:cNvPr id="6" name="Content Placeholder 5"/>
          <p:cNvSpPr>
            <a:spLocks noGrp="1"/>
          </p:cNvSpPr>
          <p:nvPr>
            <p:ph idx="15"/>
          </p:nvPr>
        </p:nvSpPr>
        <p:spPr>
          <a:xfrm>
            <a:off x="457199" y="4144406"/>
            <a:ext cx="8229601" cy="421430"/>
          </a:xfrm>
        </p:spPr>
        <p:txBody>
          <a:bodyPr/>
          <a:lstStyle/>
          <a:p>
            <a:pPr marL="0" indent="0">
              <a:buNone/>
            </a:pPr>
            <a:r>
              <a:rPr lang="en-IN" sz="2400" b="1" dirty="0"/>
              <a:t>(c) </a:t>
            </a:r>
            <a:r>
              <a:rPr lang="en-IN" sz="2400" dirty="0"/>
              <a:t>What are the directions of zero change in </a:t>
            </a:r>
            <a:r>
              <a:rPr lang="en-IN" sz="2400" i="1" dirty="0"/>
              <a:t>f</a:t>
            </a:r>
            <a:r>
              <a:rPr lang="en-IN" sz="2400" dirty="0"/>
              <a:t> at (1, 1)?</a:t>
            </a:r>
          </a:p>
        </p:txBody>
      </p:sp>
      <p:sp>
        <p:nvSpPr>
          <p:cNvPr id="7" name="Content Placeholder 6"/>
          <p:cNvSpPr>
            <a:spLocks noGrp="1"/>
          </p:cNvSpPr>
          <p:nvPr>
            <p:ph idx="16"/>
          </p:nvPr>
        </p:nvSpPr>
        <p:spPr>
          <a:xfrm>
            <a:off x="443753" y="4800600"/>
            <a:ext cx="1613647" cy="422313"/>
          </a:xfrm>
        </p:spPr>
        <p:txBody>
          <a:bodyPr/>
          <a:lstStyle/>
          <a:p>
            <a:pPr marL="0" indent="0">
              <a:buNone/>
            </a:pPr>
            <a:r>
              <a:rPr lang="en-IN" sz="2400" b="1" dirty="0"/>
              <a:t>Solution:</a:t>
            </a:r>
          </a:p>
        </p:txBody>
      </p:sp>
      <p:sp>
        <p:nvSpPr>
          <p:cNvPr id="8" name="Content Placeholder 7"/>
          <p:cNvSpPr>
            <a:spLocks noGrp="1"/>
          </p:cNvSpPr>
          <p:nvPr>
            <p:ph idx="17"/>
          </p:nvPr>
        </p:nvSpPr>
        <p:spPr>
          <a:xfrm>
            <a:off x="457200" y="5289013"/>
            <a:ext cx="7848600" cy="429659"/>
          </a:xfrm>
        </p:spPr>
        <p:txBody>
          <a:bodyPr/>
          <a:lstStyle/>
          <a:p>
            <a:pPr marL="0" indent="0">
              <a:buNone/>
            </a:pPr>
            <a:r>
              <a:rPr lang="en-IN" sz="2400" b="1" dirty="0"/>
              <a:t>(a) </a:t>
            </a:r>
            <a:r>
              <a:rPr lang="en-IN" sz="2400" dirty="0"/>
              <a:t>The function increases most rapidly in the direction of</a:t>
            </a:r>
          </a:p>
        </p:txBody>
      </p:sp>
      <p:graphicFrame>
        <p:nvGraphicFramePr>
          <p:cNvPr id="15" name="Object 14" descr="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199" y="5802465"/>
          <a:ext cx="569913" cy="396875"/>
        </p:xfrm>
        <a:graphic>
          <a:graphicData uri="http://schemas.openxmlformats.org/presentationml/2006/ole">
            <mc:AlternateContent xmlns:mc="http://schemas.openxmlformats.org/markup-compatibility/2006">
              <mc:Choice xmlns:v="urn:schemas-microsoft-com:vml" Requires="v">
                <p:oleObj spid="_x0000_s97305" name="Equation" r:id="rId5" imgW="406080" imgH="342720" progId="Equation.DSMT4">
                  <p:embed/>
                </p:oleObj>
              </mc:Choice>
              <mc:Fallback>
                <p:oleObj name="Equation" r:id="rId5" imgW="406080" imgH="342720" progId="Equation.DSMT4">
                  <p:embed/>
                  <p:pic>
                    <p:nvPicPr>
                      <p:cNvPr id="15" name="Object 14" descr="nabla f">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199" y="5802465"/>
                        <a:ext cx="569913" cy="396875"/>
                      </a:xfrm>
                      <a:prstGeom prst="rect">
                        <a:avLst/>
                      </a:prstGeom>
                    </p:spPr>
                  </p:pic>
                </p:oleObj>
              </mc:Fallback>
            </mc:AlternateContent>
          </a:graphicData>
        </a:graphic>
      </p:graphicFrame>
      <p:sp>
        <p:nvSpPr>
          <p:cNvPr id="9" name="Content Placeholder 8"/>
          <p:cNvSpPr>
            <a:spLocks noGrp="1"/>
          </p:cNvSpPr>
          <p:nvPr>
            <p:ph idx="18"/>
          </p:nvPr>
        </p:nvSpPr>
        <p:spPr>
          <a:xfrm>
            <a:off x="1143000" y="5778823"/>
            <a:ext cx="4343400" cy="435609"/>
          </a:xfrm>
        </p:spPr>
        <p:txBody>
          <a:bodyPr/>
          <a:lstStyle/>
          <a:p>
            <a:pPr marL="0" indent="0">
              <a:buNone/>
            </a:pPr>
            <a:r>
              <a:rPr lang="en-IN" sz="2400" dirty="0"/>
              <a:t>at (1, 1). The gradient there is</a:t>
            </a:r>
          </a:p>
        </p:txBody>
      </p:sp>
    </p:spTree>
    <p:extLst>
      <p:ext uri="{BB962C8B-B14F-4D97-AF65-F5344CB8AC3E}">
        <p14:creationId xmlns:p14="http://schemas.microsoft.com/office/powerpoint/2010/main" val="1575625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(11 of 12)</a:t>
            </a:r>
          </a:p>
        </p:txBody>
      </p:sp>
      <p:sp>
        <p:nvSpPr>
          <p:cNvPr id="3" name="Content Placeholder 2"/>
          <p:cNvSpPr>
            <a:spLocks noGrp="1"/>
          </p:cNvSpPr>
          <p:nvPr>
            <p:ph idx="1"/>
          </p:nvPr>
        </p:nvSpPr>
        <p:spPr>
          <a:xfrm>
            <a:off x="457200" y="1371600"/>
            <a:ext cx="3886200" cy="457199"/>
          </a:xfrm>
        </p:spPr>
        <p:txBody>
          <a:bodyPr/>
          <a:lstStyle/>
          <a:p>
            <a:pPr marL="0" indent="0">
              <a:buNone/>
            </a:pPr>
            <a:r>
              <a:rPr lang="en-IN" sz="2600" b="1" dirty="0"/>
              <a:t>Solution </a:t>
            </a:r>
            <a:r>
              <a:rPr lang="en-US" sz="2600" b="1" dirty="0"/>
              <a:t>(continued):</a:t>
            </a:r>
          </a:p>
        </p:txBody>
      </p:sp>
      <p:graphicFrame>
        <p:nvGraphicFramePr>
          <p:cNvPr id="14" name="Object 13" descr="nabla f, given (1, 1) = left parenthesis x i + y j right parenthesis, given (1, 1) = i +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430864" y="1915098"/>
          <a:ext cx="4282273" cy="543898"/>
        </p:xfrm>
        <a:graphic>
          <a:graphicData uri="http://schemas.openxmlformats.org/presentationml/2006/ole">
            <mc:AlternateContent xmlns:mc="http://schemas.openxmlformats.org/markup-compatibility/2006">
              <mc:Choice xmlns:v="urn:schemas-microsoft-com:vml" Requires="v">
                <p:oleObj spid="_x0000_s98350" name="Equation" r:id="rId3" imgW="3441600" imgH="507960" progId="Equation.DSMT4">
                  <p:embed/>
                </p:oleObj>
              </mc:Choice>
              <mc:Fallback>
                <p:oleObj name="Equation" r:id="rId3" imgW="3441600" imgH="507960" progId="Equation.DSMT4">
                  <p:embed/>
                  <p:pic>
                    <p:nvPicPr>
                      <p:cNvPr id="14" name="Object 13" descr="nabla f, given (1, 1) = left parenthesis x i + y j right parenthesis, given (1, 1) = i + j.">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430864" y="1915098"/>
                        <a:ext cx="4282273" cy="543898"/>
                      </a:xfrm>
                      <a:prstGeom prst="rect">
                        <a:avLst/>
                      </a:prstGeom>
                    </p:spPr>
                  </p:pic>
                </p:oleObj>
              </mc:Fallback>
            </mc:AlternateContent>
          </a:graphicData>
        </a:graphic>
      </p:graphicFrame>
      <p:sp>
        <p:nvSpPr>
          <p:cNvPr id="4" name="Content Placeholder 3"/>
          <p:cNvSpPr>
            <a:spLocks noGrp="1"/>
          </p:cNvSpPr>
          <p:nvPr>
            <p:ph idx="13"/>
          </p:nvPr>
        </p:nvSpPr>
        <p:spPr>
          <a:xfrm>
            <a:off x="457200" y="2545295"/>
            <a:ext cx="2286000" cy="443030"/>
          </a:xfrm>
        </p:spPr>
        <p:txBody>
          <a:bodyPr/>
          <a:lstStyle/>
          <a:p>
            <a:pPr marL="0" indent="0">
              <a:buNone/>
            </a:pPr>
            <a:r>
              <a:rPr lang="en-IN" sz="2600" dirty="0"/>
              <a:t>Its direction is</a:t>
            </a:r>
          </a:p>
        </p:txBody>
      </p:sp>
      <p:graphicFrame>
        <p:nvGraphicFramePr>
          <p:cNvPr id="15" name="Object 14" descr="u = start fraction i + j over absolute value of start expression i + j end expression end fraction = start fraction i + j over square root of start expression left parenthesis 1 right parenthesis squared + left parenthesis 1 right parenthesis squared end expression end fraction = start fraction 1 over radical 2 end fraction i + start fraction 1 over radical 2 end fraction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75030" y="3074624"/>
          <a:ext cx="5793940" cy="963930"/>
        </p:xfrm>
        <a:graphic>
          <a:graphicData uri="http://schemas.openxmlformats.org/presentationml/2006/ole">
            <mc:AlternateContent xmlns:mc="http://schemas.openxmlformats.org/markup-compatibility/2006">
              <mc:Choice xmlns:v="urn:schemas-microsoft-com:vml" Requires="v">
                <p:oleObj spid="_x0000_s98351" name="Equation" r:id="rId5" imgW="4609800" imgH="888840" progId="Equation.DSMT4">
                  <p:embed/>
                </p:oleObj>
              </mc:Choice>
              <mc:Fallback>
                <p:oleObj name="Equation" r:id="rId5" imgW="4609800" imgH="888840" progId="Equation.DSMT4">
                  <p:embed/>
                  <p:pic>
                    <p:nvPicPr>
                      <p:cNvPr id="15" name="Object 14" descr="u = start fraction i + j over absolute value of start expression i + j end expression end fraction = start fraction i + j over square root of start expression left parenthesis 1 right parenthesis squared + left parenthesis 1 right parenthesis squared end expression end fraction = start fraction 1 over radical 2 end fraction i + start fraction 1 over radical 2 end fraction j.">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675030" y="3074624"/>
                        <a:ext cx="5793940" cy="963930"/>
                      </a:xfrm>
                      <a:prstGeom prst="rect">
                        <a:avLst/>
                      </a:prstGeom>
                    </p:spPr>
                  </p:pic>
                </p:oleObj>
              </mc:Fallback>
            </mc:AlternateContent>
          </a:graphicData>
        </a:graphic>
      </p:graphicFrame>
      <p:sp>
        <p:nvSpPr>
          <p:cNvPr id="5" name="Content Placeholder 4"/>
          <p:cNvSpPr>
            <a:spLocks noGrp="1"/>
          </p:cNvSpPr>
          <p:nvPr>
            <p:ph idx="14"/>
          </p:nvPr>
        </p:nvSpPr>
        <p:spPr>
          <a:xfrm>
            <a:off x="443753" y="4114800"/>
            <a:ext cx="8243047" cy="767982"/>
          </a:xfrm>
        </p:spPr>
        <p:txBody>
          <a:bodyPr/>
          <a:lstStyle/>
          <a:p>
            <a:pPr marL="0" indent="0">
              <a:buNone/>
            </a:pPr>
            <a:r>
              <a:rPr lang="en-IN" sz="2600" b="1" dirty="0"/>
              <a:t>(b) </a:t>
            </a:r>
            <a:r>
              <a:rPr lang="en-IN" sz="2600" dirty="0"/>
              <a:t>The function decreases most rapidly in the direction of</a:t>
            </a:r>
          </a:p>
        </p:txBody>
      </p:sp>
      <p:graphicFrame>
        <p:nvGraphicFramePr>
          <p:cNvPr id="16" name="Object 15" descr="negative 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8739" y="4936448"/>
          <a:ext cx="819150" cy="396875"/>
        </p:xfrm>
        <a:graphic>
          <a:graphicData uri="http://schemas.openxmlformats.org/presentationml/2006/ole">
            <mc:AlternateContent xmlns:mc="http://schemas.openxmlformats.org/markup-compatibility/2006">
              <mc:Choice xmlns:v="urn:schemas-microsoft-com:vml" Requires="v">
                <p:oleObj spid="_x0000_s98352" name="Equation" r:id="rId7" imgW="583920" imgH="342720" progId="Equation.DSMT4">
                  <p:embed/>
                </p:oleObj>
              </mc:Choice>
              <mc:Fallback>
                <p:oleObj name="Equation" r:id="rId7" imgW="583920" imgH="342720" progId="Equation.DSMT4">
                  <p:embed/>
                  <p:pic>
                    <p:nvPicPr>
                      <p:cNvPr id="16" name="Object 15" descr="negative nabla f">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28739" y="4936448"/>
                        <a:ext cx="819150" cy="396875"/>
                      </a:xfrm>
                      <a:prstGeom prst="rect">
                        <a:avLst/>
                      </a:prstGeom>
                    </p:spPr>
                  </p:pic>
                </p:oleObj>
              </mc:Fallback>
            </mc:AlternateContent>
          </a:graphicData>
        </a:graphic>
      </p:graphicFrame>
      <p:sp>
        <p:nvSpPr>
          <p:cNvPr id="6" name="Content Placeholder 5"/>
          <p:cNvSpPr>
            <a:spLocks noGrp="1"/>
          </p:cNvSpPr>
          <p:nvPr>
            <p:ph idx="15"/>
          </p:nvPr>
        </p:nvSpPr>
        <p:spPr>
          <a:xfrm>
            <a:off x="1347041" y="4882782"/>
            <a:ext cx="2767759" cy="460399"/>
          </a:xfrm>
        </p:spPr>
        <p:txBody>
          <a:bodyPr/>
          <a:lstStyle/>
          <a:p>
            <a:pPr marL="0" indent="0">
              <a:buNone/>
            </a:pPr>
            <a:r>
              <a:rPr lang="en-IN" sz="2600" dirty="0"/>
              <a:t>at (1, 1), which is</a:t>
            </a:r>
          </a:p>
        </p:txBody>
      </p:sp>
      <p:graphicFrame>
        <p:nvGraphicFramePr>
          <p:cNvPr id="17" name="Object 16" descr="negative u = negative start fraction 1 over radical 2 end fraction i minus start fraction 1 over radical 2 end fraction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35811" y="5416405"/>
          <a:ext cx="3072379" cy="873641"/>
        </p:xfrm>
        <a:graphic>
          <a:graphicData uri="http://schemas.openxmlformats.org/presentationml/2006/ole">
            <mc:AlternateContent xmlns:mc="http://schemas.openxmlformats.org/markup-compatibility/2006">
              <mc:Choice xmlns:v="urn:schemas-microsoft-com:vml" Requires="v">
                <p:oleObj spid="_x0000_s98353" name="Equation" r:id="rId9" imgW="2349360" imgH="774360" progId="Equation.DSMT4">
                  <p:embed/>
                </p:oleObj>
              </mc:Choice>
              <mc:Fallback>
                <p:oleObj name="Equation" r:id="rId9" imgW="2349360" imgH="774360" progId="Equation.DSMT4">
                  <p:embed/>
                  <p:pic>
                    <p:nvPicPr>
                      <p:cNvPr id="17" name="Object 16" descr="negative u = negative start fraction 1 over radical 2 end fraction i minus start fraction 1 over radical 2 end fraction j.">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035811" y="5416405"/>
                        <a:ext cx="3072379" cy="873641"/>
                      </a:xfrm>
                      <a:prstGeom prst="rect">
                        <a:avLst/>
                      </a:prstGeom>
                    </p:spPr>
                  </p:pic>
                </p:oleObj>
              </mc:Fallback>
            </mc:AlternateContent>
          </a:graphicData>
        </a:graphic>
      </p:graphicFrame>
    </p:spTree>
    <p:extLst>
      <p:ext uri="{BB962C8B-B14F-4D97-AF65-F5344CB8AC3E}">
        <p14:creationId xmlns:p14="http://schemas.microsoft.com/office/powerpoint/2010/main" val="950531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and Gradients </a:t>
            </a:r>
            <a:r>
              <a:rPr lang="en-IN" sz="2000" b="0" dirty="0"/>
              <a:t>(12 of 12)</a:t>
            </a:r>
          </a:p>
        </p:txBody>
      </p:sp>
      <p:sp>
        <p:nvSpPr>
          <p:cNvPr id="3" name="Content Placeholder 2"/>
          <p:cNvSpPr>
            <a:spLocks noGrp="1"/>
          </p:cNvSpPr>
          <p:nvPr>
            <p:ph idx="1"/>
          </p:nvPr>
        </p:nvSpPr>
        <p:spPr>
          <a:xfrm>
            <a:off x="457200" y="1600201"/>
            <a:ext cx="3886200" cy="457199"/>
          </a:xfrm>
        </p:spPr>
        <p:txBody>
          <a:bodyPr/>
          <a:lstStyle/>
          <a:p>
            <a:pPr marL="0" indent="0">
              <a:buNone/>
            </a:pPr>
            <a:r>
              <a:rPr lang="en-IN" sz="2600" b="1" dirty="0"/>
              <a:t>Solution </a:t>
            </a:r>
            <a:r>
              <a:rPr lang="en-US" sz="2600" b="1" dirty="0"/>
              <a:t>(concluded):</a:t>
            </a:r>
          </a:p>
        </p:txBody>
      </p:sp>
      <p:sp>
        <p:nvSpPr>
          <p:cNvPr id="4" name="Content Placeholder 3"/>
          <p:cNvSpPr>
            <a:spLocks noGrp="1"/>
          </p:cNvSpPr>
          <p:nvPr>
            <p:ph idx="13"/>
          </p:nvPr>
        </p:nvSpPr>
        <p:spPr>
          <a:xfrm>
            <a:off x="452718" y="2133600"/>
            <a:ext cx="8229600" cy="457199"/>
          </a:xfrm>
        </p:spPr>
        <p:txBody>
          <a:bodyPr/>
          <a:lstStyle/>
          <a:p>
            <a:pPr marL="0" indent="0">
              <a:buNone/>
            </a:pPr>
            <a:r>
              <a:rPr lang="en-IN" sz="2600" b="1" dirty="0"/>
              <a:t>(c) </a:t>
            </a:r>
            <a:r>
              <a:rPr lang="en-IN" sz="2600" dirty="0"/>
              <a:t>The directions of zero change at (1, 1) are the</a:t>
            </a:r>
            <a:endParaRPr lang="en-US" sz="2600" b="1" dirty="0"/>
          </a:p>
        </p:txBody>
      </p:sp>
      <p:sp>
        <p:nvSpPr>
          <p:cNvPr id="5" name="Content Placeholder 4"/>
          <p:cNvSpPr>
            <a:spLocks noGrp="1"/>
          </p:cNvSpPr>
          <p:nvPr>
            <p:ph idx="14"/>
          </p:nvPr>
        </p:nvSpPr>
        <p:spPr>
          <a:xfrm>
            <a:off x="452718" y="2666999"/>
            <a:ext cx="3585882" cy="457201"/>
          </a:xfrm>
        </p:spPr>
        <p:txBody>
          <a:bodyPr/>
          <a:lstStyle/>
          <a:p>
            <a:pPr marL="0" indent="0">
              <a:buNone/>
            </a:pPr>
            <a:r>
              <a:rPr lang="en-IN" sz="2600" dirty="0"/>
              <a:t>directions orthogonal to</a:t>
            </a:r>
          </a:p>
        </p:txBody>
      </p:sp>
      <p:graphicFrame>
        <p:nvGraphicFramePr>
          <p:cNvPr id="7" name="Object 6" descr="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85593" y="2712522"/>
          <a:ext cx="605539" cy="385203"/>
        </p:xfrm>
        <a:graphic>
          <a:graphicData uri="http://schemas.openxmlformats.org/presentationml/2006/ole">
            <mc:AlternateContent xmlns:mc="http://schemas.openxmlformats.org/markup-compatibility/2006">
              <mc:Choice xmlns:v="urn:schemas-microsoft-com:vml" Requires="v">
                <p:oleObj spid="_x0000_s99352" name="Equation" r:id="rId3" imgW="444240" imgH="342720" progId="Equation.DSMT4">
                  <p:embed/>
                </p:oleObj>
              </mc:Choice>
              <mc:Fallback>
                <p:oleObj name="Equation" r:id="rId3" imgW="444240" imgH="342720" progId="Equation.DSMT4">
                  <p:embed/>
                  <p:pic>
                    <p:nvPicPr>
                      <p:cNvPr id="7" name="Object 6" descr="nabla f:">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185593" y="2712522"/>
                        <a:ext cx="605539" cy="385203"/>
                      </a:xfrm>
                      <a:prstGeom prst="rect">
                        <a:avLst/>
                      </a:prstGeom>
                    </p:spPr>
                  </p:pic>
                </p:oleObj>
              </mc:Fallback>
            </mc:AlternateContent>
          </a:graphicData>
        </a:graphic>
      </p:graphicFrame>
      <p:graphicFrame>
        <p:nvGraphicFramePr>
          <p:cNvPr id="8" name="Object 7" descr="n = negative start fraction 1 over radical 2 end fraction i + start fraction 1 over radical 2 end fraction j and minus n = start fraction 1 over radical 2 end fraction i minus start fraction 1 over radical 2 end fraction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384300" y="3581400"/>
          <a:ext cx="6367463" cy="822325"/>
        </p:xfrm>
        <a:graphic>
          <a:graphicData uri="http://schemas.openxmlformats.org/presentationml/2006/ole">
            <mc:AlternateContent xmlns:mc="http://schemas.openxmlformats.org/markup-compatibility/2006">
              <mc:Choice xmlns:v="urn:schemas-microsoft-com:vml" Requires="v">
                <p:oleObj spid="_x0000_s99353" name="Equation" r:id="rId5" imgW="5168880" imgH="774360" progId="Equation.DSMT4">
                  <p:embed/>
                </p:oleObj>
              </mc:Choice>
              <mc:Fallback>
                <p:oleObj name="Equation" r:id="rId5" imgW="5168880" imgH="774360" progId="Equation.DSMT4">
                  <p:embed/>
                  <p:pic>
                    <p:nvPicPr>
                      <p:cNvPr id="8" name="Object 7" descr="n = negative start fraction 1 over radical 2 end fraction i + start fraction 1 over radical 2 end fraction j and minus n = start fraction 1 over radical 2 end fraction i minus start fraction 1 over radical 2 end fraction j.">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384300" y="3581400"/>
                        <a:ext cx="6367463" cy="822325"/>
                      </a:xfrm>
                      <a:prstGeom prst="rect">
                        <a:avLst/>
                      </a:prstGeom>
                    </p:spPr>
                  </p:pic>
                </p:oleObj>
              </mc:Fallback>
            </mc:AlternateContent>
          </a:graphicData>
        </a:graphic>
      </p:graphicFrame>
    </p:spTree>
    <p:extLst>
      <p:ext uri="{BB962C8B-B14F-4D97-AF65-F5344CB8AC3E}">
        <p14:creationId xmlns:p14="http://schemas.microsoft.com/office/powerpoint/2010/main" val="2878500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Gradients and Tangents to Level Curves </a:t>
            </a:r>
            <a:r>
              <a:rPr lang="en-IN" sz="2000" b="0" dirty="0"/>
              <a:t>(1 of 8)</a:t>
            </a:r>
          </a:p>
        </p:txBody>
      </p:sp>
      <p:sp>
        <p:nvSpPr>
          <p:cNvPr id="3" name="Content Placeholder 2"/>
          <p:cNvSpPr>
            <a:spLocks noGrp="1"/>
          </p:cNvSpPr>
          <p:nvPr>
            <p:ph idx="1"/>
          </p:nvPr>
        </p:nvSpPr>
        <p:spPr>
          <a:xfrm>
            <a:off x="457200" y="4876800"/>
            <a:ext cx="8229600" cy="1295399"/>
          </a:xfrm>
        </p:spPr>
        <p:txBody>
          <a:bodyPr/>
          <a:lstStyle/>
          <a:p>
            <a:pPr marL="0" indent="0">
              <a:buNone/>
            </a:pPr>
            <a:r>
              <a:rPr lang="en-IN" dirty="0"/>
              <a:t>The gradient of a differentiable function of two variables at a point is always normal to the function’s level curve through that point.</a:t>
            </a:r>
            <a:endParaRPr lang="en-US" b="1" dirty="0"/>
          </a:p>
        </p:txBody>
      </p:sp>
      <p:pic>
        <p:nvPicPr>
          <p:cNvPr id="7" name="Content Placeholder 6" descr="An illustration displays a rectangular plane with 3 irregular level curves. For long description in Notes pane, press F6.&#10;">
            <a:extLst>
              <a:ext uri="{FF2B5EF4-FFF2-40B4-BE49-F238E27FC236}">
                <a16:creationId xmlns:a16="http://schemas.microsoft.com/office/drawing/2014/main" id="{A89F47F8-3CE7-44D4-93BD-4E5523E290AD}"/>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828800" y="1648924"/>
            <a:ext cx="4648200" cy="2994511"/>
          </a:xfrm>
        </p:spPr>
      </p:pic>
    </p:spTree>
    <p:extLst>
      <p:ext uri="{BB962C8B-B14F-4D97-AF65-F5344CB8AC3E}">
        <p14:creationId xmlns:p14="http://schemas.microsoft.com/office/powerpoint/2010/main" val="2150629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Gradients and Tangents to Level Curves </a:t>
            </a:r>
            <a:r>
              <a:rPr lang="en-IN" sz="2000" b="0" dirty="0"/>
              <a:t>(2 of 8)</a:t>
            </a:r>
          </a:p>
        </p:txBody>
      </p:sp>
      <p:sp>
        <p:nvSpPr>
          <p:cNvPr id="13" name="Content Placeholder 12"/>
          <p:cNvSpPr>
            <a:spLocks noGrp="1"/>
          </p:cNvSpPr>
          <p:nvPr>
            <p:ph idx="1"/>
          </p:nvPr>
        </p:nvSpPr>
        <p:spPr>
          <a:xfrm>
            <a:off x="457200" y="1600201"/>
            <a:ext cx="2362200" cy="497114"/>
          </a:xfrm>
        </p:spPr>
        <p:txBody>
          <a:bodyPr/>
          <a:lstStyle/>
          <a:p>
            <a:pPr marL="0" indent="0">
              <a:buNone/>
            </a:pPr>
            <a:r>
              <a:rPr lang="en-IN" dirty="0"/>
              <a:t>At every point</a:t>
            </a:r>
          </a:p>
        </p:txBody>
      </p:sp>
      <p:graphicFrame>
        <p:nvGraphicFramePr>
          <p:cNvPr id="9" name="Object 8"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16715" y="1608137"/>
          <a:ext cx="1231900" cy="441325"/>
        </p:xfrm>
        <a:graphic>
          <a:graphicData uri="http://schemas.openxmlformats.org/presentationml/2006/ole">
            <mc:AlternateContent xmlns:mc="http://schemas.openxmlformats.org/markup-compatibility/2006">
              <mc:Choice xmlns:v="urn:schemas-microsoft-com:vml" Requires="v">
                <p:oleObj spid="_x0000_s100387" name="Equation" r:id="rId3" imgW="914400" imgH="380880" progId="Equation.DSMT4">
                  <p:embed/>
                </p:oleObj>
              </mc:Choice>
              <mc:Fallback>
                <p:oleObj name="Equation" r:id="rId3" imgW="914400" imgH="380880" progId="Equation.DSMT4">
                  <p:embed/>
                  <p:pic>
                    <p:nvPicPr>
                      <p:cNvPr id="9" name="Object 8" descr="(x sub 0, y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916715" y="1608137"/>
                        <a:ext cx="1231900" cy="441325"/>
                      </a:xfrm>
                      <a:prstGeom prst="rect">
                        <a:avLst/>
                      </a:prstGeom>
                    </p:spPr>
                  </p:pic>
                </p:oleObj>
              </mc:Fallback>
            </mc:AlternateContent>
          </a:graphicData>
        </a:graphic>
      </p:graphicFrame>
      <p:sp>
        <p:nvSpPr>
          <p:cNvPr id="14" name="Content Placeholder 13"/>
          <p:cNvSpPr>
            <a:spLocks noGrp="1"/>
          </p:cNvSpPr>
          <p:nvPr>
            <p:ph idx="13"/>
          </p:nvPr>
        </p:nvSpPr>
        <p:spPr>
          <a:xfrm>
            <a:off x="4245930" y="1615545"/>
            <a:ext cx="3045471" cy="474537"/>
          </a:xfrm>
        </p:spPr>
        <p:txBody>
          <a:bodyPr/>
          <a:lstStyle/>
          <a:p>
            <a:pPr marL="0" indent="0">
              <a:buNone/>
            </a:pPr>
            <a:r>
              <a:rPr lang="en-IN" dirty="0"/>
              <a:t>in the domain of a</a:t>
            </a:r>
          </a:p>
        </p:txBody>
      </p:sp>
      <p:sp>
        <p:nvSpPr>
          <p:cNvPr id="15" name="Content Placeholder 14"/>
          <p:cNvSpPr>
            <a:spLocks noGrp="1"/>
          </p:cNvSpPr>
          <p:nvPr>
            <p:ph idx="14"/>
          </p:nvPr>
        </p:nvSpPr>
        <p:spPr>
          <a:xfrm>
            <a:off x="452719" y="2176601"/>
            <a:ext cx="3509682" cy="487647"/>
          </a:xfrm>
        </p:spPr>
        <p:txBody>
          <a:bodyPr/>
          <a:lstStyle/>
          <a:p>
            <a:pPr marL="0" indent="0">
              <a:buNone/>
            </a:pPr>
            <a:r>
              <a:rPr lang="en-IN" dirty="0"/>
              <a:t>differentiable function</a:t>
            </a:r>
          </a:p>
        </p:txBody>
      </p:sp>
      <p:graphicFrame>
        <p:nvGraphicFramePr>
          <p:cNvPr id="10" name="Object 9"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098639" y="2225675"/>
          <a:ext cx="1316037" cy="396875"/>
        </p:xfrm>
        <a:graphic>
          <a:graphicData uri="http://schemas.openxmlformats.org/presentationml/2006/ole">
            <mc:AlternateContent xmlns:mc="http://schemas.openxmlformats.org/markup-compatibility/2006">
              <mc:Choice xmlns:v="urn:schemas-microsoft-com:vml" Requires="v">
                <p:oleObj spid="_x0000_s100388" name="Equation" r:id="rId5" imgW="977760" imgH="342720" progId="Equation.DSMT4">
                  <p:embed/>
                </p:oleObj>
              </mc:Choice>
              <mc:Fallback>
                <p:oleObj name="Equation" r:id="rId5" imgW="977760" imgH="342720" progId="Equation.DSMT4">
                  <p:embed/>
                  <p:pic>
                    <p:nvPicPr>
                      <p:cNvPr id="10" name="Object 9" descr="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098639" y="2225675"/>
                        <a:ext cx="1316037" cy="396875"/>
                      </a:xfrm>
                      <a:prstGeom prst="rect">
                        <a:avLst/>
                      </a:prstGeom>
                    </p:spPr>
                  </p:pic>
                </p:oleObj>
              </mc:Fallback>
            </mc:AlternateContent>
          </a:graphicData>
        </a:graphic>
      </p:graphicFrame>
      <p:sp>
        <p:nvSpPr>
          <p:cNvPr id="16" name="Content Placeholder 15"/>
          <p:cNvSpPr>
            <a:spLocks noGrp="1"/>
          </p:cNvSpPr>
          <p:nvPr>
            <p:ph idx="15"/>
          </p:nvPr>
        </p:nvSpPr>
        <p:spPr>
          <a:xfrm>
            <a:off x="5527231" y="2198172"/>
            <a:ext cx="2481926" cy="482604"/>
          </a:xfrm>
        </p:spPr>
        <p:txBody>
          <a:bodyPr/>
          <a:lstStyle/>
          <a:p>
            <a:pPr marL="0" indent="0">
              <a:buNone/>
            </a:pPr>
            <a:r>
              <a:rPr lang="en-IN" dirty="0"/>
              <a:t>the gradient of</a:t>
            </a:r>
          </a:p>
        </p:txBody>
      </p:sp>
      <p:sp>
        <p:nvSpPr>
          <p:cNvPr id="17" name="Content Placeholder 16"/>
          <p:cNvSpPr>
            <a:spLocks noGrp="1"/>
          </p:cNvSpPr>
          <p:nvPr>
            <p:ph idx="16"/>
          </p:nvPr>
        </p:nvSpPr>
        <p:spPr>
          <a:xfrm>
            <a:off x="434789" y="2769328"/>
            <a:ext cx="5889811" cy="495362"/>
          </a:xfrm>
        </p:spPr>
        <p:txBody>
          <a:bodyPr/>
          <a:lstStyle/>
          <a:p>
            <a:pPr marL="0" indent="0">
              <a:buNone/>
            </a:pPr>
            <a:r>
              <a:rPr lang="en-IN" i="1" dirty="0"/>
              <a:t>f</a:t>
            </a:r>
            <a:r>
              <a:rPr lang="en-IN" dirty="0"/>
              <a:t> is normal to the level curve through</a:t>
            </a:r>
          </a:p>
        </p:txBody>
      </p:sp>
      <p:graphicFrame>
        <p:nvGraphicFramePr>
          <p:cNvPr id="11" name="Object 10"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415088" y="2759075"/>
          <a:ext cx="1231900" cy="441325"/>
        </p:xfrm>
        <a:graphic>
          <a:graphicData uri="http://schemas.openxmlformats.org/presentationml/2006/ole">
            <mc:AlternateContent xmlns:mc="http://schemas.openxmlformats.org/markup-compatibility/2006">
              <mc:Choice xmlns:v="urn:schemas-microsoft-com:vml" Requires="v">
                <p:oleObj spid="_x0000_s100389" name="Equation" r:id="rId7" imgW="914400" imgH="380880" progId="Equation.DSMT4">
                  <p:embed/>
                </p:oleObj>
              </mc:Choice>
              <mc:Fallback>
                <p:oleObj name="Equation" r:id="rId7" imgW="914400" imgH="380880" progId="Equation.DSMT4">
                  <p:embed/>
                  <p:pic>
                    <p:nvPicPr>
                      <p:cNvPr id="11" name="Object 10" descr="(x sub 0,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415088" y="2759075"/>
                        <a:ext cx="1231900" cy="441325"/>
                      </a:xfrm>
                      <a:prstGeom prst="rect">
                        <a:avLst/>
                      </a:prstGeom>
                    </p:spPr>
                  </p:pic>
                </p:oleObj>
              </mc:Fallback>
            </mc:AlternateContent>
          </a:graphicData>
        </a:graphic>
      </p:graphicFrame>
      <p:sp>
        <p:nvSpPr>
          <p:cNvPr id="3" name="Content Placeholder 2"/>
          <p:cNvSpPr>
            <a:spLocks noGrp="1"/>
          </p:cNvSpPr>
          <p:nvPr>
            <p:ph idx="17"/>
          </p:nvPr>
        </p:nvSpPr>
        <p:spPr>
          <a:xfrm>
            <a:off x="457200" y="3335268"/>
            <a:ext cx="3429000" cy="544285"/>
          </a:xfrm>
        </p:spPr>
        <p:txBody>
          <a:bodyPr/>
          <a:lstStyle/>
          <a:p>
            <a:pPr marL="0" indent="0">
              <a:buNone/>
            </a:pPr>
            <a:r>
              <a:rPr lang="en-US" dirty="0"/>
              <a:t>(See Figure above).</a:t>
            </a:r>
          </a:p>
        </p:txBody>
      </p:sp>
    </p:spTree>
    <p:extLst>
      <p:ext uri="{BB962C8B-B14F-4D97-AF65-F5344CB8AC3E}">
        <p14:creationId xmlns:p14="http://schemas.microsoft.com/office/powerpoint/2010/main" val="1827801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Gradients and Tangents to Level Curves </a:t>
            </a:r>
            <a:r>
              <a:rPr lang="en-IN" sz="2000" b="0" dirty="0"/>
              <a:t>(3 of 8)</a:t>
            </a:r>
          </a:p>
        </p:txBody>
      </p:sp>
      <p:sp>
        <p:nvSpPr>
          <p:cNvPr id="3" name="Content Placeholder 2"/>
          <p:cNvSpPr>
            <a:spLocks noGrp="1"/>
          </p:cNvSpPr>
          <p:nvPr>
            <p:ph idx="1"/>
          </p:nvPr>
        </p:nvSpPr>
        <p:spPr>
          <a:xfrm>
            <a:off x="457200" y="1600201"/>
            <a:ext cx="5410200" cy="533400"/>
          </a:xfrm>
        </p:spPr>
        <p:txBody>
          <a:bodyPr/>
          <a:lstStyle/>
          <a:p>
            <a:pPr marL="0" indent="0">
              <a:buNone/>
            </a:pPr>
            <a:r>
              <a:rPr lang="en-IN" b="1" dirty="0"/>
              <a:t>Tangent Line to a Level Curve</a:t>
            </a:r>
            <a:endParaRPr lang="en-US" b="1" dirty="0"/>
          </a:p>
        </p:txBody>
      </p:sp>
      <p:graphicFrame>
        <p:nvGraphicFramePr>
          <p:cNvPr id="4" name="Object 3" descr="f sub x, (x sub 0, y sub 0) left parenthesis x minus x sub 0 right parenthesis + f sub y (x sub 0, y sub 0) left parenthesis y minus y sub 0 right parenthesis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68323" y="2395899"/>
          <a:ext cx="7607354" cy="555533"/>
        </p:xfrm>
        <a:graphic>
          <a:graphicData uri="http://schemas.openxmlformats.org/presentationml/2006/ole">
            <mc:AlternateContent xmlns:mc="http://schemas.openxmlformats.org/markup-compatibility/2006">
              <mc:Choice xmlns:v="urn:schemas-microsoft-com:vml" Requires="v">
                <p:oleObj spid="_x0000_s101389" name="Equation" r:id="rId3" imgW="4952880" imgH="419040" progId="Equation.DSMT4">
                  <p:embed/>
                </p:oleObj>
              </mc:Choice>
              <mc:Fallback>
                <p:oleObj name="Equation" r:id="rId3" imgW="4952880" imgH="419040" progId="Equation.DSMT4">
                  <p:embed/>
                  <p:pic>
                    <p:nvPicPr>
                      <p:cNvPr id="4" name="Object 3" descr="f sub x, (x sub 0, y sub 0) left parenthesis x minus x sub 0 right parenthesis + f sub y (x sub 0, y sub 0) left parenthesis y minus y sub 0 right parenthesis =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768323" y="2395899"/>
                        <a:ext cx="7607354" cy="555533"/>
                      </a:xfrm>
                      <a:prstGeom prst="rect">
                        <a:avLst/>
                      </a:prstGeom>
                    </p:spPr>
                  </p:pic>
                </p:oleObj>
              </mc:Fallback>
            </mc:AlternateContent>
          </a:graphicData>
        </a:graphic>
      </p:graphicFrame>
    </p:spTree>
    <p:extLst>
      <p:ext uri="{BB962C8B-B14F-4D97-AF65-F5344CB8AC3E}">
        <p14:creationId xmlns:p14="http://schemas.microsoft.com/office/powerpoint/2010/main" val="2459663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Gradients and Tangents to Level Curves </a:t>
            </a:r>
            <a:r>
              <a:rPr lang="en-IN" sz="2000" b="0" dirty="0"/>
              <a:t>(4 of 8)</a:t>
            </a:r>
          </a:p>
        </p:txBody>
      </p:sp>
      <p:pic>
        <p:nvPicPr>
          <p:cNvPr id="8" name="Content Placeholder 7" descr="A graph depicts a tangent to an ellipse. The ellipse of start fraction x squared over 4 end fraction + y squared = 2 passes through x = 2 radical 2 and y = radical 2. For long description in Notes pane, press F6.&#10;">
            <a:extLst>
              <a:ext uri="{FF2B5EF4-FFF2-40B4-BE49-F238E27FC236}">
                <a16:creationId xmlns:a16="http://schemas.microsoft.com/office/drawing/2014/main" id="{1F2BE98F-9E75-4DC9-B60C-A6B34CF02DB3}"/>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167829" y="1595980"/>
            <a:ext cx="3859841" cy="2732462"/>
          </a:xfrm>
        </p:spPr>
      </p:pic>
      <p:sp>
        <p:nvSpPr>
          <p:cNvPr id="3" name="Content Placeholder 2"/>
          <p:cNvSpPr>
            <a:spLocks noGrp="1"/>
          </p:cNvSpPr>
          <p:nvPr>
            <p:ph idx="1"/>
          </p:nvPr>
        </p:nvSpPr>
        <p:spPr>
          <a:xfrm>
            <a:off x="452718" y="4611771"/>
            <a:ext cx="5086591" cy="419439"/>
          </a:xfrm>
        </p:spPr>
        <p:txBody>
          <a:bodyPr/>
          <a:lstStyle/>
          <a:p>
            <a:pPr marL="0" indent="0">
              <a:buNone/>
            </a:pPr>
            <a:r>
              <a:rPr lang="en-IN" sz="2400" dirty="0"/>
              <a:t>We can find the tangent to the ellipse</a:t>
            </a:r>
          </a:p>
        </p:txBody>
      </p:sp>
      <p:graphicFrame>
        <p:nvGraphicFramePr>
          <p:cNvPr id="10" name="Object 9" descr="left parenthesis start fraction x squared over 4 end fraction right parenthesis + y squared =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715919" y="4393858"/>
          <a:ext cx="1577632" cy="703700"/>
        </p:xfrm>
        <a:graphic>
          <a:graphicData uri="http://schemas.openxmlformats.org/presentationml/2006/ole">
            <mc:AlternateContent xmlns:mc="http://schemas.openxmlformats.org/markup-compatibility/2006">
              <mc:Choice xmlns:v="urn:schemas-microsoft-com:vml" Requires="v">
                <p:oleObj spid="_x0000_s102424" name="Equation" r:id="rId5" imgW="1714320" imgH="888840" progId="Equation.DSMT4">
                  <p:embed/>
                </p:oleObj>
              </mc:Choice>
              <mc:Fallback>
                <p:oleObj name="Equation" r:id="rId5" imgW="1714320" imgH="888840" progId="Equation.DSMT4">
                  <p:embed/>
                  <p:pic>
                    <p:nvPicPr>
                      <p:cNvPr id="10" name="Object 9" descr="left parenthesis start fraction x squared over 4 end fraction right parenthesis + y squared = 2">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715919" y="4393858"/>
                        <a:ext cx="1577632" cy="703700"/>
                      </a:xfrm>
                      <a:prstGeom prst="rect">
                        <a:avLst/>
                      </a:prstGeom>
                    </p:spPr>
                  </p:pic>
                </p:oleObj>
              </mc:Fallback>
            </mc:AlternateContent>
          </a:graphicData>
        </a:graphic>
      </p:graphicFrame>
      <p:sp>
        <p:nvSpPr>
          <p:cNvPr id="4" name="Content Placeholder 3"/>
          <p:cNvSpPr>
            <a:spLocks noGrp="1"/>
          </p:cNvSpPr>
          <p:nvPr>
            <p:ph idx="13"/>
          </p:nvPr>
        </p:nvSpPr>
        <p:spPr>
          <a:xfrm>
            <a:off x="476009" y="5169128"/>
            <a:ext cx="7243482" cy="419439"/>
          </a:xfrm>
        </p:spPr>
        <p:txBody>
          <a:bodyPr/>
          <a:lstStyle/>
          <a:p>
            <a:pPr marL="0" indent="0">
              <a:buNone/>
            </a:pPr>
            <a:r>
              <a:rPr lang="en-IN" sz="2400" dirty="0"/>
              <a:t>by treating the ellipse as a level curve of the function</a:t>
            </a:r>
          </a:p>
        </p:txBody>
      </p:sp>
      <p:graphicFrame>
        <p:nvGraphicFramePr>
          <p:cNvPr id="11" name="Object 10" descr="f of x and y = left parenthesis start fraction x squared over 4 end fraction right parenthesis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6009" y="5661504"/>
          <a:ext cx="2110599" cy="651579"/>
        </p:xfrm>
        <a:graphic>
          <a:graphicData uri="http://schemas.openxmlformats.org/presentationml/2006/ole">
            <mc:AlternateContent xmlns:mc="http://schemas.openxmlformats.org/markup-compatibility/2006">
              <mc:Choice xmlns:v="urn:schemas-microsoft-com:vml" Requires="v">
                <p:oleObj spid="_x0000_s102425" name="Equation" r:id="rId7" imgW="2476440" imgH="888840" progId="Equation.DSMT4">
                  <p:embed/>
                </p:oleObj>
              </mc:Choice>
              <mc:Fallback>
                <p:oleObj name="Equation" r:id="rId7" imgW="2476440" imgH="888840" progId="Equation.DSMT4">
                  <p:embed/>
                  <p:pic>
                    <p:nvPicPr>
                      <p:cNvPr id="11" name="Object 10" descr="f of x and y = left parenthesis start fraction x squared over 4 end fraction right parenthesis + y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76009" y="5661504"/>
                        <a:ext cx="2110599" cy="651579"/>
                      </a:xfrm>
                      <a:prstGeom prst="rect">
                        <a:avLst/>
                      </a:prstGeom>
                    </p:spPr>
                  </p:pic>
                </p:oleObj>
              </mc:Fallback>
            </mc:AlternateContent>
          </a:graphicData>
        </a:graphic>
      </p:graphicFrame>
    </p:spTree>
    <p:extLst>
      <p:ext uri="{BB962C8B-B14F-4D97-AF65-F5344CB8AC3E}">
        <p14:creationId xmlns:p14="http://schemas.microsoft.com/office/powerpoint/2010/main" val="35973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(3 of 5)</a:t>
            </a:r>
          </a:p>
        </p:txBody>
      </p:sp>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7200" y="1600200"/>
            <a:ext cx="7543800" cy="404870"/>
          </a:xfrm>
        </p:spPr>
        <p:txBody>
          <a:bodyPr/>
          <a:lstStyle/>
          <a:p>
            <a:pPr marL="0" indent="0">
              <a:buNone/>
            </a:pPr>
            <a:r>
              <a:rPr lang="en-IN" sz="2400" b="1" dirty="0"/>
              <a:t>Example:</a:t>
            </a:r>
            <a:r>
              <a:rPr lang="en-IN" sz="2400" dirty="0"/>
              <a:t> Use the Chain Rule to find the derivative of</a:t>
            </a:r>
          </a:p>
        </p:txBody>
      </p:sp>
      <p:graphicFrame>
        <p:nvGraphicFramePr>
          <p:cNvPr id="14" name="Object 13" descr="w = x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930650" y="2095218"/>
          <a:ext cx="1282700" cy="338138"/>
        </p:xfrm>
        <a:graphic>
          <a:graphicData uri="http://schemas.openxmlformats.org/presentationml/2006/ole">
            <mc:AlternateContent xmlns:mc="http://schemas.openxmlformats.org/markup-compatibility/2006">
              <mc:Choice xmlns:v="urn:schemas-microsoft-com:vml" Requires="v">
                <p:oleObj spid="_x0000_s61508" name="Equation" r:id="rId3" imgW="838080" imgH="266400" progId="Equation.DSMT4">
                  <p:embed/>
                </p:oleObj>
              </mc:Choice>
              <mc:Fallback>
                <p:oleObj name="Equation" r:id="rId3" imgW="838080" imgH="266400" progId="Equation.DSMT4">
                  <p:embed/>
                  <p:pic>
                    <p:nvPicPr>
                      <p:cNvPr id="14" name="Object 13" descr="w = x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930650" y="2095218"/>
                        <a:ext cx="1282700" cy="338138"/>
                      </a:xfrm>
                      <a:prstGeom prst="rect">
                        <a:avLst/>
                      </a:prstGeom>
                    </p:spPr>
                  </p:pic>
                </p:oleObj>
              </mc:Fallback>
            </mc:AlternateContent>
          </a:graphicData>
        </a:graphic>
      </p:graphicFrame>
      <p:sp>
        <p:nvSpPr>
          <p:cNvPr id="4" name="Content Placeholder 3">
            <a:extLst>
              <a:ext uri="{C183D7F6-B498-43B3-948B-1728B52AA6E4}">
                <adec:decorative xmlns:adec="http://schemas.microsoft.com/office/drawing/2017/decorative" val="1"/>
              </a:ext>
            </a:extLst>
          </p:cNvPr>
          <p:cNvSpPr>
            <a:spLocks noGrp="1"/>
          </p:cNvSpPr>
          <p:nvPr>
            <p:ph idx="13"/>
          </p:nvPr>
        </p:nvSpPr>
        <p:spPr>
          <a:xfrm>
            <a:off x="457200" y="2535011"/>
            <a:ext cx="4343400" cy="427438"/>
          </a:xfrm>
        </p:spPr>
        <p:txBody>
          <a:bodyPr/>
          <a:lstStyle/>
          <a:p>
            <a:pPr marL="0" indent="0">
              <a:buNone/>
            </a:pPr>
            <a:r>
              <a:rPr lang="en-IN" sz="2400" dirty="0"/>
              <a:t>with respect to </a:t>
            </a:r>
            <a:r>
              <a:rPr lang="en-IN" sz="2400" i="1" dirty="0"/>
              <a:t>t </a:t>
            </a:r>
            <a:r>
              <a:rPr lang="en-IN" sz="2400" dirty="0"/>
              <a:t>along the path</a:t>
            </a:r>
          </a:p>
        </p:txBody>
      </p:sp>
      <p:graphicFrame>
        <p:nvGraphicFramePr>
          <p:cNvPr id="15" name="Object 14" descr="x = cosine of t, y sine of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14536" y="2543216"/>
          <a:ext cx="2700779" cy="405708"/>
        </p:xfrm>
        <a:graphic>
          <a:graphicData uri="http://schemas.openxmlformats.org/presentationml/2006/ole">
            <mc:AlternateContent xmlns:mc="http://schemas.openxmlformats.org/markup-compatibility/2006">
              <mc:Choice xmlns:v="urn:schemas-microsoft-com:vml" Requires="v">
                <p:oleObj spid="_x0000_s61509" name="Equation" r:id="rId5" imgW="1892160" imgH="342720" progId="Equation.DSMT4">
                  <p:embed/>
                </p:oleObj>
              </mc:Choice>
              <mc:Fallback>
                <p:oleObj name="Equation" r:id="rId5" imgW="1892160" imgH="342720" progId="Equation.DSMT4">
                  <p:embed/>
                  <p:pic>
                    <p:nvPicPr>
                      <p:cNvPr id="15" name="Object 14" descr="x = cosine of t, y sine of t,">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914536" y="2543216"/>
                        <a:ext cx="2700779" cy="405708"/>
                      </a:xfrm>
                      <a:prstGeom prst="rect">
                        <a:avLst/>
                      </a:prstGeom>
                    </p:spPr>
                  </p:pic>
                </p:oleObj>
              </mc:Fallback>
            </mc:AlternateContent>
          </a:graphicData>
        </a:graphic>
      </p:graphicFrame>
      <p:sp>
        <p:nvSpPr>
          <p:cNvPr id="5" name="Content Placeholder 4">
            <a:extLst>
              <a:ext uri="{C183D7F6-B498-43B3-948B-1728B52AA6E4}">
                <adec:decorative xmlns:adec="http://schemas.microsoft.com/office/drawing/2017/decorative" val="1"/>
              </a:ext>
            </a:extLst>
          </p:cNvPr>
          <p:cNvSpPr>
            <a:spLocks noGrp="1"/>
          </p:cNvSpPr>
          <p:nvPr>
            <p:ph idx="14"/>
          </p:nvPr>
        </p:nvSpPr>
        <p:spPr>
          <a:xfrm>
            <a:off x="457200" y="3124920"/>
            <a:ext cx="4430194" cy="435365"/>
          </a:xfrm>
        </p:spPr>
        <p:txBody>
          <a:bodyPr/>
          <a:lstStyle/>
          <a:p>
            <a:pPr marL="0" indent="0">
              <a:buNone/>
            </a:pPr>
            <a:r>
              <a:rPr lang="en-IN" sz="2400" dirty="0"/>
              <a:t>What is the derivative’s value at</a:t>
            </a:r>
          </a:p>
        </p:txBody>
      </p:sp>
      <p:graphicFrame>
        <p:nvGraphicFramePr>
          <p:cNvPr id="16" name="Object 15" descr="t = start fraction pi over 2 end fraction.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51526" y="3036411"/>
          <a:ext cx="833814" cy="595272"/>
        </p:xfrm>
        <a:graphic>
          <a:graphicData uri="http://schemas.openxmlformats.org/presentationml/2006/ole">
            <mc:AlternateContent xmlns:mc="http://schemas.openxmlformats.org/markup-compatibility/2006">
              <mc:Choice xmlns:v="urn:schemas-microsoft-com:vml" Requires="v">
                <p:oleObj spid="_x0000_s61510" name="Equation" r:id="rId7" imgW="838080" imgH="723600" progId="Equation.DSMT4">
                  <p:embed/>
                </p:oleObj>
              </mc:Choice>
              <mc:Fallback>
                <p:oleObj name="Equation" r:id="rId7" imgW="838080" imgH="723600" progId="Equation.DSMT4">
                  <p:embed/>
                  <p:pic>
                    <p:nvPicPr>
                      <p:cNvPr id="16" name="Object 15" descr="t = start fraction pi over 2 end fraction.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951526" y="3036411"/>
                        <a:ext cx="833814" cy="595272"/>
                      </a:xfrm>
                      <a:prstGeom prst="rect">
                        <a:avLst/>
                      </a:prstGeom>
                    </p:spPr>
                  </p:pic>
                </p:oleObj>
              </mc:Fallback>
            </mc:AlternateContent>
          </a:graphicData>
        </a:graphic>
      </p:graphicFrame>
      <p:sp>
        <p:nvSpPr>
          <p:cNvPr id="6" name="Content Placeholder 5">
            <a:extLst>
              <a:ext uri="{C183D7F6-B498-43B3-948B-1728B52AA6E4}">
                <adec:decorative xmlns:adec="http://schemas.microsoft.com/office/drawing/2017/decorative" val="1"/>
              </a:ext>
            </a:extLst>
          </p:cNvPr>
          <p:cNvSpPr>
            <a:spLocks noGrp="1"/>
          </p:cNvSpPr>
          <p:nvPr>
            <p:ph idx="15"/>
          </p:nvPr>
        </p:nvSpPr>
        <p:spPr>
          <a:xfrm>
            <a:off x="457200" y="3710651"/>
            <a:ext cx="5867400" cy="404150"/>
          </a:xfrm>
        </p:spPr>
        <p:txBody>
          <a:bodyPr/>
          <a:lstStyle/>
          <a:p>
            <a:pPr marL="0" indent="0">
              <a:buNone/>
            </a:pPr>
            <a:r>
              <a:rPr lang="en-IN" sz="2400" b="1" dirty="0"/>
              <a:t>Solution:</a:t>
            </a:r>
            <a:r>
              <a:rPr lang="en-IN" sz="2400" dirty="0"/>
              <a:t> We apply the Chain Rule to find</a:t>
            </a:r>
          </a:p>
        </p:txBody>
      </p:sp>
      <p:graphicFrame>
        <p:nvGraphicFramePr>
          <p:cNvPr id="17" name="Object 16" descr="derivative of w with respect to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400800" y="3559804"/>
          <a:ext cx="511674" cy="700599"/>
        </p:xfrm>
        <a:graphic>
          <a:graphicData uri="http://schemas.openxmlformats.org/presentationml/2006/ole">
            <mc:AlternateContent xmlns:mc="http://schemas.openxmlformats.org/markup-compatibility/2006">
              <mc:Choice xmlns:v="urn:schemas-microsoft-com:vml" Requires="v">
                <p:oleObj spid="_x0000_s61511" name="Equation" r:id="rId9" imgW="444240" imgH="736560" progId="Equation.DSMT4">
                  <p:embed/>
                </p:oleObj>
              </mc:Choice>
              <mc:Fallback>
                <p:oleObj name="Equation" r:id="rId9" imgW="444240" imgH="736560" progId="Equation.DSMT4">
                  <p:embed/>
                  <p:pic>
                    <p:nvPicPr>
                      <p:cNvPr id="17" name="Object 16" descr="derivative of w with respect to t">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6400800" y="3559804"/>
                        <a:ext cx="511674" cy="700599"/>
                      </a:xfrm>
                      <a:prstGeom prst="rect">
                        <a:avLst/>
                      </a:prstGeom>
                    </p:spPr>
                  </p:pic>
                </p:oleObj>
              </mc:Fallback>
            </mc:AlternateContent>
          </a:graphicData>
        </a:graphic>
      </p:graphicFrame>
      <p:sp>
        <p:nvSpPr>
          <p:cNvPr id="7" name="Content Placeholder 6">
            <a:extLst>
              <a:ext uri="{C183D7F6-B498-43B3-948B-1728B52AA6E4}">
                <adec:decorative xmlns:adec="http://schemas.microsoft.com/office/drawing/2017/decorative" val="1"/>
              </a:ext>
            </a:extLst>
          </p:cNvPr>
          <p:cNvSpPr>
            <a:spLocks noGrp="1"/>
          </p:cNvSpPr>
          <p:nvPr>
            <p:ph idx="16"/>
          </p:nvPr>
        </p:nvSpPr>
        <p:spPr>
          <a:xfrm>
            <a:off x="457199" y="4223518"/>
            <a:ext cx="1676401" cy="424682"/>
          </a:xfrm>
        </p:spPr>
        <p:txBody>
          <a:bodyPr/>
          <a:lstStyle/>
          <a:p>
            <a:pPr marL="0" indent="0">
              <a:buNone/>
            </a:pPr>
            <a:r>
              <a:rPr lang="en-IN" sz="2400" dirty="0"/>
              <a:t>as follows:</a:t>
            </a:r>
          </a:p>
        </p:txBody>
      </p:sp>
      <p:graphicFrame>
        <p:nvGraphicFramePr>
          <p:cNvPr id="18" name="Object 17" descr="derivative of w with respect to t = partial derivative of w with respect to partial derivative of x, derivative of x with respect to t + partial derivative of w with respect to partial derivative of y, derivative of y with respect to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08582" y="4407907"/>
          <a:ext cx="3244136" cy="831720"/>
        </p:xfrm>
        <a:graphic>
          <a:graphicData uri="http://schemas.openxmlformats.org/presentationml/2006/ole">
            <mc:AlternateContent xmlns:mc="http://schemas.openxmlformats.org/markup-compatibility/2006">
              <mc:Choice xmlns:v="urn:schemas-microsoft-com:vml" Requires="v">
                <p:oleObj spid="_x0000_s61512" name="Equation" r:id="rId11" imgW="2552400" imgH="787320" progId="Equation.DSMT4">
                  <p:embed/>
                </p:oleObj>
              </mc:Choice>
              <mc:Fallback>
                <p:oleObj name="Equation" r:id="rId11" imgW="2552400" imgH="787320" progId="Equation.DSMT4">
                  <p:embed/>
                  <p:pic>
                    <p:nvPicPr>
                      <p:cNvPr id="18" name="Object 17" descr="derivative of w with respect to t = partial derivative of w with respect to partial derivative of x, derivative of x with respect to t + partial derivative of w with respect to partial derivative of y, derivative of y with respect to t">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308582" y="4407907"/>
                        <a:ext cx="3244136" cy="831720"/>
                      </a:xfrm>
                      <a:prstGeom prst="rect">
                        <a:avLst/>
                      </a:prstGeom>
                    </p:spPr>
                  </p:pic>
                </p:oleObj>
              </mc:Fallback>
            </mc:AlternateContent>
          </a:graphicData>
        </a:graphic>
      </p:graphicFrame>
      <p:graphicFrame>
        <p:nvGraphicFramePr>
          <p:cNvPr id="19" name="Object 18" descr="equals start fraction partial derivative of left parenthesis x y right parenthesis over partial derivative of x end fraction, start fraction d over d t end fraction left parenthesis cosine of t right parenthesis + start fraction partial derivative of left parenthesis x y right parenthesis over partial derivative of y end fraction, start fraction d over d t end fraction left parenthesis sine of t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61149" y="5472643"/>
          <a:ext cx="5327058" cy="831719"/>
        </p:xfrm>
        <a:graphic>
          <a:graphicData uri="http://schemas.openxmlformats.org/presentationml/2006/ole">
            <mc:AlternateContent xmlns:mc="http://schemas.openxmlformats.org/markup-compatibility/2006">
              <mc:Choice xmlns:v="urn:schemas-microsoft-com:vml" Requires="v">
                <p:oleObj spid="_x0000_s61513" name="Equation" r:id="rId13" imgW="4190760" imgH="787320" progId="Equation.DSMT4">
                  <p:embed/>
                </p:oleObj>
              </mc:Choice>
              <mc:Fallback>
                <p:oleObj name="Equation" r:id="rId13" imgW="4190760" imgH="787320" progId="Equation.DSMT4">
                  <p:embed/>
                  <p:pic>
                    <p:nvPicPr>
                      <p:cNvPr id="19" name="Object 18" descr="equals start fraction partial derivative of left parenthesis x y right parenthesis over partial derivative of x end fraction, start fraction d over d t end fraction left parenthesis cosine of t right parenthesis + start fraction partial derivative of left parenthesis x y right parenthesis over partial derivative of y end fraction, start fraction d over d t end fraction left parenthesis sine of t right parenthesis">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2961149" y="5472643"/>
                        <a:ext cx="5327058" cy="831719"/>
                      </a:xfrm>
                      <a:prstGeom prst="rect">
                        <a:avLst/>
                      </a:prstGeom>
                    </p:spPr>
                  </p:pic>
                </p:oleObj>
              </mc:Fallback>
            </mc:AlternateContent>
          </a:graphicData>
        </a:graphic>
      </p:graphicFrame>
    </p:spTree>
    <p:extLst>
      <p:ext uri="{BB962C8B-B14F-4D97-AF65-F5344CB8AC3E}">
        <p14:creationId xmlns:p14="http://schemas.microsoft.com/office/powerpoint/2010/main" val="3214978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Gradients and Tangents to Level Curves </a:t>
            </a:r>
            <a:r>
              <a:rPr lang="en-US" sz="2000" b="0" dirty="0"/>
              <a:t>(5 of 8)</a:t>
            </a:r>
          </a:p>
        </p:txBody>
      </p:sp>
      <p:sp>
        <p:nvSpPr>
          <p:cNvPr id="3" name="Content Placeholder 2"/>
          <p:cNvSpPr>
            <a:spLocks noGrp="1"/>
          </p:cNvSpPr>
          <p:nvPr>
            <p:ph idx="1"/>
          </p:nvPr>
        </p:nvSpPr>
        <p:spPr>
          <a:xfrm>
            <a:off x="457200" y="1600201"/>
            <a:ext cx="8382000" cy="457199"/>
          </a:xfrm>
        </p:spPr>
        <p:txBody>
          <a:bodyPr/>
          <a:lstStyle/>
          <a:p>
            <a:pPr marL="0" indent="0">
              <a:buNone/>
            </a:pPr>
            <a:r>
              <a:rPr lang="en-US" sz="2600" b="1" dirty="0"/>
              <a:t>Example:</a:t>
            </a:r>
            <a:r>
              <a:rPr lang="en-US" sz="2600" dirty="0"/>
              <a:t> Find an equation for the tangent to the ellipse</a:t>
            </a:r>
          </a:p>
        </p:txBody>
      </p:sp>
      <p:graphicFrame>
        <p:nvGraphicFramePr>
          <p:cNvPr id="7" name="Object 6" descr="start fraction x squared over 4 end fraction + y squared = 2">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900699341"/>
              </p:ext>
            </p:extLst>
          </p:nvPr>
        </p:nvGraphicFramePr>
        <p:xfrm>
          <a:off x="3686279" y="2195973"/>
          <a:ext cx="1771443" cy="825147"/>
        </p:xfrm>
        <a:graphic>
          <a:graphicData uri="http://schemas.openxmlformats.org/presentationml/2006/ole">
            <mc:AlternateContent xmlns:mc="http://schemas.openxmlformats.org/markup-compatibility/2006">
              <mc:Choice xmlns:v="urn:schemas-microsoft-com:vml" Requires="v">
                <p:oleObj spid="_x0000_s103478" name="Equation" r:id="rId3" imgW="1409400" imgH="761760" progId="Equation.DSMT4">
                  <p:embed/>
                </p:oleObj>
              </mc:Choice>
              <mc:Fallback>
                <p:oleObj name="Equation" r:id="rId3" imgW="1409400" imgH="761760" progId="Equation.DSMT4">
                  <p:embed/>
                  <p:pic>
                    <p:nvPicPr>
                      <p:cNvPr id="7" name="Object 6" descr="start fraction x squared over 4 end fraction + y squared = 2">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686279" y="2195973"/>
                        <a:ext cx="1771443" cy="825147"/>
                      </a:xfrm>
                      <a:prstGeom prst="rect">
                        <a:avLst/>
                      </a:prstGeom>
                    </p:spPr>
                  </p:pic>
                </p:oleObj>
              </mc:Fallback>
            </mc:AlternateContent>
          </a:graphicData>
        </a:graphic>
      </p:graphicFrame>
      <p:sp>
        <p:nvSpPr>
          <p:cNvPr id="4" name="Content Placeholder 3"/>
          <p:cNvSpPr>
            <a:spLocks noGrp="1"/>
          </p:cNvSpPr>
          <p:nvPr>
            <p:ph idx="13"/>
          </p:nvPr>
        </p:nvSpPr>
        <p:spPr>
          <a:xfrm>
            <a:off x="452718" y="3159693"/>
            <a:ext cx="1818844" cy="486890"/>
          </a:xfrm>
        </p:spPr>
        <p:txBody>
          <a:bodyPr/>
          <a:lstStyle/>
          <a:p>
            <a:pPr marL="0" indent="0">
              <a:buNone/>
            </a:pPr>
            <a:r>
              <a:rPr lang="en-US" sz="2600" dirty="0"/>
              <a:t>at the point</a:t>
            </a:r>
          </a:p>
        </p:txBody>
      </p:sp>
      <p:graphicFrame>
        <p:nvGraphicFramePr>
          <p:cNvPr id="9" name="Object 8" descr="(negative 2, 1).">
            <a:extLst>
              <a:ext uri="{FF2B5EF4-FFF2-40B4-BE49-F238E27FC236}">
                <a16:creationId xmlns:a16="http://schemas.microsoft.com/office/drawing/2014/main" id="{6AB063DA-6281-4533-A5F1-D3FDA34A0678}"/>
              </a:ext>
            </a:extLst>
          </p:cNvPr>
          <p:cNvGraphicFramePr>
            <a:graphicFrameLocks noChangeAspect="1"/>
          </p:cNvGraphicFramePr>
          <p:nvPr>
            <p:extLst>
              <p:ext uri="{D42A27DB-BD31-4B8C-83A1-F6EECF244321}">
                <p14:modId xmlns:p14="http://schemas.microsoft.com/office/powerpoint/2010/main" val="368562849"/>
              </p:ext>
            </p:extLst>
          </p:nvPr>
        </p:nvGraphicFramePr>
        <p:xfrm>
          <a:off x="2333325" y="3207414"/>
          <a:ext cx="927100" cy="381000"/>
        </p:xfrm>
        <a:graphic>
          <a:graphicData uri="http://schemas.openxmlformats.org/presentationml/2006/ole">
            <mc:AlternateContent xmlns:mc="http://schemas.openxmlformats.org/markup-compatibility/2006">
              <mc:Choice xmlns:v="urn:schemas-microsoft-com:vml" Requires="v">
                <p:oleObj spid="_x0000_s103479" name="Equation" r:id="rId5" imgW="927000" imgH="380880" progId="Equation.DSMT4">
                  <p:embed/>
                </p:oleObj>
              </mc:Choice>
              <mc:Fallback>
                <p:oleObj name="Equation" r:id="rId5" imgW="927000" imgH="380880" progId="Equation.DSMT4">
                  <p:embed/>
                  <p:pic>
                    <p:nvPicPr>
                      <p:cNvPr id="9" name="Object 8" descr="(negative 2, 1).">
                        <a:extLst>
                          <a:ext uri="{FF2B5EF4-FFF2-40B4-BE49-F238E27FC236}">
                            <a16:creationId xmlns:a16="http://schemas.microsoft.com/office/drawing/2014/main" id="{6AB063DA-6281-4533-A5F1-D3FDA34A0678}"/>
                          </a:ext>
                        </a:extLst>
                      </p:cNvPr>
                      <p:cNvPicPr/>
                      <p:nvPr/>
                    </p:nvPicPr>
                    <p:blipFill>
                      <a:blip r:embed="rId6"/>
                      <a:stretch>
                        <a:fillRect/>
                      </a:stretch>
                    </p:blipFill>
                    <p:spPr>
                      <a:xfrm>
                        <a:off x="2333325" y="3207414"/>
                        <a:ext cx="927100" cy="381000"/>
                      </a:xfrm>
                      <a:prstGeom prst="rect">
                        <a:avLst/>
                      </a:prstGeom>
                    </p:spPr>
                  </p:pic>
                </p:oleObj>
              </mc:Fallback>
            </mc:AlternateContent>
          </a:graphicData>
        </a:graphic>
      </p:graphicFrame>
      <p:sp>
        <p:nvSpPr>
          <p:cNvPr id="5" name="Content Placeholder 4"/>
          <p:cNvSpPr>
            <a:spLocks noGrp="1"/>
          </p:cNvSpPr>
          <p:nvPr>
            <p:ph idx="14"/>
          </p:nvPr>
        </p:nvSpPr>
        <p:spPr>
          <a:xfrm>
            <a:off x="452718" y="3810000"/>
            <a:ext cx="8229600" cy="457200"/>
          </a:xfrm>
        </p:spPr>
        <p:txBody>
          <a:bodyPr/>
          <a:lstStyle/>
          <a:p>
            <a:pPr marL="0" indent="0">
              <a:buNone/>
            </a:pPr>
            <a:r>
              <a:rPr lang="en-US" sz="2600" b="1" dirty="0"/>
              <a:t>Solution:</a:t>
            </a:r>
            <a:r>
              <a:rPr lang="en-US" sz="2600" dirty="0"/>
              <a:t> The ellipse is a level curve of the function</a:t>
            </a:r>
          </a:p>
        </p:txBody>
      </p:sp>
      <p:graphicFrame>
        <p:nvGraphicFramePr>
          <p:cNvPr id="8" name="Object 7" descr="f of x and y = start fraction x squared over 4 end fraction + y squared.">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260930357"/>
              </p:ext>
            </p:extLst>
          </p:nvPr>
        </p:nvGraphicFramePr>
        <p:xfrm>
          <a:off x="3185233" y="4530511"/>
          <a:ext cx="2744661" cy="825148"/>
        </p:xfrm>
        <a:graphic>
          <a:graphicData uri="http://schemas.openxmlformats.org/presentationml/2006/ole">
            <mc:AlternateContent xmlns:mc="http://schemas.openxmlformats.org/markup-compatibility/2006">
              <mc:Choice xmlns:v="urn:schemas-microsoft-com:vml" Requires="v">
                <p:oleObj spid="_x0000_s103480" name="Equation" r:id="rId7" imgW="2184120" imgH="761760" progId="Equation.DSMT4">
                  <p:embed/>
                </p:oleObj>
              </mc:Choice>
              <mc:Fallback>
                <p:oleObj name="Equation" r:id="rId7" imgW="2184120" imgH="761760" progId="Equation.DSMT4">
                  <p:embed/>
                  <p:pic>
                    <p:nvPicPr>
                      <p:cNvPr id="8" name="Object 7" descr="f of x and y = start fraction x squared over 4 end fraction + y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185233" y="4530511"/>
                        <a:ext cx="2744661" cy="825148"/>
                      </a:xfrm>
                      <a:prstGeom prst="rect">
                        <a:avLst/>
                      </a:prstGeom>
                    </p:spPr>
                  </p:pic>
                </p:oleObj>
              </mc:Fallback>
            </mc:AlternateContent>
          </a:graphicData>
        </a:graphic>
      </p:graphicFrame>
      <p:sp>
        <p:nvSpPr>
          <p:cNvPr id="6" name="Content Placeholder 5"/>
          <p:cNvSpPr>
            <a:spLocks noGrp="1"/>
          </p:cNvSpPr>
          <p:nvPr>
            <p:ph idx="15"/>
          </p:nvPr>
        </p:nvSpPr>
        <p:spPr>
          <a:xfrm>
            <a:off x="452718" y="5612700"/>
            <a:ext cx="2925749" cy="483300"/>
          </a:xfrm>
        </p:spPr>
        <p:txBody>
          <a:bodyPr/>
          <a:lstStyle/>
          <a:p>
            <a:pPr marL="0" indent="0">
              <a:buNone/>
            </a:pPr>
            <a:r>
              <a:rPr lang="en-US" sz="2600" dirty="0"/>
              <a:t>The gradient of </a:t>
            </a:r>
            <a:r>
              <a:rPr lang="en-US" sz="2600" i="1" dirty="0"/>
              <a:t>f</a:t>
            </a:r>
            <a:r>
              <a:rPr lang="en-US" sz="2600" dirty="0"/>
              <a:t> at</a:t>
            </a:r>
            <a:endParaRPr lang="en-US" sz="2600" b="1" dirty="0"/>
          </a:p>
        </p:txBody>
      </p:sp>
      <p:graphicFrame>
        <p:nvGraphicFramePr>
          <p:cNvPr id="10" name="Object 9" descr="(negative 2, 1) is">
            <a:extLst>
              <a:ext uri="{FF2B5EF4-FFF2-40B4-BE49-F238E27FC236}">
                <a16:creationId xmlns:a16="http://schemas.microsoft.com/office/drawing/2014/main" id="{22D24F63-2780-435B-959C-D7924D159467}"/>
              </a:ext>
            </a:extLst>
          </p:cNvPr>
          <p:cNvGraphicFramePr>
            <a:graphicFrameLocks noChangeAspect="1"/>
          </p:cNvGraphicFramePr>
          <p:nvPr>
            <p:extLst>
              <p:ext uri="{D42A27DB-BD31-4B8C-83A1-F6EECF244321}">
                <p14:modId xmlns:p14="http://schemas.microsoft.com/office/powerpoint/2010/main" val="589124873"/>
              </p:ext>
            </p:extLst>
          </p:nvPr>
        </p:nvGraphicFramePr>
        <p:xfrm>
          <a:off x="3454400" y="5663850"/>
          <a:ext cx="1193800" cy="381000"/>
        </p:xfrm>
        <a:graphic>
          <a:graphicData uri="http://schemas.openxmlformats.org/presentationml/2006/ole">
            <mc:AlternateContent xmlns:mc="http://schemas.openxmlformats.org/markup-compatibility/2006">
              <mc:Choice xmlns:v="urn:schemas-microsoft-com:vml" Requires="v">
                <p:oleObj spid="_x0000_s103481" name="Equation" r:id="rId9" imgW="1193760" imgH="380880" progId="Equation.DSMT4">
                  <p:embed/>
                </p:oleObj>
              </mc:Choice>
              <mc:Fallback>
                <p:oleObj name="Equation" r:id="rId9" imgW="1193760" imgH="380880" progId="Equation.DSMT4">
                  <p:embed/>
                  <p:pic>
                    <p:nvPicPr>
                      <p:cNvPr id="10" name="Object 9" descr="(negative 2, 1) is">
                        <a:extLst>
                          <a:ext uri="{FF2B5EF4-FFF2-40B4-BE49-F238E27FC236}">
                            <a16:creationId xmlns:a16="http://schemas.microsoft.com/office/drawing/2014/main" id="{22D24F63-2780-435B-959C-D7924D159467}"/>
                          </a:ext>
                        </a:extLst>
                      </p:cNvPr>
                      <p:cNvPicPr/>
                      <p:nvPr/>
                    </p:nvPicPr>
                    <p:blipFill>
                      <a:blip r:embed="rId10"/>
                      <a:stretch>
                        <a:fillRect/>
                      </a:stretch>
                    </p:blipFill>
                    <p:spPr>
                      <a:xfrm>
                        <a:off x="3454400" y="5663850"/>
                        <a:ext cx="1193800" cy="381000"/>
                      </a:xfrm>
                      <a:prstGeom prst="rect">
                        <a:avLst/>
                      </a:prstGeom>
                    </p:spPr>
                  </p:pic>
                </p:oleObj>
              </mc:Fallback>
            </mc:AlternateContent>
          </a:graphicData>
        </a:graphic>
      </p:graphicFrame>
    </p:spTree>
    <p:extLst>
      <p:ext uri="{BB962C8B-B14F-4D97-AF65-F5344CB8AC3E}">
        <p14:creationId xmlns:p14="http://schemas.microsoft.com/office/powerpoint/2010/main" val="577223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Gradients and Tangents to Level Curves </a:t>
            </a:r>
            <a:r>
              <a:rPr lang="en-US" sz="2000" b="0" dirty="0"/>
              <a:t>(6 of 8)</a:t>
            </a:r>
          </a:p>
        </p:txBody>
      </p:sp>
      <p:sp>
        <p:nvSpPr>
          <p:cNvPr id="3" name="Content Placeholder 2"/>
          <p:cNvSpPr>
            <a:spLocks noGrp="1"/>
          </p:cNvSpPr>
          <p:nvPr>
            <p:ph idx="1"/>
          </p:nvPr>
        </p:nvSpPr>
        <p:spPr>
          <a:xfrm>
            <a:off x="457200" y="1600201"/>
            <a:ext cx="8229600" cy="459605"/>
          </a:xfrm>
        </p:spPr>
        <p:txBody>
          <a:bodyPr/>
          <a:lstStyle/>
          <a:p>
            <a:pPr marL="0" indent="0">
              <a:buNone/>
            </a:pPr>
            <a:r>
              <a:rPr lang="en-US" b="1" dirty="0"/>
              <a:t>Solution (concluded):</a:t>
            </a:r>
          </a:p>
        </p:txBody>
      </p:sp>
      <p:graphicFrame>
        <p:nvGraphicFramePr>
          <p:cNvPr id="5" name="Object 4" descr="nabla f, given (negative 2, 1) = left parenthesis start fraction x over 2 end fraction i + 2 y j right parenthesis, given (negative 2, 1) = negative i + 2 j.">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4006947244"/>
              </p:ext>
            </p:extLst>
          </p:nvPr>
        </p:nvGraphicFramePr>
        <p:xfrm>
          <a:off x="1981200" y="2344949"/>
          <a:ext cx="5307012" cy="979488"/>
        </p:xfrm>
        <a:graphic>
          <a:graphicData uri="http://schemas.openxmlformats.org/presentationml/2006/ole">
            <mc:AlternateContent xmlns:mc="http://schemas.openxmlformats.org/markup-compatibility/2006">
              <mc:Choice xmlns:v="urn:schemas-microsoft-com:vml" Requires="v">
                <p:oleObj spid="_x0000_s104502" name="Equation" r:id="rId3" imgW="4330440" imgH="927000" progId="Equation.DSMT4">
                  <p:embed/>
                </p:oleObj>
              </mc:Choice>
              <mc:Fallback>
                <p:oleObj name="Equation" r:id="rId3" imgW="4330440" imgH="927000" progId="Equation.DSMT4">
                  <p:embed/>
                  <p:pic>
                    <p:nvPicPr>
                      <p:cNvPr id="5" name="Object 4" descr="nabla f, given (negative 2, 1) = left parenthesis start fraction x over 2 end fraction i + 2 y j right parenthesis, given (negative 2, 1) = negative i + 2 j.">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981200" y="2344949"/>
                        <a:ext cx="5307012" cy="979488"/>
                      </a:xfrm>
                      <a:prstGeom prst="rect">
                        <a:avLst/>
                      </a:prstGeom>
                    </p:spPr>
                  </p:pic>
                </p:oleObj>
              </mc:Fallback>
            </mc:AlternateContent>
          </a:graphicData>
        </a:graphic>
      </p:graphicFrame>
      <p:sp>
        <p:nvSpPr>
          <p:cNvPr id="4" name="Content Placeholder 3"/>
          <p:cNvSpPr>
            <a:spLocks noGrp="1"/>
          </p:cNvSpPr>
          <p:nvPr>
            <p:ph idx="13"/>
          </p:nvPr>
        </p:nvSpPr>
        <p:spPr>
          <a:xfrm>
            <a:off x="452717" y="3505200"/>
            <a:ext cx="8421776" cy="479659"/>
          </a:xfrm>
        </p:spPr>
        <p:txBody>
          <a:bodyPr/>
          <a:lstStyle/>
          <a:p>
            <a:pPr marL="0" indent="0">
              <a:buNone/>
            </a:pPr>
            <a:r>
              <a:rPr lang="en-US" dirty="0"/>
              <a:t>Because this gradient vector is nonzero, the tangent</a:t>
            </a:r>
            <a:endParaRPr lang="en-US" b="1" dirty="0"/>
          </a:p>
        </p:txBody>
      </p:sp>
      <p:sp>
        <p:nvSpPr>
          <p:cNvPr id="8" name="Content Placeholder 7">
            <a:extLst>
              <a:ext uri="{FF2B5EF4-FFF2-40B4-BE49-F238E27FC236}">
                <a16:creationId xmlns:a16="http://schemas.microsoft.com/office/drawing/2014/main" id="{3398B6C0-08EE-4CEE-B760-94379BC2E14F}"/>
              </a:ext>
            </a:extLst>
          </p:cNvPr>
          <p:cNvSpPr>
            <a:spLocks noGrp="1"/>
          </p:cNvSpPr>
          <p:nvPr>
            <p:ph idx="14"/>
          </p:nvPr>
        </p:nvSpPr>
        <p:spPr>
          <a:xfrm>
            <a:off x="452719" y="4091710"/>
            <a:ext cx="2579240" cy="499541"/>
          </a:xfrm>
        </p:spPr>
        <p:txBody>
          <a:bodyPr/>
          <a:lstStyle/>
          <a:p>
            <a:pPr marL="0" indent="0">
              <a:buNone/>
            </a:pPr>
            <a:r>
              <a:rPr lang="en-US" dirty="0"/>
              <a:t>to the ellipse at</a:t>
            </a:r>
            <a:endParaRPr lang="en-US" b="1" dirty="0"/>
          </a:p>
        </p:txBody>
      </p:sp>
      <p:graphicFrame>
        <p:nvGraphicFramePr>
          <p:cNvPr id="10" name="Object 9" descr="(negative 2, 1).">
            <a:extLst>
              <a:ext uri="{FF2B5EF4-FFF2-40B4-BE49-F238E27FC236}">
                <a16:creationId xmlns:a16="http://schemas.microsoft.com/office/drawing/2014/main" id="{8A2FACB6-6D18-4C08-BD3C-2105855AE1AD}"/>
              </a:ext>
            </a:extLst>
          </p:cNvPr>
          <p:cNvGraphicFramePr>
            <a:graphicFrameLocks noChangeAspect="1"/>
          </p:cNvGraphicFramePr>
          <p:nvPr>
            <p:extLst>
              <p:ext uri="{D42A27DB-BD31-4B8C-83A1-F6EECF244321}">
                <p14:modId xmlns:p14="http://schemas.microsoft.com/office/powerpoint/2010/main" val="3468563007"/>
              </p:ext>
            </p:extLst>
          </p:nvPr>
        </p:nvGraphicFramePr>
        <p:xfrm>
          <a:off x="3100023" y="4149425"/>
          <a:ext cx="927100" cy="393700"/>
        </p:xfrm>
        <a:graphic>
          <a:graphicData uri="http://schemas.openxmlformats.org/presentationml/2006/ole">
            <mc:AlternateContent xmlns:mc="http://schemas.openxmlformats.org/markup-compatibility/2006">
              <mc:Choice xmlns:v="urn:schemas-microsoft-com:vml" Requires="v">
                <p:oleObj spid="_x0000_s104503" name="Equation" r:id="rId5" imgW="927000" imgH="393480" progId="Equation.DSMT4">
                  <p:embed/>
                </p:oleObj>
              </mc:Choice>
              <mc:Fallback>
                <p:oleObj name="Equation" r:id="rId5" imgW="927000" imgH="393480" progId="Equation.DSMT4">
                  <p:embed/>
                  <p:pic>
                    <p:nvPicPr>
                      <p:cNvPr id="10" name="Object 9" descr="(negative 2, 1).">
                        <a:extLst>
                          <a:ext uri="{FF2B5EF4-FFF2-40B4-BE49-F238E27FC236}">
                            <a16:creationId xmlns:a16="http://schemas.microsoft.com/office/drawing/2014/main" id="{8A2FACB6-6D18-4C08-BD3C-2105855AE1AD}"/>
                          </a:ext>
                        </a:extLst>
                      </p:cNvPr>
                      <p:cNvPicPr/>
                      <p:nvPr/>
                    </p:nvPicPr>
                    <p:blipFill>
                      <a:blip r:embed="rId6"/>
                      <a:stretch>
                        <a:fillRect/>
                      </a:stretch>
                    </p:blipFill>
                    <p:spPr>
                      <a:xfrm>
                        <a:off x="3100023" y="4149425"/>
                        <a:ext cx="927100" cy="3937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0D8A149A-E790-4252-985E-7E72FF3CB7E9}"/>
              </a:ext>
            </a:extLst>
          </p:cNvPr>
          <p:cNvSpPr>
            <a:spLocks noGrp="1"/>
          </p:cNvSpPr>
          <p:nvPr>
            <p:ph idx="15"/>
          </p:nvPr>
        </p:nvSpPr>
        <p:spPr>
          <a:xfrm>
            <a:off x="4139551" y="4090737"/>
            <a:ext cx="4581956" cy="481263"/>
          </a:xfrm>
        </p:spPr>
        <p:txBody>
          <a:bodyPr/>
          <a:lstStyle/>
          <a:p>
            <a:pPr marL="0" indent="0">
              <a:buNone/>
            </a:pPr>
            <a:r>
              <a:rPr lang="en-US" dirty="0"/>
              <a:t>is the line</a:t>
            </a:r>
          </a:p>
        </p:txBody>
      </p:sp>
      <p:graphicFrame>
        <p:nvGraphicFramePr>
          <p:cNvPr id="6" name="Object 5" descr="left parenthesis negative 1 right parenthesis left parenthesis x + 2 right parenthesis + left parenthesis 2 right parenthesis left parenthesis y minus 1 right parenthesis =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932351440"/>
              </p:ext>
            </p:extLst>
          </p:nvPr>
        </p:nvGraphicFramePr>
        <p:xfrm>
          <a:off x="2378513" y="4924637"/>
          <a:ext cx="3929773" cy="364973"/>
        </p:xfrm>
        <a:graphic>
          <a:graphicData uri="http://schemas.openxmlformats.org/presentationml/2006/ole">
            <mc:AlternateContent xmlns:mc="http://schemas.openxmlformats.org/markup-compatibility/2006">
              <mc:Choice xmlns:v="urn:schemas-microsoft-com:vml" Requires="v">
                <p:oleObj spid="_x0000_s104504" name="Equation" r:id="rId7" imgW="3174840" imgH="342720" progId="Equation.DSMT4">
                  <p:embed/>
                </p:oleObj>
              </mc:Choice>
              <mc:Fallback>
                <p:oleObj name="Equation" r:id="rId7" imgW="3174840" imgH="342720" progId="Equation.DSMT4">
                  <p:embed/>
                  <p:pic>
                    <p:nvPicPr>
                      <p:cNvPr id="6" name="Object 5" descr="left parenthesis negative 1 right parenthesis left parenthesis x + 2 right parenthesis + left parenthesis 2 right parenthesis left parenthesis y minus 1 right parenthesis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378513" y="4924637"/>
                        <a:ext cx="3929773" cy="364973"/>
                      </a:xfrm>
                      <a:prstGeom prst="rect">
                        <a:avLst/>
                      </a:prstGeom>
                    </p:spPr>
                  </p:pic>
                </p:oleObj>
              </mc:Fallback>
            </mc:AlternateContent>
          </a:graphicData>
        </a:graphic>
      </p:graphicFrame>
      <p:graphicFrame>
        <p:nvGraphicFramePr>
          <p:cNvPr id="7" name="Object 6" descr="x minus 2 y = negative 4.">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680574495"/>
              </p:ext>
            </p:extLst>
          </p:nvPr>
        </p:nvGraphicFramePr>
        <p:xfrm>
          <a:off x="4760832" y="5583401"/>
          <a:ext cx="1838142" cy="364974"/>
        </p:xfrm>
        <a:graphic>
          <a:graphicData uri="http://schemas.openxmlformats.org/presentationml/2006/ole">
            <mc:AlternateContent xmlns:mc="http://schemas.openxmlformats.org/markup-compatibility/2006">
              <mc:Choice xmlns:v="urn:schemas-microsoft-com:vml" Requires="v">
                <p:oleObj spid="_x0000_s104505" name="Equation" r:id="rId9" imgW="1485720" imgH="342720" progId="Equation.DSMT4">
                  <p:embed/>
                </p:oleObj>
              </mc:Choice>
              <mc:Fallback>
                <p:oleObj name="Equation" r:id="rId9" imgW="1485720" imgH="342720" progId="Equation.DSMT4">
                  <p:embed/>
                  <p:pic>
                    <p:nvPicPr>
                      <p:cNvPr id="7" name="Object 6" descr="x minus 2 y = negative 4.">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760832" y="5583401"/>
                        <a:ext cx="1838142" cy="364974"/>
                      </a:xfrm>
                      <a:prstGeom prst="rect">
                        <a:avLst/>
                      </a:prstGeom>
                    </p:spPr>
                  </p:pic>
                </p:oleObj>
              </mc:Fallback>
            </mc:AlternateContent>
          </a:graphicData>
        </a:graphic>
      </p:graphicFrame>
    </p:spTree>
    <p:extLst>
      <p:ext uri="{BB962C8B-B14F-4D97-AF65-F5344CB8AC3E}">
        <p14:creationId xmlns:p14="http://schemas.microsoft.com/office/powerpoint/2010/main" val="85723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Gradients and Tangents to Level Curves </a:t>
            </a:r>
            <a:r>
              <a:rPr lang="en-IN" sz="2000" b="0" dirty="0"/>
              <a:t>(7 of 8)</a:t>
            </a:r>
          </a:p>
        </p:txBody>
      </p:sp>
      <p:sp>
        <p:nvSpPr>
          <p:cNvPr id="3" name="Content Placeholder 2"/>
          <p:cNvSpPr>
            <a:spLocks noGrp="1"/>
          </p:cNvSpPr>
          <p:nvPr>
            <p:ph idx="1"/>
          </p:nvPr>
        </p:nvSpPr>
        <p:spPr>
          <a:xfrm>
            <a:off x="457200" y="1600201"/>
            <a:ext cx="4419600" cy="404870"/>
          </a:xfrm>
        </p:spPr>
        <p:txBody>
          <a:bodyPr/>
          <a:lstStyle/>
          <a:p>
            <a:pPr marL="0" indent="0">
              <a:buNone/>
            </a:pPr>
            <a:r>
              <a:rPr lang="en-IN" sz="2400" b="1" dirty="0"/>
              <a:t>Algebra Rules for Gradients</a:t>
            </a:r>
          </a:p>
        </p:txBody>
      </p:sp>
      <p:sp>
        <p:nvSpPr>
          <p:cNvPr id="4" name="Content Placeholder 3"/>
          <p:cNvSpPr>
            <a:spLocks noGrp="1"/>
          </p:cNvSpPr>
          <p:nvPr>
            <p:ph idx="13"/>
          </p:nvPr>
        </p:nvSpPr>
        <p:spPr>
          <a:xfrm>
            <a:off x="457200" y="2209801"/>
            <a:ext cx="1981200" cy="423230"/>
          </a:xfrm>
        </p:spPr>
        <p:txBody>
          <a:bodyPr/>
          <a:lstStyle/>
          <a:p>
            <a:pPr marL="0" indent="0">
              <a:buNone/>
            </a:pPr>
            <a:r>
              <a:rPr lang="en-IN" sz="2400" b="1" dirty="0"/>
              <a:t>1. </a:t>
            </a:r>
            <a:r>
              <a:rPr lang="en-IN" sz="2400" dirty="0"/>
              <a:t>Sum Rule:</a:t>
            </a:r>
          </a:p>
        </p:txBody>
      </p:sp>
      <p:graphicFrame>
        <p:nvGraphicFramePr>
          <p:cNvPr id="14" name="Object 13" descr="nabla left parenthesis f + g right parenthesis = nabla f + nabla g">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33197" y="2201300"/>
          <a:ext cx="3333750" cy="396875"/>
        </p:xfrm>
        <a:graphic>
          <a:graphicData uri="http://schemas.openxmlformats.org/presentationml/2006/ole">
            <mc:AlternateContent xmlns:mc="http://schemas.openxmlformats.org/markup-compatibility/2006">
              <mc:Choice xmlns:v="urn:schemas-microsoft-com:vml" Requires="v">
                <p:oleObj spid="_x0000_s105529" name="Equation" r:id="rId3" imgW="2476440" imgH="342720" progId="Equation.DSMT4">
                  <p:embed/>
                </p:oleObj>
              </mc:Choice>
              <mc:Fallback>
                <p:oleObj name="Equation" r:id="rId3" imgW="2476440" imgH="342720" progId="Equation.DSMT4">
                  <p:embed/>
                  <p:pic>
                    <p:nvPicPr>
                      <p:cNvPr id="14" name="Object 13" descr="nabla left parenthesis f + g right parenthesis = nabla f + nabla g">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333197" y="2201300"/>
                        <a:ext cx="3333750" cy="396875"/>
                      </a:xfrm>
                      <a:prstGeom prst="rect">
                        <a:avLst/>
                      </a:prstGeom>
                    </p:spPr>
                  </p:pic>
                </p:oleObj>
              </mc:Fallback>
            </mc:AlternateContent>
          </a:graphicData>
        </a:graphic>
      </p:graphicFrame>
      <p:sp>
        <p:nvSpPr>
          <p:cNvPr id="5" name="Content Placeholder 4"/>
          <p:cNvSpPr>
            <a:spLocks noGrp="1"/>
          </p:cNvSpPr>
          <p:nvPr>
            <p:ph idx="14"/>
          </p:nvPr>
        </p:nvSpPr>
        <p:spPr>
          <a:xfrm>
            <a:off x="443753" y="2971801"/>
            <a:ext cx="2680447" cy="410378"/>
          </a:xfrm>
        </p:spPr>
        <p:txBody>
          <a:bodyPr/>
          <a:lstStyle/>
          <a:p>
            <a:pPr marL="0" indent="0">
              <a:buNone/>
            </a:pPr>
            <a:r>
              <a:rPr lang="en-IN" sz="2400" b="1" dirty="0"/>
              <a:t>2. </a:t>
            </a:r>
            <a:r>
              <a:rPr lang="en-IN" sz="2400" dirty="0"/>
              <a:t>Difference Rule:</a:t>
            </a:r>
          </a:p>
        </p:txBody>
      </p:sp>
      <p:graphicFrame>
        <p:nvGraphicFramePr>
          <p:cNvPr id="15" name="Object 14" descr="nabla left parenthesis f minus g right parenthesis = nabla f minus nabla g">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41856" y="2946003"/>
          <a:ext cx="3316432" cy="396875"/>
        </p:xfrm>
        <a:graphic>
          <a:graphicData uri="http://schemas.openxmlformats.org/presentationml/2006/ole">
            <mc:AlternateContent xmlns:mc="http://schemas.openxmlformats.org/markup-compatibility/2006">
              <mc:Choice xmlns:v="urn:schemas-microsoft-com:vml" Requires="v">
                <p:oleObj spid="_x0000_s105530" name="Equation" r:id="rId5" imgW="2463480" imgH="342720" progId="Equation.DSMT4">
                  <p:embed/>
                </p:oleObj>
              </mc:Choice>
              <mc:Fallback>
                <p:oleObj name="Equation" r:id="rId5" imgW="2463480" imgH="342720" progId="Equation.DSMT4">
                  <p:embed/>
                  <p:pic>
                    <p:nvPicPr>
                      <p:cNvPr id="15" name="Object 14" descr="nabla left parenthesis f minus g right parenthesis = nabla f minus nabla g">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341856" y="2946003"/>
                        <a:ext cx="3316432" cy="396875"/>
                      </a:xfrm>
                      <a:prstGeom prst="rect">
                        <a:avLst/>
                      </a:prstGeom>
                    </p:spPr>
                  </p:pic>
                </p:oleObj>
              </mc:Fallback>
            </mc:AlternateContent>
          </a:graphicData>
        </a:graphic>
      </p:graphicFrame>
      <p:sp>
        <p:nvSpPr>
          <p:cNvPr id="6" name="Content Placeholder 5"/>
          <p:cNvSpPr>
            <a:spLocks noGrp="1"/>
          </p:cNvSpPr>
          <p:nvPr>
            <p:ph idx="15"/>
          </p:nvPr>
        </p:nvSpPr>
        <p:spPr>
          <a:xfrm>
            <a:off x="457200" y="3664220"/>
            <a:ext cx="3663108" cy="450580"/>
          </a:xfrm>
        </p:spPr>
        <p:txBody>
          <a:bodyPr/>
          <a:lstStyle/>
          <a:p>
            <a:pPr marL="0" indent="0">
              <a:buNone/>
            </a:pPr>
            <a:r>
              <a:rPr lang="en-IN" sz="2400" b="1" dirty="0"/>
              <a:t>3. </a:t>
            </a:r>
            <a:r>
              <a:rPr lang="en-IN" sz="2400" dirty="0"/>
              <a:t>Constant Multiple Rule:</a:t>
            </a:r>
          </a:p>
        </p:txBody>
      </p:sp>
      <p:graphicFrame>
        <p:nvGraphicFramePr>
          <p:cNvPr id="16" name="Object 15" descr="nabla left parenthesis k f right parenthesis = k 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50515" y="3690706"/>
          <a:ext cx="2138363" cy="395287"/>
        </p:xfrm>
        <a:graphic>
          <a:graphicData uri="http://schemas.openxmlformats.org/presentationml/2006/ole">
            <mc:AlternateContent xmlns:mc="http://schemas.openxmlformats.org/markup-compatibility/2006">
              <mc:Choice xmlns:v="urn:schemas-microsoft-com:vml" Requires="v">
                <p:oleObj spid="_x0000_s105531" name="Equation" r:id="rId7" imgW="1587240" imgH="342720" progId="Equation.DSMT4">
                  <p:embed/>
                </p:oleObj>
              </mc:Choice>
              <mc:Fallback>
                <p:oleObj name="Equation" r:id="rId7" imgW="1587240" imgH="342720" progId="Equation.DSMT4">
                  <p:embed/>
                  <p:pic>
                    <p:nvPicPr>
                      <p:cNvPr id="16" name="Object 15" descr="nabla left parenthesis k f right parenthesis = k nabla f">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350515" y="3690706"/>
                        <a:ext cx="2138363" cy="395287"/>
                      </a:xfrm>
                      <a:prstGeom prst="rect">
                        <a:avLst/>
                      </a:prstGeom>
                    </p:spPr>
                  </p:pic>
                </p:oleObj>
              </mc:Fallback>
            </mc:AlternateContent>
          </a:graphicData>
        </a:graphic>
      </p:graphicFrame>
      <p:sp>
        <p:nvSpPr>
          <p:cNvPr id="7" name="Content Placeholder 6"/>
          <p:cNvSpPr>
            <a:spLocks noGrp="1"/>
          </p:cNvSpPr>
          <p:nvPr>
            <p:ph idx="16"/>
          </p:nvPr>
        </p:nvSpPr>
        <p:spPr>
          <a:xfrm>
            <a:off x="6644799" y="3682233"/>
            <a:ext cx="2147047" cy="403760"/>
          </a:xfrm>
        </p:spPr>
        <p:txBody>
          <a:bodyPr/>
          <a:lstStyle/>
          <a:p>
            <a:pPr marL="0" indent="0">
              <a:buNone/>
            </a:pPr>
            <a:r>
              <a:rPr lang="en-US" sz="2400" dirty="0"/>
              <a:t>(any number </a:t>
            </a:r>
            <a:r>
              <a:rPr lang="en-US" sz="2400" i="1" dirty="0"/>
              <a:t>k</a:t>
            </a:r>
            <a:r>
              <a:rPr lang="en-US" sz="2400" dirty="0"/>
              <a:t>)</a:t>
            </a:r>
            <a:endParaRPr lang="en-IN" sz="2400" dirty="0"/>
          </a:p>
        </p:txBody>
      </p:sp>
      <p:sp>
        <p:nvSpPr>
          <p:cNvPr id="8" name="Content Placeholder 7"/>
          <p:cNvSpPr>
            <a:spLocks noGrp="1"/>
          </p:cNvSpPr>
          <p:nvPr>
            <p:ph idx="17"/>
          </p:nvPr>
        </p:nvSpPr>
        <p:spPr>
          <a:xfrm>
            <a:off x="487680" y="4412080"/>
            <a:ext cx="2438400" cy="404869"/>
          </a:xfrm>
        </p:spPr>
        <p:txBody>
          <a:bodyPr/>
          <a:lstStyle/>
          <a:p>
            <a:pPr marL="0" indent="0">
              <a:buNone/>
            </a:pPr>
            <a:r>
              <a:rPr lang="en-IN" sz="2400" b="1" dirty="0"/>
              <a:t>4. </a:t>
            </a:r>
            <a:r>
              <a:rPr lang="en-IN" sz="2400" dirty="0"/>
              <a:t>Product Rule:</a:t>
            </a:r>
          </a:p>
        </p:txBody>
      </p:sp>
      <p:graphicFrame>
        <p:nvGraphicFramePr>
          <p:cNvPr id="17" name="Object 16" descr="nabla left parenthesis f g right parenthesis = f nabla g + g 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32618" y="4389854"/>
          <a:ext cx="3385705" cy="396875"/>
        </p:xfrm>
        <a:graphic>
          <a:graphicData uri="http://schemas.openxmlformats.org/presentationml/2006/ole">
            <mc:AlternateContent xmlns:mc="http://schemas.openxmlformats.org/markup-compatibility/2006">
              <mc:Choice xmlns:v="urn:schemas-microsoft-com:vml" Requires="v">
                <p:oleObj spid="_x0000_s105532" name="Equation" r:id="rId9" imgW="2514600" imgH="342720" progId="Equation.DSMT4">
                  <p:embed/>
                </p:oleObj>
              </mc:Choice>
              <mc:Fallback>
                <p:oleObj name="Equation" r:id="rId9" imgW="2514600" imgH="342720" progId="Equation.DSMT4">
                  <p:embed/>
                  <p:pic>
                    <p:nvPicPr>
                      <p:cNvPr id="17" name="Object 16" descr="nabla left parenthesis f g right parenthesis = f nabla g + g nabla f">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332618" y="4389854"/>
                        <a:ext cx="3385705" cy="396875"/>
                      </a:xfrm>
                      <a:prstGeom prst="rect">
                        <a:avLst/>
                      </a:prstGeom>
                    </p:spPr>
                  </p:pic>
                </p:oleObj>
              </mc:Fallback>
            </mc:AlternateContent>
          </a:graphicData>
        </a:graphic>
      </p:graphicFrame>
      <p:sp>
        <p:nvSpPr>
          <p:cNvPr id="9" name="Content Placeholder 8"/>
          <p:cNvSpPr>
            <a:spLocks noGrp="1"/>
          </p:cNvSpPr>
          <p:nvPr>
            <p:ph idx="18"/>
          </p:nvPr>
        </p:nvSpPr>
        <p:spPr>
          <a:xfrm>
            <a:off x="487680" y="5374661"/>
            <a:ext cx="2438400" cy="457200"/>
          </a:xfrm>
        </p:spPr>
        <p:txBody>
          <a:bodyPr/>
          <a:lstStyle/>
          <a:p>
            <a:pPr marL="0" indent="0">
              <a:buNone/>
            </a:pPr>
            <a:r>
              <a:rPr lang="en-IN" sz="2400" b="1" dirty="0"/>
              <a:t>5. </a:t>
            </a:r>
            <a:r>
              <a:rPr lang="en-IN" sz="2400" dirty="0"/>
              <a:t>Quotient Rule:</a:t>
            </a:r>
            <a:endParaRPr lang="en-US" sz="2400" b="1" dirty="0"/>
          </a:p>
        </p:txBody>
      </p:sp>
      <p:graphicFrame>
        <p:nvGraphicFramePr>
          <p:cNvPr id="18" name="Object 17" descr="nabla left parenthesis start fraction f over g end fraction right parenthesis = start fraction g nabla f minus f nabla g over g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67200" y="4831736"/>
          <a:ext cx="3521364" cy="1000125"/>
        </p:xfrm>
        <a:graphic>
          <a:graphicData uri="http://schemas.openxmlformats.org/presentationml/2006/ole">
            <mc:AlternateContent xmlns:mc="http://schemas.openxmlformats.org/markup-compatibility/2006">
              <mc:Choice xmlns:v="urn:schemas-microsoft-com:vml" Requires="v">
                <p:oleObj spid="_x0000_s105533" name="Equation" r:id="rId11" imgW="2616120" imgH="863280" progId="Equation.DSMT4">
                  <p:embed/>
                </p:oleObj>
              </mc:Choice>
              <mc:Fallback>
                <p:oleObj name="Equation" r:id="rId11" imgW="2616120" imgH="863280" progId="Equation.DSMT4">
                  <p:embed/>
                  <p:pic>
                    <p:nvPicPr>
                      <p:cNvPr id="18" name="Object 17" descr="nabla left parenthesis start fraction f over g end fraction right parenthesis = start fraction g nabla f minus f nabla g over g squared end fraction">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267200" y="4831736"/>
                        <a:ext cx="3521364" cy="1000125"/>
                      </a:xfrm>
                      <a:prstGeom prst="rect">
                        <a:avLst/>
                      </a:prstGeom>
                    </p:spPr>
                  </p:pic>
                </p:oleObj>
              </mc:Fallback>
            </mc:AlternateContent>
          </a:graphicData>
        </a:graphic>
      </p:graphicFrame>
    </p:spTree>
    <p:extLst>
      <p:ext uri="{BB962C8B-B14F-4D97-AF65-F5344CB8AC3E}">
        <p14:creationId xmlns:p14="http://schemas.microsoft.com/office/powerpoint/2010/main" val="3417627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Gradients and Tangents to Level Curves </a:t>
            </a:r>
            <a:r>
              <a:rPr lang="en-IN" sz="2000" b="0" dirty="0"/>
              <a:t>(8 of 8)</a:t>
            </a:r>
          </a:p>
        </p:txBody>
      </p:sp>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7200" y="1600201"/>
            <a:ext cx="5562600" cy="404870"/>
          </a:xfrm>
        </p:spPr>
        <p:txBody>
          <a:bodyPr/>
          <a:lstStyle/>
          <a:p>
            <a:pPr marL="0" indent="0">
              <a:buNone/>
            </a:pPr>
            <a:r>
              <a:rPr lang="en-IN" sz="2200" b="1" dirty="0"/>
              <a:t>Example:</a:t>
            </a:r>
            <a:r>
              <a:rPr lang="en-IN" sz="2200" dirty="0"/>
              <a:t> We illustrate two of the rules with</a:t>
            </a:r>
          </a:p>
        </p:txBody>
      </p:sp>
      <p:graphicFrame>
        <p:nvGraphicFramePr>
          <p:cNvPr id="15" name="Object 14" descr="f of x and y = x minus y, g of x and y = 3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49720" y="2069118"/>
          <a:ext cx="4170795" cy="339147"/>
        </p:xfrm>
        <a:graphic>
          <a:graphicData uri="http://schemas.openxmlformats.org/presentationml/2006/ole">
            <mc:AlternateContent xmlns:mc="http://schemas.openxmlformats.org/markup-compatibility/2006">
              <mc:Choice xmlns:v="urn:schemas-microsoft-com:vml" Requires="v">
                <p:oleObj spid="_x0000_s106575" name="Equation" r:id="rId3" imgW="3619440" imgH="342720" progId="Equation.DSMT4">
                  <p:embed/>
                </p:oleObj>
              </mc:Choice>
              <mc:Fallback>
                <p:oleObj name="Equation" r:id="rId3" imgW="3619440" imgH="342720" progId="Equation.DSMT4">
                  <p:embed/>
                  <p:pic>
                    <p:nvPicPr>
                      <p:cNvPr id="15" name="Object 14" descr="f of x and y = x minus y, g of x and y = 3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49720" y="2069118"/>
                        <a:ext cx="4170795" cy="339147"/>
                      </a:xfrm>
                      <a:prstGeom prst="rect">
                        <a:avLst/>
                      </a:prstGeom>
                    </p:spPr>
                  </p:pic>
                </p:oleObj>
              </mc:Fallback>
            </mc:AlternateContent>
          </a:graphicData>
        </a:graphic>
      </p:graphicFrame>
      <p:graphicFrame>
        <p:nvGraphicFramePr>
          <p:cNvPr id="14" name="Object 13" descr="nabla f = i minus j, nabla g = 3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10464" y="2488659"/>
          <a:ext cx="3249306" cy="339885"/>
        </p:xfrm>
        <a:graphic>
          <a:graphicData uri="http://schemas.openxmlformats.org/presentationml/2006/ole">
            <mc:AlternateContent xmlns:mc="http://schemas.openxmlformats.org/markup-compatibility/2006">
              <mc:Choice xmlns:v="urn:schemas-microsoft-com:vml" Requires="v">
                <p:oleObj spid="_x0000_s106576" name="Equation" r:id="rId5" imgW="2819160" imgH="342720" progId="Equation.DSMT4">
                  <p:embed/>
                </p:oleObj>
              </mc:Choice>
              <mc:Fallback>
                <p:oleObj name="Equation" r:id="rId5" imgW="2819160" imgH="342720" progId="Equation.DSMT4">
                  <p:embed/>
                  <p:pic>
                    <p:nvPicPr>
                      <p:cNvPr id="14" name="Object 13" descr="nabla f = i minus j, nabla g = 3 j.">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210464" y="2488659"/>
                        <a:ext cx="3249306" cy="339885"/>
                      </a:xfrm>
                      <a:prstGeom prst="rect">
                        <a:avLst/>
                      </a:prstGeom>
                    </p:spPr>
                  </p:pic>
                </p:oleObj>
              </mc:Fallback>
            </mc:AlternateContent>
          </a:graphicData>
        </a:graphic>
      </p:graphicFrame>
      <p:sp>
        <p:nvSpPr>
          <p:cNvPr id="4" name="Content Placeholder 3">
            <a:extLst>
              <a:ext uri="{C183D7F6-B498-43B3-948B-1728B52AA6E4}">
                <adec:decorative xmlns:adec="http://schemas.microsoft.com/office/drawing/2017/decorative" val="1"/>
              </a:ext>
            </a:extLst>
          </p:cNvPr>
          <p:cNvSpPr>
            <a:spLocks noGrp="1"/>
          </p:cNvSpPr>
          <p:nvPr>
            <p:ph idx="13"/>
          </p:nvPr>
        </p:nvSpPr>
        <p:spPr>
          <a:xfrm>
            <a:off x="457200" y="2743200"/>
            <a:ext cx="1295400" cy="393267"/>
          </a:xfrm>
        </p:spPr>
        <p:txBody>
          <a:bodyPr/>
          <a:lstStyle/>
          <a:p>
            <a:pPr marL="0" indent="0">
              <a:buNone/>
            </a:pPr>
            <a:r>
              <a:rPr lang="en-IN" sz="2200" dirty="0"/>
              <a:t>We have</a:t>
            </a:r>
          </a:p>
        </p:txBody>
      </p:sp>
      <p:sp>
        <p:nvSpPr>
          <p:cNvPr id="5" name="Content Placeholder 4"/>
          <p:cNvSpPr>
            <a:spLocks noGrp="1"/>
          </p:cNvSpPr>
          <p:nvPr>
            <p:ph idx="14"/>
          </p:nvPr>
        </p:nvSpPr>
        <p:spPr>
          <a:xfrm>
            <a:off x="443753" y="3286698"/>
            <a:ext cx="394447" cy="427726"/>
          </a:xfrm>
        </p:spPr>
        <p:txBody>
          <a:bodyPr/>
          <a:lstStyle/>
          <a:p>
            <a:pPr marL="0" indent="0">
              <a:buFont typeface="Wingdings" panose="05000000000000000000" pitchFamily="2" charset="2"/>
              <a:buNone/>
            </a:pPr>
            <a:r>
              <a:rPr lang="en-IN" sz="2200" b="1" kern="0" dirty="0"/>
              <a:t>1.</a:t>
            </a:r>
            <a:endParaRPr lang="en-US" sz="2200" kern="0" dirty="0"/>
          </a:p>
        </p:txBody>
      </p:sp>
      <p:graphicFrame>
        <p:nvGraphicFramePr>
          <p:cNvPr id="16" name="Object 15" descr="nabla left parenthesis f minus g right parenthesis = nabla left parenthesis x minus 4 y right parenthesis = i minus 4 j = nabla f minus nabla g">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14400" y="3316514"/>
          <a:ext cx="5618988" cy="339885"/>
        </p:xfrm>
        <a:graphic>
          <a:graphicData uri="http://schemas.openxmlformats.org/presentationml/2006/ole">
            <mc:AlternateContent xmlns:mc="http://schemas.openxmlformats.org/markup-compatibility/2006">
              <mc:Choice xmlns:v="urn:schemas-microsoft-com:vml" Requires="v">
                <p:oleObj spid="_x0000_s106577" name="Equation" r:id="rId7" imgW="4876560" imgH="342720" progId="Equation.DSMT4">
                  <p:embed/>
                </p:oleObj>
              </mc:Choice>
              <mc:Fallback>
                <p:oleObj name="Equation" r:id="rId7" imgW="4876560" imgH="342720" progId="Equation.DSMT4">
                  <p:embed/>
                  <p:pic>
                    <p:nvPicPr>
                      <p:cNvPr id="16" name="Object 15" descr="nabla left parenthesis f minus g right parenthesis = nabla left parenthesis x minus 4 y right parenthesis = i minus 4 j = nabla f minus nabla g">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914400" y="3316514"/>
                        <a:ext cx="5618988" cy="339885"/>
                      </a:xfrm>
                      <a:prstGeom prst="rect">
                        <a:avLst/>
                      </a:prstGeom>
                    </p:spPr>
                  </p:pic>
                </p:oleObj>
              </mc:Fallback>
            </mc:AlternateContent>
          </a:graphicData>
        </a:graphic>
      </p:graphicFrame>
      <p:sp>
        <p:nvSpPr>
          <p:cNvPr id="6" name="Content Placeholder 5"/>
          <p:cNvSpPr>
            <a:spLocks noGrp="1"/>
          </p:cNvSpPr>
          <p:nvPr>
            <p:ph idx="15"/>
          </p:nvPr>
        </p:nvSpPr>
        <p:spPr>
          <a:xfrm>
            <a:off x="443753" y="3775843"/>
            <a:ext cx="394447" cy="398600"/>
          </a:xfrm>
        </p:spPr>
        <p:txBody>
          <a:bodyPr/>
          <a:lstStyle/>
          <a:p>
            <a:pPr marL="0" indent="0">
              <a:buFont typeface="Wingdings" panose="05000000000000000000" pitchFamily="2" charset="2"/>
              <a:buNone/>
            </a:pPr>
            <a:r>
              <a:rPr lang="en-IN" sz="2200" b="1" kern="0" dirty="0"/>
              <a:t>2.</a:t>
            </a:r>
            <a:endParaRPr lang="en-US" sz="2200" kern="0" dirty="0"/>
          </a:p>
        </p:txBody>
      </p:sp>
      <p:graphicFrame>
        <p:nvGraphicFramePr>
          <p:cNvPr id="17" name="Object 16" descr="nabla left parenthesis f g right parenthesis = nabla left parenthesis 3 x y minus 3 y squared right parenthesis = 3 y i + left parenthesis 3 x minus 6 y right parenthesis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14400" y="3776549"/>
          <a:ext cx="5590438" cy="402425"/>
        </p:xfrm>
        <a:graphic>
          <a:graphicData uri="http://schemas.openxmlformats.org/presentationml/2006/ole">
            <mc:AlternateContent xmlns:mc="http://schemas.openxmlformats.org/markup-compatibility/2006">
              <mc:Choice xmlns:v="urn:schemas-microsoft-com:vml" Requires="v">
                <p:oleObj spid="_x0000_s106578" name="Equation" r:id="rId9" imgW="4851360" imgH="406080" progId="Equation.DSMT4">
                  <p:embed/>
                </p:oleObj>
              </mc:Choice>
              <mc:Fallback>
                <p:oleObj name="Equation" r:id="rId9" imgW="4851360" imgH="406080" progId="Equation.DSMT4">
                  <p:embed/>
                  <p:pic>
                    <p:nvPicPr>
                      <p:cNvPr id="17" name="Object 16" descr="nabla left parenthesis f g right parenthesis = nabla left parenthesis 3 x y minus 3 y squared right parenthesis = 3 y i + left parenthesis 3 x minus 6 y right parenthesis j">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914400" y="3776549"/>
                        <a:ext cx="5590438" cy="402425"/>
                      </a:xfrm>
                      <a:prstGeom prst="rect">
                        <a:avLst/>
                      </a:prstGeom>
                    </p:spPr>
                  </p:pic>
                </p:oleObj>
              </mc:Fallback>
            </mc:AlternateContent>
          </a:graphicData>
        </a:graphic>
      </p:graphicFrame>
      <p:sp>
        <p:nvSpPr>
          <p:cNvPr id="7" name="Content Placeholder 6"/>
          <p:cNvSpPr>
            <a:spLocks noGrp="1"/>
          </p:cNvSpPr>
          <p:nvPr>
            <p:ph idx="16"/>
          </p:nvPr>
        </p:nvSpPr>
        <p:spPr>
          <a:xfrm>
            <a:off x="443753" y="4263212"/>
            <a:ext cx="699247" cy="439154"/>
          </a:xfrm>
        </p:spPr>
        <p:txBody>
          <a:bodyPr/>
          <a:lstStyle/>
          <a:p>
            <a:pPr marL="0" indent="0">
              <a:buNone/>
            </a:pPr>
            <a:r>
              <a:rPr lang="en-US" sz="2200" dirty="0"/>
              <a:t>and</a:t>
            </a:r>
          </a:p>
        </p:txBody>
      </p:sp>
      <p:graphicFrame>
        <p:nvGraphicFramePr>
          <p:cNvPr id="18" name="Object 17" descr="f nabla g + g nabla f = left parenthesis x minus y right parenthesis 3 j + 3 y left parenthesis i minus j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65490" y="4495800"/>
          <a:ext cx="4712174" cy="338525"/>
        </p:xfrm>
        <a:graphic>
          <a:graphicData uri="http://schemas.openxmlformats.org/presentationml/2006/ole">
            <mc:AlternateContent xmlns:mc="http://schemas.openxmlformats.org/markup-compatibility/2006">
              <mc:Choice xmlns:v="urn:schemas-microsoft-com:vml" Requires="v">
                <p:oleObj spid="_x0000_s106579" name="Equation" r:id="rId11" imgW="4089240" imgH="342720" progId="Equation.DSMT4">
                  <p:embed/>
                </p:oleObj>
              </mc:Choice>
              <mc:Fallback>
                <p:oleObj name="Equation" r:id="rId11" imgW="4089240" imgH="342720" progId="Equation.DSMT4">
                  <p:embed/>
                  <p:pic>
                    <p:nvPicPr>
                      <p:cNvPr id="18" name="Object 17" descr="f nabla g + g nabla f = left parenthesis x minus y right parenthesis 3 j + 3 y left parenthesis i minus j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865490" y="4495800"/>
                        <a:ext cx="4712174" cy="338525"/>
                      </a:xfrm>
                      <a:prstGeom prst="rect">
                        <a:avLst/>
                      </a:prstGeom>
                    </p:spPr>
                  </p:pic>
                </p:oleObj>
              </mc:Fallback>
            </mc:AlternateContent>
          </a:graphicData>
        </a:graphic>
      </p:graphicFrame>
      <p:graphicFrame>
        <p:nvGraphicFramePr>
          <p:cNvPr id="19" name="Object 18" descr="equals 3 y i + left parenthesis 3 x minus 6 y right parenthesis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81727" y="4987503"/>
          <a:ext cx="2576334" cy="338525"/>
        </p:xfrm>
        <a:graphic>
          <a:graphicData uri="http://schemas.openxmlformats.org/presentationml/2006/ole">
            <mc:AlternateContent xmlns:mc="http://schemas.openxmlformats.org/markup-compatibility/2006">
              <mc:Choice xmlns:v="urn:schemas-microsoft-com:vml" Requires="v">
                <p:oleObj spid="_x0000_s106580" name="Equation" r:id="rId13" imgW="2234880" imgH="342720" progId="Equation.DSMT4">
                  <p:embed/>
                </p:oleObj>
              </mc:Choice>
              <mc:Fallback>
                <p:oleObj name="Equation" r:id="rId13" imgW="2234880" imgH="342720" progId="Equation.DSMT4">
                  <p:embed/>
                  <p:pic>
                    <p:nvPicPr>
                      <p:cNvPr id="19" name="Object 18" descr="equals 3 y i + left parenthesis 3 x minus 6 y right parenthesis j.">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3581727" y="4987503"/>
                        <a:ext cx="2576334" cy="338525"/>
                      </a:xfrm>
                      <a:prstGeom prst="rect">
                        <a:avLst/>
                      </a:prstGeom>
                    </p:spPr>
                  </p:pic>
                </p:oleObj>
              </mc:Fallback>
            </mc:AlternateContent>
          </a:graphicData>
        </a:graphic>
      </p:graphicFrame>
      <p:sp>
        <p:nvSpPr>
          <p:cNvPr id="8" name="Content Placeholder 7"/>
          <p:cNvSpPr>
            <a:spLocks noGrp="1"/>
          </p:cNvSpPr>
          <p:nvPr>
            <p:ph idx="17"/>
          </p:nvPr>
        </p:nvSpPr>
        <p:spPr>
          <a:xfrm>
            <a:off x="457200" y="5417552"/>
            <a:ext cx="6238138" cy="396324"/>
          </a:xfrm>
        </p:spPr>
        <p:txBody>
          <a:bodyPr/>
          <a:lstStyle/>
          <a:p>
            <a:pPr marL="0" indent="0">
              <a:buNone/>
            </a:pPr>
            <a:r>
              <a:rPr lang="en-IN" sz="2200" dirty="0"/>
              <a:t>We have therefore verified for this example that</a:t>
            </a:r>
            <a:endParaRPr lang="en-US" sz="2200" dirty="0"/>
          </a:p>
        </p:txBody>
      </p:sp>
      <p:graphicFrame>
        <p:nvGraphicFramePr>
          <p:cNvPr id="20" name="Object 19" descr="nabla left parenthesis f g right parenthesis = f nabla g + g 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3753" y="5943600"/>
          <a:ext cx="2715679" cy="313878"/>
        </p:xfrm>
        <a:graphic>
          <a:graphicData uri="http://schemas.openxmlformats.org/presentationml/2006/ole">
            <mc:AlternateContent xmlns:mc="http://schemas.openxmlformats.org/markup-compatibility/2006">
              <mc:Choice xmlns:v="urn:schemas-microsoft-com:vml" Requires="v">
                <p:oleObj spid="_x0000_s106581" name="Equation" r:id="rId15" imgW="2552400" imgH="342720" progId="Equation.DSMT4">
                  <p:embed/>
                </p:oleObj>
              </mc:Choice>
              <mc:Fallback>
                <p:oleObj name="Equation" r:id="rId15" imgW="2552400" imgH="342720" progId="Equation.DSMT4">
                  <p:embed/>
                  <p:pic>
                    <p:nvPicPr>
                      <p:cNvPr id="20" name="Object 19" descr="nabla left parenthesis f g right parenthesis = f nabla g + g nabla f.">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443753" y="5943600"/>
                        <a:ext cx="2715679" cy="313878"/>
                      </a:xfrm>
                      <a:prstGeom prst="rect">
                        <a:avLst/>
                      </a:prstGeom>
                    </p:spPr>
                  </p:pic>
                </p:oleObj>
              </mc:Fallback>
            </mc:AlternateContent>
          </a:graphicData>
        </a:graphic>
      </p:graphicFrame>
    </p:spTree>
    <p:extLst>
      <p:ext uri="{BB962C8B-B14F-4D97-AF65-F5344CB8AC3E}">
        <p14:creationId xmlns:p14="http://schemas.microsoft.com/office/powerpoint/2010/main" val="4003409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(4 of 6)</a:t>
            </a:r>
          </a:p>
        </p:txBody>
      </p:sp>
      <p:sp>
        <p:nvSpPr>
          <p:cNvPr id="3" name="Content Placeholder 2"/>
          <p:cNvSpPr>
            <a:spLocks noGrp="1"/>
          </p:cNvSpPr>
          <p:nvPr>
            <p:ph idx="1"/>
          </p:nvPr>
        </p:nvSpPr>
        <p:spPr>
          <a:xfrm>
            <a:off x="457200" y="1600200"/>
            <a:ext cx="1600200" cy="415887"/>
          </a:xfrm>
        </p:spPr>
        <p:txBody>
          <a:bodyPr/>
          <a:lstStyle/>
          <a:p>
            <a:pPr marL="0" indent="0">
              <a:buNone/>
            </a:pPr>
            <a:r>
              <a:rPr lang="en-IN" sz="2400" b="1" dirty="0"/>
              <a:t>Example:</a:t>
            </a:r>
          </a:p>
        </p:txBody>
      </p:sp>
      <p:sp>
        <p:nvSpPr>
          <p:cNvPr id="4" name="Content Placeholder 3"/>
          <p:cNvSpPr>
            <a:spLocks noGrp="1"/>
          </p:cNvSpPr>
          <p:nvPr>
            <p:ph idx="13"/>
          </p:nvPr>
        </p:nvSpPr>
        <p:spPr>
          <a:xfrm>
            <a:off x="457200" y="2133601"/>
            <a:ext cx="3475822" cy="422312"/>
          </a:xfrm>
        </p:spPr>
        <p:txBody>
          <a:bodyPr/>
          <a:lstStyle/>
          <a:p>
            <a:pPr marL="0" indent="0">
              <a:buNone/>
            </a:pPr>
            <a:r>
              <a:rPr lang="en-IN" sz="2400" b="1" dirty="0"/>
              <a:t>(a) </a:t>
            </a:r>
            <a:r>
              <a:rPr lang="en-IN" sz="2400" dirty="0"/>
              <a:t>Find the derivative of</a:t>
            </a:r>
          </a:p>
        </p:txBody>
      </p:sp>
      <p:graphicFrame>
        <p:nvGraphicFramePr>
          <p:cNvPr id="14" name="Object 13" descr="f of start expression x, y, and z end expression = x cubed minus x y squared minus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038600" y="2104601"/>
          <a:ext cx="3608874" cy="427961"/>
        </p:xfrm>
        <a:graphic>
          <a:graphicData uri="http://schemas.openxmlformats.org/presentationml/2006/ole">
            <mc:AlternateContent xmlns:mc="http://schemas.openxmlformats.org/markup-compatibility/2006">
              <mc:Choice xmlns:v="urn:schemas-microsoft-com:vml" Requires="v">
                <p:oleObj spid="_x0000_s107577" name="Equation" r:id="rId3" imgW="2857320" imgH="406080" progId="Equation.DSMT4">
                  <p:embed/>
                </p:oleObj>
              </mc:Choice>
              <mc:Fallback>
                <p:oleObj name="Equation" r:id="rId3" imgW="2857320" imgH="406080" progId="Equation.DSMT4">
                  <p:embed/>
                  <p:pic>
                    <p:nvPicPr>
                      <p:cNvPr id="14" name="Object 13" descr="f of start expression x, y, and z end expression = x cubed minus x y squared minus z">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038600" y="2104601"/>
                        <a:ext cx="3608874" cy="427961"/>
                      </a:xfrm>
                      <a:prstGeom prst="rect">
                        <a:avLst/>
                      </a:prstGeom>
                    </p:spPr>
                  </p:pic>
                </p:oleObj>
              </mc:Fallback>
            </mc:AlternateContent>
          </a:graphicData>
        </a:graphic>
      </p:graphicFrame>
      <p:sp>
        <p:nvSpPr>
          <p:cNvPr id="5" name="Content Placeholder 4"/>
          <p:cNvSpPr>
            <a:spLocks noGrp="1"/>
          </p:cNvSpPr>
          <p:nvPr>
            <p:ph idx="14"/>
          </p:nvPr>
        </p:nvSpPr>
        <p:spPr>
          <a:xfrm>
            <a:off x="7772400" y="2154237"/>
            <a:ext cx="502243" cy="436563"/>
          </a:xfrm>
        </p:spPr>
        <p:txBody>
          <a:bodyPr/>
          <a:lstStyle/>
          <a:p>
            <a:pPr marL="0" indent="0">
              <a:buNone/>
            </a:pPr>
            <a:r>
              <a:rPr lang="en-IN" sz="2400" dirty="0"/>
              <a:t>at</a:t>
            </a:r>
          </a:p>
        </p:txBody>
      </p:sp>
      <p:graphicFrame>
        <p:nvGraphicFramePr>
          <p:cNvPr id="15" name="Object 14" descr="P sub 0, (1, 1,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640376"/>
          <a:ext cx="1374775" cy="409575"/>
        </p:xfrm>
        <a:graphic>
          <a:graphicData uri="http://schemas.openxmlformats.org/presentationml/2006/ole">
            <mc:AlternateContent xmlns:mc="http://schemas.openxmlformats.org/markup-compatibility/2006">
              <mc:Choice xmlns:v="urn:schemas-microsoft-com:vml" Requires="v">
                <p:oleObj spid="_x0000_s107578" name="Equation" r:id="rId5" imgW="1066680" imgH="380880" progId="Equation.DSMT4">
                  <p:embed/>
                </p:oleObj>
              </mc:Choice>
              <mc:Fallback>
                <p:oleObj name="Equation" r:id="rId5" imgW="1066680" imgH="380880" progId="Equation.DSMT4">
                  <p:embed/>
                  <p:pic>
                    <p:nvPicPr>
                      <p:cNvPr id="15" name="Object 14" descr="P sub 0, (1, 1,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640376"/>
                        <a:ext cx="1374775" cy="409575"/>
                      </a:xfrm>
                      <a:prstGeom prst="rect">
                        <a:avLst/>
                      </a:prstGeom>
                    </p:spPr>
                  </p:pic>
                </p:oleObj>
              </mc:Fallback>
            </mc:AlternateContent>
          </a:graphicData>
        </a:graphic>
      </p:graphicFrame>
      <p:sp>
        <p:nvSpPr>
          <p:cNvPr id="6" name="Content Placeholder 5"/>
          <p:cNvSpPr>
            <a:spLocks noGrp="1"/>
          </p:cNvSpPr>
          <p:nvPr>
            <p:ph idx="15"/>
          </p:nvPr>
        </p:nvSpPr>
        <p:spPr>
          <a:xfrm>
            <a:off x="1905000" y="2640376"/>
            <a:ext cx="2514600" cy="409575"/>
          </a:xfrm>
        </p:spPr>
        <p:txBody>
          <a:bodyPr/>
          <a:lstStyle/>
          <a:p>
            <a:pPr marL="0" indent="0">
              <a:buNone/>
            </a:pPr>
            <a:r>
              <a:rPr lang="en-IN" sz="2400" dirty="0"/>
              <a:t>in the direction of</a:t>
            </a:r>
          </a:p>
        </p:txBody>
      </p:sp>
      <p:graphicFrame>
        <p:nvGraphicFramePr>
          <p:cNvPr id="16" name="Object 15" descr="v = 2 i minus 3 j + 6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93018" y="2670634"/>
          <a:ext cx="2487613" cy="368300"/>
        </p:xfrm>
        <a:graphic>
          <a:graphicData uri="http://schemas.openxmlformats.org/presentationml/2006/ole">
            <mc:AlternateContent xmlns:mc="http://schemas.openxmlformats.org/markup-compatibility/2006">
              <mc:Choice xmlns:v="urn:schemas-microsoft-com:vml" Requires="v">
                <p:oleObj spid="_x0000_s107579" name="Equation" r:id="rId7" imgW="1930320" imgH="342720" progId="Equation.DSMT4">
                  <p:embed/>
                </p:oleObj>
              </mc:Choice>
              <mc:Fallback>
                <p:oleObj name="Equation" r:id="rId7" imgW="1930320" imgH="342720" progId="Equation.DSMT4">
                  <p:embed/>
                  <p:pic>
                    <p:nvPicPr>
                      <p:cNvPr id="16" name="Object 15" descr="v = 2 i minus 3 j + 6 k.">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493018" y="2670634"/>
                        <a:ext cx="2487613" cy="368300"/>
                      </a:xfrm>
                      <a:prstGeom prst="rect">
                        <a:avLst/>
                      </a:prstGeom>
                    </p:spPr>
                  </p:pic>
                </p:oleObj>
              </mc:Fallback>
            </mc:AlternateContent>
          </a:graphicData>
        </a:graphic>
      </p:graphicFrame>
      <p:sp>
        <p:nvSpPr>
          <p:cNvPr id="7" name="Content Placeholder 6"/>
          <p:cNvSpPr>
            <a:spLocks noGrp="1"/>
          </p:cNvSpPr>
          <p:nvPr>
            <p:ph idx="16"/>
          </p:nvPr>
        </p:nvSpPr>
        <p:spPr>
          <a:xfrm>
            <a:off x="443753" y="3164672"/>
            <a:ext cx="7100047" cy="416728"/>
          </a:xfrm>
        </p:spPr>
        <p:txBody>
          <a:bodyPr/>
          <a:lstStyle/>
          <a:p>
            <a:pPr marL="0" indent="0">
              <a:buNone/>
            </a:pPr>
            <a:r>
              <a:rPr lang="en-IN" sz="2400" b="1" dirty="0"/>
              <a:t>(b) </a:t>
            </a:r>
            <a:r>
              <a:rPr lang="en-IN" sz="2400" dirty="0"/>
              <a:t>In what directions does </a:t>
            </a:r>
            <a:r>
              <a:rPr lang="en-IN" sz="2400" i="1" dirty="0"/>
              <a:t>f</a:t>
            </a:r>
            <a:r>
              <a:rPr lang="en-IN" sz="2400" dirty="0"/>
              <a:t> change most rapidly at</a:t>
            </a:r>
          </a:p>
        </p:txBody>
      </p:sp>
      <p:graphicFrame>
        <p:nvGraphicFramePr>
          <p:cNvPr id="17" name="Object 16"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608208" y="3181350"/>
          <a:ext cx="490538" cy="409575"/>
        </p:xfrm>
        <a:graphic>
          <a:graphicData uri="http://schemas.openxmlformats.org/presentationml/2006/ole">
            <mc:AlternateContent xmlns:mc="http://schemas.openxmlformats.org/markup-compatibility/2006">
              <mc:Choice xmlns:v="urn:schemas-microsoft-com:vml" Requires="v">
                <p:oleObj spid="_x0000_s107580" name="Equation" r:id="rId9" imgW="380880" imgH="380880" progId="Equation.DSMT4">
                  <p:embed/>
                </p:oleObj>
              </mc:Choice>
              <mc:Fallback>
                <p:oleObj name="Equation" r:id="rId9" imgW="380880" imgH="380880" progId="Equation.DSMT4">
                  <p:embed/>
                  <p:pic>
                    <p:nvPicPr>
                      <p:cNvPr id="17" name="Object 16" descr="P sub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7608208" y="3181350"/>
                        <a:ext cx="490538" cy="409575"/>
                      </a:xfrm>
                      <a:prstGeom prst="rect">
                        <a:avLst/>
                      </a:prstGeom>
                    </p:spPr>
                  </p:pic>
                </p:oleObj>
              </mc:Fallback>
            </mc:AlternateContent>
          </a:graphicData>
        </a:graphic>
      </p:graphicFrame>
      <p:sp>
        <p:nvSpPr>
          <p:cNvPr id="8" name="Content Placeholder 7"/>
          <p:cNvSpPr>
            <a:spLocks noGrp="1"/>
          </p:cNvSpPr>
          <p:nvPr>
            <p:ph idx="17"/>
          </p:nvPr>
        </p:nvSpPr>
        <p:spPr>
          <a:xfrm>
            <a:off x="443754" y="3651861"/>
            <a:ext cx="7359804" cy="413363"/>
          </a:xfrm>
        </p:spPr>
        <p:txBody>
          <a:bodyPr/>
          <a:lstStyle/>
          <a:p>
            <a:pPr marL="0" indent="0">
              <a:buNone/>
            </a:pPr>
            <a:r>
              <a:rPr lang="en-IN" sz="2400" dirty="0"/>
              <a:t>and what are the rates of change in these directions?</a:t>
            </a:r>
          </a:p>
        </p:txBody>
      </p:sp>
      <p:sp>
        <p:nvSpPr>
          <p:cNvPr id="9" name="Content Placeholder 8"/>
          <p:cNvSpPr>
            <a:spLocks noGrp="1"/>
          </p:cNvSpPr>
          <p:nvPr>
            <p:ph idx="18"/>
          </p:nvPr>
        </p:nvSpPr>
        <p:spPr>
          <a:xfrm>
            <a:off x="457200" y="4407934"/>
            <a:ext cx="1600200" cy="406438"/>
          </a:xfrm>
        </p:spPr>
        <p:txBody>
          <a:bodyPr/>
          <a:lstStyle/>
          <a:p>
            <a:pPr marL="0" indent="0">
              <a:buNone/>
            </a:pPr>
            <a:r>
              <a:rPr lang="en-IN" sz="2400" b="1" dirty="0"/>
              <a:t>Solution:</a:t>
            </a:r>
          </a:p>
        </p:txBody>
      </p:sp>
      <p:sp>
        <p:nvSpPr>
          <p:cNvPr id="10" name="Content Placeholder 9"/>
          <p:cNvSpPr>
            <a:spLocks noGrp="1"/>
          </p:cNvSpPr>
          <p:nvPr>
            <p:ph idx="19"/>
          </p:nvPr>
        </p:nvSpPr>
        <p:spPr>
          <a:xfrm>
            <a:off x="457200" y="4924177"/>
            <a:ext cx="8229600" cy="444150"/>
          </a:xfrm>
        </p:spPr>
        <p:txBody>
          <a:bodyPr/>
          <a:lstStyle/>
          <a:p>
            <a:pPr marL="0" indent="0">
              <a:buNone/>
            </a:pPr>
            <a:r>
              <a:rPr lang="en-IN" sz="2400" b="1" dirty="0"/>
              <a:t>(a) </a:t>
            </a:r>
            <a:r>
              <a:rPr lang="en-IN" sz="2400" dirty="0"/>
              <a:t>The direction of </a:t>
            </a:r>
            <a:r>
              <a:rPr lang="en-IN" sz="2400" b="1" dirty="0"/>
              <a:t>v </a:t>
            </a:r>
            <a:r>
              <a:rPr lang="en-IN" sz="2400" dirty="0"/>
              <a:t>is obtained by dividing </a:t>
            </a:r>
            <a:r>
              <a:rPr lang="en-IN" sz="2400" b="1" dirty="0"/>
              <a:t>v </a:t>
            </a:r>
            <a:r>
              <a:rPr lang="en-IN" sz="2400" dirty="0"/>
              <a:t>by its length:</a:t>
            </a:r>
            <a:endParaRPr lang="en-US" sz="2400" b="1" dirty="0"/>
          </a:p>
        </p:txBody>
      </p:sp>
      <p:graphicFrame>
        <p:nvGraphicFramePr>
          <p:cNvPr id="18" name="Object 17" descr="absolute value of v = square root of start expression left parenthesis 2 right parenthesis squared + left parenthesis negative 3 right parenthesis squared + left parenthesis 6 right parenthesis squared end expression = radical 49 = 7">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38671" y="5553070"/>
          <a:ext cx="4666658" cy="483373"/>
        </p:xfrm>
        <a:graphic>
          <a:graphicData uri="http://schemas.openxmlformats.org/presentationml/2006/ole">
            <mc:AlternateContent xmlns:mc="http://schemas.openxmlformats.org/markup-compatibility/2006">
              <mc:Choice xmlns:v="urn:schemas-microsoft-com:vml" Requires="v">
                <p:oleObj spid="_x0000_s107581" name="Equation" r:id="rId11" imgW="4317840" imgH="520560" progId="Equation.DSMT4">
                  <p:embed/>
                </p:oleObj>
              </mc:Choice>
              <mc:Fallback>
                <p:oleObj name="Equation" r:id="rId11" imgW="4317840" imgH="520560" progId="Equation.DSMT4">
                  <p:embed/>
                  <p:pic>
                    <p:nvPicPr>
                      <p:cNvPr id="18" name="Object 17" descr="absolute value of v = square root of start expression left parenthesis 2 right parenthesis squared + left parenthesis negative 3 right parenthesis squared + left parenthesis 6 right parenthesis squared end expression = radical 49 = 7">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238671" y="5553070"/>
                        <a:ext cx="4666658" cy="483373"/>
                      </a:xfrm>
                      <a:prstGeom prst="rect">
                        <a:avLst/>
                      </a:prstGeom>
                    </p:spPr>
                  </p:pic>
                </p:oleObj>
              </mc:Fallback>
            </mc:AlternateContent>
          </a:graphicData>
        </a:graphic>
      </p:graphicFrame>
    </p:spTree>
    <p:extLst>
      <p:ext uri="{BB962C8B-B14F-4D97-AF65-F5344CB8AC3E}">
        <p14:creationId xmlns:p14="http://schemas.microsoft.com/office/powerpoint/2010/main" val="375574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(5 of 6)</a:t>
            </a:r>
          </a:p>
        </p:txBody>
      </p:sp>
      <p:sp>
        <p:nvSpPr>
          <p:cNvPr id="3" name="Content Placeholder 2"/>
          <p:cNvSpPr>
            <a:spLocks noGrp="1"/>
          </p:cNvSpPr>
          <p:nvPr>
            <p:ph idx="1"/>
          </p:nvPr>
        </p:nvSpPr>
        <p:spPr>
          <a:xfrm>
            <a:off x="457200" y="1600200"/>
            <a:ext cx="3276600" cy="437920"/>
          </a:xfrm>
        </p:spPr>
        <p:txBody>
          <a:bodyPr/>
          <a:lstStyle/>
          <a:p>
            <a:pPr marL="0" indent="0">
              <a:buNone/>
            </a:pPr>
            <a:r>
              <a:rPr lang="en-IN" sz="2400" b="1" dirty="0"/>
              <a:t>Solution </a:t>
            </a:r>
            <a:r>
              <a:rPr lang="en-US" sz="2400" b="1" dirty="0"/>
              <a:t>(continued):</a:t>
            </a:r>
          </a:p>
        </p:txBody>
      </p:sp>
      <p:graphicFrame>
        <p:nvGraphicFramePr>
          <p:cNvPr id="14" name="Object 13" descr="u = start fraction v over absolute value of v end fraction = 2 sevenths i minus 3 sevenths j + 6 sevenths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76600" y="2133600"/>
          <a:ext cx="3119896" cy="800310"/>
        </p:xfrm>
        <a:graphic>
          <a:graphicData uri="http://schemas.openxmlformats.org/presentationml/2006/ole">
            <mc:AlternateContent xmlns:mc="http://schemas.openxmlformats.org/markup-compatibility/2006">
              <mc:Choice xmlns:v="urn:schemas-microsoft-com:vml" Requires="v">
                <p:oleObj spid="_x0000_s108612" name="Equation" r:id="rId3" imgW="2806560" imgH="838080" progId="Equation.DSMT4">
                  <p:embed/>
                </p:oleObj>
              </mc:Choice>
              <mc:Fallback>
                <p:oleObj name="Equation" r:id="rId3" imgW="2806560" imgH="838080" progId="Equation.DSMT4">
                  <p:embed/>
                  <p:pic>
                    <p:nvPicPr>
                      <p:cNvPr id="14" name="Object 13" descr="u = start fraction v over absolute value of v end fraction = 2 sevenths i minus 3 sevenths j + 6 sevenths k.">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276600" y="2133600"/>
                        <a:ext cx="3119896" cy="800310"/>
                      </a:xfrm>
                      <a:prstGeom prst="rect">
                        <a:avLst/>
                      </a:prstGeom>
                    </p:spPr>
                  </p:pic>
                </p:oleObj>
              </mc:Fallback>
            </mc:AlternateContent>
          </a:graphicData>
        </a:graphic>
      </p:graphicFrame>
      <p:sp>
        <p:nvSpPr>
          <p:cNvPr id="4" name="Content Placeholder 3"/>
          <p:cNvSpPr>
            <a:spLocks noGrp="1"/>
          </p:cNvSpPr>
          <p:nvPr>
            <p:ph idx="13"/>
          </p:nvPr>
        </p:nvSpPr>
        <p:spPr>
          <a:xfrm>
            <a:off x="457200" y="3124201"/>
            <a:ext cx="3975064" cy="457200"/>
          </a:xfrm>
        </p:spPr>
        <p:txBody>
          <a:bodyPr/>
          <a:lstStyle/>
          <a:p>
            <a:pPr marL="0" indent="0">
              <a:buNone/>
            </a:pPr>
            <a:r>
              <a:rPr lang="en-IN" sz="2400" dirty="0"/>
              <a:t>The partial derivatives of </a:t>
            </a:r>
            <a:r>
              <a:rPr lang="en-IN" sz="2400" i="1" dirty="0"/>
              <a:t>f</a:t>
            </a:r>
            <a:r>
              <a:rPr lang="en-IN" sz="2400" dirty="0"/>
              <a:t> at</a:t>
            </a:r>
          </a:p>
        </p:txBody>
      </p:sp>
      <p:graphicFrame>
        <p:nvGraphicFramePr>
          <p:cNvPr id="15" name="Object 14"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95800" y="3169920"/>
          <a:ext cx="326159" cy="372341"/>
        </p:xfrm>
        <a:graphic>
          <a:graphicData uri="http://schemas.openxmlformats.org/presentationml/2006/ole">
            <mc:AlternateContent xmlns:mc="http://schemas.openxmlformats.org/markup-compatibility/2006">
              <mc:Choice xmlns:v="urn:schemas-microsoft-com:vml" Requires="v">
                <p:oleObj spid="_x0000_s108613" name="Equation" r:id="rId5" imgW="279360" imgH="380880" progId="Equation.DSMT4">
                  <p:embed/>
                </p:oleObj>
              </mc:Choice>
              <mc:Fallback>
                <p:oleObj name="Equation" r:id="rId5" imgW="279360" imgH="380880" progId="Equation.DSMT4">
                  <p:embed/>
                  <p:pic>
                    <p:nvPicPr>
                      <p:cNvPr id="15" name="Object 14"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495800" y="3169920"/>
                        <a:ext cx="326159" cy="372341"/>
                      </a:xfrm>
                      <a:prstGeom prst="rect">
                        <a:avLst/>
                      </a:prstGeom>
                    </p:spPr>
                  </p:pic>
                </p:oleObj>
              </mc:Fallback>
            </mc:AlternateContent>
          </a:graphicData>
        </a:graphic>
      </p:graphicFrame>
      <p:sp>
        <p:nvSpPr>
          <p:cNvPr id="5" name="Content Placeholder 4"/>
          <p:cNvSpPr>
            <a:spLocks noGrp="1"/>
          </p:cNvSpPr>
          <p:nvPr>
            <p:ph idx="14"/>
          </p:nvPr>
        </p:nvSpPr>
        <p:spPr>
          <a:xfrm>
            <a:off x="4930139" y="3124200"/>
            <a:ext cx="685801" cy="457201"/>
          </a:xfrm>
        </p:spPr>
        <p:txBody>
          <a:bodyPr/>
          <a:lstStyle/>
          <a:p>
            <a:pPr marL="0" indent="0">
              <a:buNone/>
            </a:pPr>
            <a:r>
              <a:rPr lang="en-IN" sz="2400" dirty="0"/>
              <a:t>are</a:t>
            </a:r>
          </a:p>
        </p:txBody>
      </p:sp>
      <p:graphicFrame>
        <p:nvGraphicFramePr>
          <p:cNvPr id="16" name="Object 15" descr="f sub x = left parenthesis 3 x squared minus y squared right parenthesis, given (1, 1, 0) = 2, f sub y = negative 2 x y, given (1, 1, 0), = negative 2, f sub z = negative 1, given (1, 1, 0) = negative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9648" y="3709379"/>
          <a:ext cx="8084705" cy="440170"/>
        </p:xfrm>
        <a:graphic>
          <a:graphicData uri="http://schemas.openxmlformats.org/presentationml/2006/ole">
            <mc:AlternateContent xmlns:mc="http://schemas.openxmlformats.org/markup-compatibility/2006">
              <mc:Choice xmlns:v="urn:schemas-microsoft-com:vml" Requires="v">
                <p:oleObj spid="_x0000_s108614" name="Equation" r:id="rId7" imgW="8001000" imgH="507960" progId="Equation.DSMT4">
                  <p:embed/>
                </p:oleObj>
              </mc:Choice>
              <mc:Fallback>
                <p:oleObj name="Equation" r:id="rId7" imgW="8001000" imgH="507960" progId="Equation.DSMT4">
                  <p:embed/>
                  <p:pic>
                    <p:nvPicPr>
                      <p:cNvPr id="16" name="Object 15" descr="f sub x = left parenthesis 3 x squared minus y squared right parenthesis, given (1, 1, 0) = 2, f sub y = negative 2 x y, given (1, 1, 0), = negative 2, f sub z = negative 1, given (1, 1, 0) = negative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29648" y="3709379"/>
                        <a:ext cx="8084705" cy="440170"/>
                      </a:xfrm>
                      <a:prstGeom prst="rect">
                        <a:avLst/>
                      </a:prstGeom>
                    </p:spPr>
                  </p:pic>
                </p:oleObj>
              </mc:Fallback>
            </mc:AlternateContent>
          </a:graphicData>
        </a:graphic>
      </p:graphicFrame>
      <p:sp>
        <p:nvSpPr>
          <p:cNvPr id="6" name="Content Placeholder 5"/>
          <p:cNvSpPr>
            <a:spLocks noGrp="1"/>
          </p:cNvSpPr>
          <p:nvPr>
            <p:ph idx="15"/>
          </p:nvPr>
        </p:nvSpPr>
        <p:spPr>
          <a:xfrm>
            <a:off x="457200" y="4343400"/>
            <a:ext cx="2743200" cy="412574"/>
          </a:xfrm>
        </p:spPr>
        <p:txBody>
          <a:bodyPr/>
          <a:lstStyle/>
          <a:p>
            <a:pPr marL="0" indent="0">
              <a:buNone/>
            </a:pPr>
            <a:r>
              <a:rPr lang="en-IN" sz="2400" dirty="0"/>
              <a:t>The gradient of </a:t>
            </a:r>
            <a:r>
              <a:rPr lang="en-IN" sz="2400" i="1" dirty="0"/>
              <a:t>f</a:t>
            </a:r>
            <a:r>
              <a:rPr lang="en-IN" sz="2400" dirty="0"/>
              <a:t> at</a:t>
            </a:r>
          </a:p>
        </p:txBody>
      </p:sp>
      <p:graphicFrame>
        <p:nvGraphicFramePr>
          <p:cNvPr id="17" name="Object 16"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57130" y="4364487"/>
          <a:ext cx="358775" cy="409575"/>
        </p:xfrm>
        <a:graphic>
          <a:graphicData uri="http://schemas.openxmlformats.org/presentationml/2006/ole">
            <mc:AlternateContent xmlns:mc="http://schemas.openxmlformats.org/markup-compatibility/2006">
              <mc:Choice xmlns:v="urn:schemas-microsoft-com:vml" Requires="v">
                <p:oleObj spid="_x0000_s108615" name="Equation" r:id="rId9" imgW="279360" imgH="380880" progId="Equation.DSMT4">
                  <p:embed/>
                </p:oleObj>
              </mc:Choice>
              <mc:Fallback>
                <p:oleObj name="Equation" r:id="rId9" imgW="279360" imgH="380880" progId="Equation.DSMT4">
                  <p:embed/>
                  <p:pic>
                    <p:nvPicPr>
                      <p:cNvPr id="17" name="Object 16"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257130" y="4364487"/>
                        <a:ext cx="358775" cy="409575"/>
                      </a:xfrm>
                      <a:prstGeom prst="rect">
                        <a:avLst/>
                      </a:prstGeom>
                    </p:spPr>
                  </p:pic>
                </p:oleObj>
              </mc:Fallback>
            </mc:AlternateContent>
          </a:graphicData>
        </a:graphic>
      </p:graphicFrame>
      <p:sp>
        <p:nvSpPr>
          <p:cNvPr id="7" name="Content Placeholder 6"/>
          <p:cNvSpPr>
            <a:spLocks noGrp="1"/>
          </p:cNvSpPr>
          <p:nvPr>
            <p:ph idx="16"/>
          </p:nvPr>
        </p:nvSpPr>
        <p:spPr>
          <a:xfrm>
            <a:off x="3727720" y="4367570"/>
            <a:ext cx="387080" cy="417781"/>
          </a:xfrm>
        </p:spPr>
        <p:txBody>
          <a:bodyPr/>
          <a:lstStyle/>
          <a:p>
            <a:pPr marL="0" indent="0">
              <a:buNone/>
            </a:pPr>
            <a:r>
              <a:rPr lang="en-IN" sz="2400" dirty="0"/>
              <a:t>is</a:t>
            </a:r>
          </a:p>
        </p:txBody>
      </p:sp>
      <p:graphicFrame>
        <p:nvGraphicFramePr>
          <p:cNvPr id="18" name="Object 17" descr="nabla f, given (1, 1, 0) = 2 i minus 2 j minus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24882" y="4953000"/>
          <a:ext cx="2894235" cy="485434"/>
        </p:xfrm>
        <a:graphic>
          <a:graphicData uri="http://schemas.openxmlformats.org/presentationml/2006/ole">
            <mc:AlternateContent xmlns:mc="http://schemas.openxmlformats.org/markup-compatibility/2006">
              <mc:Choice xmlns:v="urn:schemas-microsoft-com:vml" Requires="v">
                <p:oleObj spid="_x0000_s108616" name="Equation" r:id="rId10" imgW="2603160" imgH="507960" progId="Equation.DSMT4">
                  <p:embed/>
                </p:oleObj>
              </mc:Choice>
              <mc:Fallback>
                <p:oleObj name="Equation" r:id="rId10" imgW="2603160" imgH="507960" progId="Equation.DSMT4">
                  <p:embed/>
                  <p:pic>
                    <p:nvPicPr>
                      <p:cNvPr id="18" name="Object 17" descr="nabla f, given (1, 1, 0) = 2 i minus 2 j minus k.">
                        <a:extLst>
                          <a:ext uri="{FF2B5EF4-FFF2-40B4-BE49-F238E27FC236}">
                            <a16:creationId xmlns:a16="http://schemas.microsoft.com/office/drawing/2014/main" id="{BA8F6C83-2B39-4C74-8EDD-D41ED1AB1692}"/>
                          </a:ext>
                        </a:extLst>
                      </p:cNvPr>
                      <p:cNvPicPr/>
                      <p:nvPr/>
                    </p:nvPicPr>
                    <p:blipFill>
                      <a:blip r:embed="rId11"/>
                      <a:stretch>
                        <a:fillRect/>
                      </a:stretch>
                    </p:blipFill>
                    <p:spPr>
                      <a:xfrm>
                        <a:off x="3124882" y="4953000"/>
                        <a:ext cx="2894235" cy="485434"/>
                      </a:xfrm>
                      <a:prstGeom prst="rect">
                        <a:avLst/>
                      </a:prstGeom>
                    </p:spPr>
                  </p:pic>
                </p:oleObj>
              </mc:Fallback>
            </mc:AlternateContent>
          </a:graphicData>
        </a:graphic>
      </p:graphicFrame>
      <p:sp>
        <p:nvSpPr>
          <p:cNvPr id="8" name="Content Placeholder 7"/>
          <p:cNvSpPr>
            <a:spLocks noGrp="1"/>
          </p:cNvSpPr>
          <p:nvPr>
            <p:ph idx="17"/>
          </p:nvPr>
        </p:nvSpPr>
        <p:spPr>
          <a:xfrm>
            <a:off x="457200" y="5593888"/>
            <a:ext cx="2913961" cy="425912"/>
          </a:xfrm>
        </p:spPr>
        <p:txBody>
          <a:bodyPr/>
          <a:lstStyle/>
          <a:p>
            <a:pPr marL="0" indent="0">
              <a:buNone/>
            </a:pPr>
            <a:r>
              <a:rPr lang="en-IN" sz="2400" dirty="0"/>
              <a:t>The derivative of </a:t>
            </a:r>
            <a:r>
              <a:rPr lang="en-IN" sz="2400" i="1" dirty="0"/>
              <a:t>f</a:t>
            </a:r>
            <a:r>
              <a:rPr lang="en-IN" sz="2400" dirty="0"/>
              <a:t> at</a:t>
            </a:r>
          </a:p>
        </p:txBody>
      </p:sp>
      <p:graphicFrame>
        <p:nvGraphicFramePr>
          <p:cNvPr id="19" name="Object 18"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40017" y="5593888"/>
          <a:ext cx="358775" cy="409575"/>
        </p:xfrm>
        <a:graphic>
          <a:graphicData uri="http://schemas.openxmlformats.org/presentationml/2006/ole">
            <mc:AlternateContent xmlns:mc="http://schemas.openxmlformats.org/markup-compatibility/2006">
              <mc:Choice xmlns:v="urn:schemas-microsoft-com:vml" Requires="v">
                <p:oleObj spid="_x0000_s108617" name="Equation" r:id="rId12" imgW="279360" imgH="380880" progId="Equation.DSMT4">
                  <p:embed/>
                </p:oleObj>
              </mc:Choice>
              <mc:Fallback>
                <p:oleObj name="Equation" r:id="rId12" imgW="279360" imgH="380880" progId="Equation.DSMT4">
                  <p:embed/>
                  <p:pic>
                    <p:nvPicPr>
                      <p:cNvPr id="19" name="Object 18"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440017" y="5593888"/>
                        <a:ext cx="358775" cy="409575"/>
                      </a:xfrm>
                      <a:prstGeom prst="rect">
                        <a:avLst/>
                      </a:prstGeom>
                    </p:spPr>
                  </p:pic>
                </p:oleObj>
              </mc:Fallback>
            </mc:AlternateContent>
          </a:graphicData>
        </a:graphic>
      </p:graphicFrame>
      <p:sp>
        <p:nvSpPr>
          <p:cNvPr id="9" name="Content Placeholder 8"/>
          <p:cNvSpPr>
            <a:spLocks noGrp="1"/>
          </p:cNvSpPr>
          <p:nvPr>
            <p:ph idx="18"/>
          </p:nvPr>
        </p:nvSpPr>
        <p:spPr>
          <a:xfrm>
            <a:off x="3867648" y="5593888"/>
            <a:ext cx="4514352" cy="409575"/>
          </a:xfrm>
        </p:spPr>
        <p:txBody>
          <a:bodyPr/>
          <a:lstStyle/>
          <a:p>
            <a:pPr marL="0" indent="0">
              <a:buNone/>
            </a:pPr>
            <a:r>
              <a:rPr lang="en-IN" sz="2400" dirty="0"/>
              <a:t>in the direction of </a:t>
            </a:r>
            <a:r>
              <a:rPr lang="en-IN" sz="2400" b="1" dirty="0"/>
              <a:t>v </a:t>
            </a:r>
            <a:r>
              <a:rPr lang="en-IN" sz="2400" dirty="0"/>
              <a:t>is therefore</a:t>
            </a:r>
          </a:p>
        </p:txBody>
      </p:sp>
    </p:spTree>
    <p:extLst>
      <p:ext uri="{BB962C8B-B14F-4D97-AF65-F5344CB8AC3E}">
        <p14:creationId xmlns:p14="http://schemas.microsoft.com/office/powerpoint/2010/main" val="2687323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(6 of 6)</a:t>
            </a:r>
          </a:p>
        </p:txBody>
      </p:sp>
      <p:sp>
        <p:nvSpPr>
          <p:cNvPr id="3" name="Content Placeholder 2"/>
          <p:cNvSpPr>
            <a:spLocks noGrp="1"/>
          </p:cNvSpPr>
          <p:nvPr>
            <p:ph idx="1"/>
          </p:nvPr>
        </p:nvSpPr>
        <p:spPr>
          <a:xfrm>
            <a:off x="457200" y="1600200"/>
            <a:ext cx="3429000" cy="415887"/>
          </a:xfrm>
        </p:spPr>
        <p:txBody>
          <a:bodyPr/>
          <a:lstStyle/>
          <a:p>
            <a:pPr marL="0" indent="0">
              <a:buNone/>
            </a:pPr>
            <a:r>
              <a:rPr lang="en-IN" sz="2400" b="1" dirty="0"/>
              <a:t>Solution </a:t>
            </a:r>
            <a:r>
              <a:rPr lang="en-US" sz="2400" b="1" dirty="0"/>
              <a:t>(concluded):</a:t>
            </a:r>
          </a:p>
        </p:txBody>
      </p:sp>
      <p:graphicFrame>
        <p:nvGraphicFramePr>
          <p:cNvPr id="14" name="Object 13" descr="D sub u, f, given (1, 1, 0) = nabla f, given (1, 1, 0), times u = left parenthesis 2 i minus 2 j minus k right parenthesis times left parenthesis 2 sevenths i minus 3 sevenths j + 6 sevenths k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71550" y="2097796"/>
          <a:ext cx="7200900" cy="776288"/>
        </p:xfrm>
        <a:graphic>
          <a:graphicData uri="http://schemas.openxmlformats.org/presentationml/2006/ole">
            <mc:AlternateContent xmlns:mc="http://schemas.openxmlformats.org/markup-compatibility/2006">
              <mc:Choice xmlns:v="urn:schemas-microsoft-com:vml" Requires="v">
                <p:oleObj spid="_x0000_s109625" name="Equation" r:id="rId3" imgW="6476760" imgH="812520" progId="Equation.DSMT4">
                  <p:embed/>
                </p:oleObj>
              </mc:Choice>
              <mc:Fallback>
                <p:oleObj name="Equation" r:id="rId3" imgW="6476760" imgH="812520" progId="Equation.DSMT4">
                  <p:embed/>
                  <p:pic>
                    <p:nvPicPr>
                      <p:cNvPr id="14" name="Object 13" descr="D sub u, f, given (1, 1, 0) = nabla f, given (1, 1, 0), times u = left parenthesis 2 i minus 2 j minus k right parenthesis times left parenthesis 2 sevenths i minus 3 sevenths j + 6 sevenths k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971550" y="2097796"/>
                        <a:ext cx="7200900" cy="776288"/>
                      </a:xfrm>
                      <a:prstGeom prst="rect">
                        <a:avLst/>
                      </a:prstGeom>
                    </p:spPr>
                  </p:pic>
                </p:oleObj>
              </mc:Fallback>
            </mc:AlternateContent>
          </a:graphicData>
        </a:graphic>
      </p:graphicFrame>
      <p:graphicFrame>
        <p:nvGraphicFramePr>
          <p:cNvPr id="15" name="Object 14" descr="equals 4 sevenths + 6 sevenths minus 6 sevenths = 4 seventh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86000" y="2975815"/>
          <a:ext cx="2231159" cy="704273"/>
        </p:xfrm>
        <a:graphic>
          <a:graphicData uri="http://schemas.openxmlformats.org/presentationml/2006/ole">
            <mc:AlternateContent xmlns:mc="http://schemas.openxmlformats.org/markup-compatibility/2006">
              <mc:Choice xmlns:v="urn:schemas-microsoft-com:vml" Requires="v">
                <p:oleObj spid="_x0000_s109626" name="Equation" r:id="rId5" imgW="2006280" imgH="736560" progId="Equation.DSMT4">
                  <p:embed/>
                </p:oleObj>
              </mc:Choice>
              <mc:Fallback>
                <p:oleObj name="Equation" r:id="rId5" imgW="2006280" imgH="736560" progId="Equation.DSMT4">
                  <p:embed/>
                  <p:pic>
                    <p:nvPicPr>
                      <p:cNvPr id="15" name="Object 14" descr="equals 4 sevenths + 6 sevenths minus 6 sevenths = 4 seventh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286000" y="2975815"/>
                        <a:ext cx="2231159" cy="704273"/>
                      </a:xfrm>
                      <a:prstGeom prst="rect">
                        <a:avLst/>
                      </a:prstGeom>
                    </p:spPr>
                  </p:pic>
                </p:oleObj>
              </mc:Fallback>
            </mc:AlternateContent>
          </a:graphicData>
        </a:graphic>
      </p:graphicFrame>
      <p:sp>
        <p:nvSpPr>
          <p:cNvPr id="4" name="Content Placeholder 3"/>
          <p:cNvSpPr>
            <a:spLocks noGrp="1"/>
          </p:cNvSpPr>
          <p:nvPr>
            <p:ph idx="13"/>
          </p:nvPr>
        </p:nvSpPr>
        <p:spPr>
          <a:xfrm>
            <a:off x="457200" y="3781819"/>
            <a:ext cx="8229600" cy="437641"/>
          </a:xfrm>
        </p:spPr>
        <p:txBody>
          <a:bodyPr/>
          <a:lstStyle/>
          <a:p>
            <a:pPr marL="0" indent="0">
              <a:buNone/>
            </a:pPr>
            <a:r>
              <a:rPr lang="en-IN" sz="2400" b="1" dirty="0"/>
              <a:t>(b) </a:t>
            </a:r>
            <a:r>
              <a:rPr lang="en-IN" sz="2400" dirty="0"/>
              <a:t>The function increases most rapidly in the direction of</a:t>
            </a:r>
          </a:p>
        </p:txBody>
      </p:sp>
      <p:graphicFrame>
        <p:nvGraphicFramePr>
          <p:cNvPr id="16" name="Object 15" descr="nabla f = 2 i minus 2 j minus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4323770"/>
          <a:ext cx="2362200" cy="360362"/>
        </p:xfrm>
        <a:graphic>
          <a:graphicData uri="http://schemas.openxmlformats.org/presentationml/2006/ole">
            <mc:AlternateContent xmlns:mc="http://schemas.openxmlformats.org/markup-compatibility/2006">
              <mc:Choice xmlns:v="urn:schemas-microsoft-com:vml" Requires="v">
                <p:oleObj spid="_x0000_s109627" name="Equation" r:id="rId7" imgW="1930320" imgH="342720" progId="Equation.DSMT4">
                  <p:embed/>
                </p:oleObj>
              </mc:Choice>
              <mc:Fallback>
                <p:oleObj name="Equation" r:id="rId7" imgW="1930320" imgH="342720" progId="Equation.DSMT4">
                  <p:embed/>
                  <p:pic>
                    <p:nvPicPr>
                      <p:cNvPr id="16" name="Object 15" descr="nabla f = 2 i minus 2 j minus k">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7200" y="4323770"/>
                        <a:ext cx="2362200" cy="360362"/>
                      </a:xfrm>
                      <a:prstGeom prst="rect">
                        <a:avLst/>
                      </a:prstGeom>
                    </p:spPr>
                  </p:pic>
                </p:oleObj>
              </mc:Fallback>
            </mc:AlternateContent>
          </a:graphicData>
        </a:graphic>
      </p:graphicFrame>
      <p:sp>
        <p:nvSpPr>
          <p:cNvPr id="5" name="Content Placeholder 4"/>
          <p:cNvSpPr>
            <a:spLocks noGrp="1"/>
          </p:cNvSpPr>
          <p:nvPr>
            <p:ph idx="14"/>
          </p:nvPr>
        </p:nvSpPr>
        <p:spPr>
          <a:xfrm>
            <a:off x="2905698" y="4286758"/>
            <a:ext cx="4790502" cy="437642"/>
          </a:xfrm>
        </p:spPr>
        <p:txBody>
          <a:bodyPr/>
          <a:lstStyle/>
          <a:p>
            <a:pPr marL="0" indent="0">
              <a:buNone/>
            </a:pPr>
            <a:r>
              <a:rPr lang="en-IN" sz="2400" dirty="0"/>
              <a:t>and decreases most rapidly in the</a:t>
            </a:r>
          </a:p>
        </p:txBody>
      </p:sp>
      <p:sp>
        <p:nvSpPr>
          <p:cNvPr id="6" name="Content Placeholder 5"/>
          <p:cNvSpPr>
            <a:spLocks noGrp="1"/>
          </p:cNvSpPr>
          <p:nvPr>
            <p:ph idx="15"/>
          </p:nvPr>
        </p:nvSpPr>
        <p:spPr>
          <a:xfrm>
            <a:off x="457200" y="4788442"/>
            <a:ext cx="1676400" cy="422535"/>
          </a:xfrm>
        </p:spPr>
        <p:txBody>
          <a:bodyPr/>
          <a:lstStyle/>
          <a:p>
            <a:pPr marL="0" indent="0">
              <a:buNone/>
            </a:pPr>
            <a:r>
              <a:rPr lang="en-IN" sz="2400" dirty="0"/>
              <a:t>direction of</a:t>
            </a:r>
          </a:p>
        </p:txBody>
      </p:sp>
      <p:graphicFrame>
        <p:nvGraphicFramePr>
          <p:cNvPr id="17" name="Object 16" descr="negative 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04751" y="4819528"/>
          <a:ext cx="777875" cy="360362"/>
        </p:xfrm>
        <a:graphic>
          <a:graphicData uri="http://schemas.openxmlformats.org/presentationml/2006/ole">
            <mc:AlternateContent xmlns:mc="http://schemas.openxmlformats.org/markup-compatibility/2006">
              <mc:Choice xmlns:v="urn:schemas-microsoft-com:vml" Requires="v">
                <p:oleObj spid="_x0000_s109628" name="Equation" r:id="rId9" imgW="634680" imgH="342720" progId="Equation.DSMT4">
                  <p:embed/>
                </p:oleObj>
              </mc:Choice>
              <mc:Fallback>
                <p:oleObj name="Equation" r:id="rId9" imgW="634680" imgH="342720" progId="Equation.DSMT4">
                  <p:embed/>
                  <p:pic>
                    <p:nvPicPr>
                      <p:cNvPr id="17" name="Object 16" descr="negative nabla f.">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204751" y="4819528"/>
                        <a:ext cx="777875" cy="360362"/>
                      </a:xfrm>
                      <a:prstGeom prst="rect">
                        <a:avLst/>
                      </a:prstGeom>
                    </p:spPr>
                  </p:pic>
                </p:oleObj>
              </mc:Fallback>
            </mc:AlternateContent>
          </a:graphicData>
        </a:graphic>
      </p:graphicFrame>
      <p:sp>
        <p:nvSpPr>
          <p:cNvPr id="7" name="Content Placeholder 6"/>
          <p:cNvSpPr>
            <a:spLocks noGrp="1"/>
          </p:cNvSpPr>
          <p:nvPr>
            <p:ph idx="16"/>
          </p:nvPr>
        </p:nvSpPr>
        <p:spPr>
          <a:xfrm>
            <a:off x="3124199" y="4788442"/>
            <a:ext cx="5181601" cy="422535"/>
          </a:xfrm>
        </p:spPr>
        <p:txBody>
          <a:bodyPr/>
          <a:lstStyle/>
          <a:p>
            <a:pPr marL="0" indent="0">
              <a:buNone/>
            </a:pPr>
            <a:r>
              <a:rPr lang="en-IN" sz="2400" dirty="0"/>
              <a:t>The rates of change in the directions</a:t>
            </a:r>
          </a:p>
        </p:txBody>
      </p:sp>
      <p:sp>
        <p:nvSpPr>
          <p:cNvPr id="8" name="Content Placeholder 7"/>
          <p:cNvSpPr>
            <a:spLocks noGrp="1"/>
          </p:cNvSpPr>
          <p:nvPr>
            <p:ph idx="17"/>
          </p:nvPr>
        </p:nvSpPr>
        <p:spPr>
          <a:xfrm>
            <a:off x="457200" y="5275018"/>
            <a:ext cx="2525426" cy="431719"/>
          </a:xfrm>
        </p:spPr>
        <p:txBody>
          <a:bodyPr/>
          <a:lstStyle/>
          <a:p>
            <a:pPr marL="0" indent="0">
              <a:buNone/>
            </a:pPr>
            <a:r>
              <a:rPr lang="en-IN" sz="2400" dirty="0"/>
              <a:t>are, respectively,</a:t>
            </a:r>
            <a:endParaRPr lang="en-US" sz="2400" b="1" dirty="0"/>
          </a:p>
        </p:txBody>
      </p:sp>
      <p:graphicFrame>
        <p:nvGraphicFramePr>
          <p:cNvPr id="18" name="Object 17" descr="absolute value of nabla f = square root of start expression left parenthesis 2 right parenthesis squared + left parenthesis negative 2 right parenthesis squared + left parenthesis negative 1 right parenthesis squared end expression = radical 9 = 3 and negative absolute value of nabla f = negative 3.">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00175" y="5773738"/>
          <a:ext cx="6778625" cy="457200"/>
        </p:xfrm>
        <a:graphic>
          <a:graphicData uri="http://schemas.openxmlformats.org/presentationml/2006/ole">
            <mc:AlternateContent xmlns:mc="http://schemas.openxmlformats.org/markup-compatibility/2006">
              <mc:Choice xmlns:v="urn:schemas-microsoft-com:vml" Requires="v">
                <p:oleObj spid="_x0000_s109629" name="Equation" r:id="rId11" imgW="6629400" imgH="520560" progId="Equation.DSMT4">
                  <p:embed/>
                </p:oleObj>
              </mc:Choice>
              <mc:Fallback>
                <p:oleObj name="Equation" r:id="rId11" imgW="6629400" imgH="520560" progId="Equation.DSMT4">
                  <p:embed/>
                  <p:pic>
                    <p:nvPicPr>
                      <p:cNvPr id="18" name="Object 17" descr="absolute value of nabla f = square root of start expression left parenthesis 2 right parenthesis squared + left parenthesis negative 2 right parenthesis squared + left parenthesis negative 1 right parenthesis squared end expression = radical 9 = 3 and negative absolute value of nabla f = negative 3.">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400175" y="5773738"/>
                        <a:ext cx="6778625" cy="457200"/>
                      </a:xfrm>
                      <a:prstGeom prst="rect">
                        <a:avLst/>
                      </a:prstGeom>
                    </p:spPr>
                  </p:pic>
                </p:oleObj>
              </mc:Fallback>
            </mc:AlternateContent>
          </a:graphicData>
        </a:graphic>
      </p:graphicFrame>
    </p:spTree>
    <p:extLst>
      <p:ext uri="{BB962C8B-B14F-4D97-AF65-F5344CB8AC3E}">
        <p14:creationId xmlns:p14="http://schemas.microsoft.com/office/powerpoint/2010/main" val="1460878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E309-E6A6-446D-835B-F9A0DB173ACA}"/>
              </a:ext>
            </a:extLst>
          </p:cNvPr>
          <p:cNvSpPr>
            <a:spLocks noGrp="1"/>
          </p:cNvSpPr>
          <p:nvPr>
            <p:ph type="title"/>
          </p:nvPr>
        </p:nvSpPr>
        <p:spPr>
          <a:xfrm>
            <a:off x="457200" y="215372"/>
            <a:ext cx="7620000" cy="1097280"/>
          </a:xfrm>
        </p:spPr>
        <p:txBody>
          <a:bodyPr/>
          <a:lstStyle/>
          <a:p>
            <a:r>
              <a:rPr lang="en-US" sz="3200" dirty="0"/>
              <a:t>Functions of More Than Three Variables </a:t>
            </a:r>
            <a:r>
              <a:rPr lang="en-US" sz="2000" b="0" dirty="0"/>
              <a:t>(1 of 6)</a:t>
            </a:r>
          </a:p>
        </p:txBody>
      </p:sp>
      <p:sp>
        <p:nvSpPr>
          <p:cNvPr id="3" name="Content Placeholder 2">
            <a:extLst>
              <a:ext uri="{FF2B5EF4-FFF2-40B4-BE49-F238E27FC236}">
                <a16:creationId xmlns:a16="http://schemas.microsoft.com/office/drawing/2014/main" id="{A6BD7CB9-BDBB-499B-BE8B-BDA3E154345E}"/>
              </a:ext>
            </a:extLst>
          </p:cNvPr>
          <p:cNvSpPr>
            <a:spLocks noGrp="1"/>
          </p:cNvSpPr>
          <p:nvPr>
            <p:ph idx="1"/>
          </p:nvPr>
        </p:nvSpPr>
        <p:spPr>
          <a:xfrm>
            <a:off x="457200" y="1600200"/>
            <a:ext cx="8229600" cy="440355"/>
          </a:xfrm>
        </p:spPr>
        <p:txBody>
          <a:bodyPr/>
          <a:lstStyle/>
          <a:p>
            <a:pPr marL="0" indent="0">
              <a:buNone/>
            </a:pPr>
            <a:r>
              <a:rPr lang="en-US" sz="2400" dirty="0"/>
              <a:t>The </a:t>
            </a:r>
            <a:r>
              <a:rPr lang="en-US" sz="2400" b="1" dirty="0"/>
              <a:t>gradient </a:t>
            </a:r>
            <a:r>
              <a:rPr lang="en-US" sz="2400" dirty="0"/>
              <a:t>of a differentiable function of </a:t>
            </a:r>
            <a:r>
              <a:rPr lang="en-US" sz="2400" i="1" dirty="0"/>
              <a:t>n</a:t>
            </a:r>
            <a:r>
              <a:rPr lang="en-US" sz="2400" dirty="0"/>
              <a:t> variables</a:t>
            </a:r>
          </a:p>
        </p:txBody>
      </p:sp>
      <p:graphicFrame>
        <p:nvGraphicFramePr>
          <p:cNvPr id="22" name="Object 21" descr="f left parenthesis x sub 1, x sub 2, ellipsis, x sub n right parenthesis is">
            <a:extLst>
              <a:ext uri="{FF2B5EF4-FFF2-40B4-BE49-F238E27FC236}">
                <a16:creationId xmlns:a16="http://schemas.microsoft.com/office/drawing/2014/main" id="{2D318E0A-09E1-42E9-A0F3-879D62EF6CD8}"/>
              </a:ext>
            </a:extLst>
          </p:cNvPr>
          <p:cNvGraphicFramePr>
            <a:graphicFrameLocks noChangeAspect="1"/>
          </p:cNvGraphicFramePr>
          <p:nvPr>
            <p:extLst>
              <p:ext uri="{D42A27DB-BD31-4B8C-83A1-F6EECF244321}">
                <p14:modId xmlns:p14="http://schemas.microsoft.com/office/powerpoint/2010/main" val="2278823376"/>
              </p:ext>
            </p:extLst>
          </p:nvPr>
        </p:nvGraphicFramePr>
        <p:xfrm>
          <a:off x="457200" y="2107931"/>
          <a:ext cx="2260600" cy="381000"/>
        </p:xfrm>
        <a:graphic>
          <a:graphicData uri="http://schemas.openxmlformats.org/presentationml/2006/ole">
            <mc:AlternateContent xmlns:mc="http://schemas.openxmlformats.org/markup-compatibility/2006">
              <mc:Choice xmlns:v="urn:schemas-microsoft-com:vml" Requires="v">
                <p:oleObj spid="_x0000_s110630" name="Equation" r:id="rId3" imgW="2260440" imgH="380880" progId="Equation.DSMT4">
                  <p:embed/>
                </p:oleObj>
              </mc:Choice>
              <mc:Fallback>
                <p:oleObj name="Equation" r:id="rId3" imgW="2260440" imgH="380880" progId="Equation.DSMT4">
                  <p:embed/>
                  <p:pic>
                    <p:nvPicPr>
                      <p:cNvPr id="22" name="Object 21" descr="f left parenthesis x sub 1, x sub 2, ellipsis, x sub n right parenthesis is">
                        <a:extLst>
                          <a:ext uri="{FF2B5EF4-FFF2-40B4-BE49-F238E27FC236}">
                            <a16:creationId xmlns:a16="http://schemas.microsoft.com/office/drawing/2014/main" id="{2D318E0A-09E1-42E9-A0F3-879D62EF6CD8}"/>
                          </a:ext>
                        </a:extLst>
                      </p:cNvPr>
                      <p:cNvPicPr/>
                      <p:nvPr/>
                    </p:nvPicPr>
                    <p:blipFill>
                      <a:blip r:embed="rId4"/>
                      <a:stretch>
                        <a:fillRect/>
                      </a:stretch>
                    </p:blipFill>
                    <p:spPr>
                      <a:xfrm>
                        <a:off x="457200" y="2107931"/>
                        <a:ext cx="2260600" cy="381000"/>
                      </a:xfrm>
                      <a:prstGeom prst="rect">
                        <a:avLst/>
                      </a:prstGeom>
                    </p:spPr>
                  </p:pic>
                </p:oleObj>
              </mc:Fallback>
            </mc:AlternateContent>
          </a:graphicData>
        </a:graphic>
      </p:graphicFrame>
      <p:graphicFrame>
        <p:nvGraphicFramePr>
          <p:cNvPr id="23" name="Object 22" descr="delta f = left brace start fraction d f over d x sub 1 end fraction,  start fraction d f over d x sub 2 end fraction,  ellipsis, start fraction d f over d x sub n end fraction right brace. ">
            <a:extLst>
              <a:ext uri="{FF2B5EF4-FFF2-40B4-BE49-F238E27FC236}">
                <a16:creationId xmlns:a16="http://schemas.microsoft.com/office/drawing/2014/main" id="{1E076D81-1F8B-45E7-A0FE-8FD8195745B6}"/>
              </a:ext>
            </a:extLst>
          </p:cNvPr>
          <p:cNvGraphicFramePr>
            <a:graphicFrameLocks noChangeAspect="1"/>
          </p:cNvGraphicFramePr>
          <p:nvPr>
            <p:extLst>
              <p:ext uri="{D42A27DB-BD31-4B8C-83A1-F6EECF244321}">
                <p14:modId xmlns:p14="http://schemas.microsoft.com/office/powerpoint/2010/main" val="1342741615"/>
              </p:ext>
            </p:extLst>
          </p:nvPr>
        </p:nvGraphicFramePr>
        <p:xfrm>
          <a:off x="2818765" y="2773680"/>
          <a:ext cx="3506470" cy="1005840"/>
        </p:xfrm>
        <a:graphic>
          <a:graphicData uri="http://schemas.openxmlformats.org/presentationml/2006/ole">
            <mc:AlternateContent xmlns:mc="http://schemas.openxmlformats.org/markup-compatibility/2006">
              <mc:Choice xmlns:v="urn:schemas-microsoft-com:vml" Requires="v">
                <p:oleObj spid="_x0000_s110631" name="Equation" r:id="rId5" imgW="3187440" imgH="914400" progId="Equation.DSMT4">
                  <p:embed/>
                </p:oleObj>
              </mc:Choice>
              <mc:Fallback>
                <p:oleObj name="Equation" r:id="rId5" imgW="3187440" imgH="914400" progId="Equation.DSMT4">
                  <p:embed/>
                  <p:pic>
                    <p:nvPicPr>
                      <p:cNvPr id="23" name="Object 22" descr="delta f = left brace start fraction d f over d x sub 1 end fraction,  start fraction d f over d x sub 2 end fraction,  ellipsis, start fraction d f over d x sub n end fraction right brace. ">
                        <a:extLst>
                          <a:ext uri="{FF2B5EF4-FFF2-40B4-BE49-F238E27FC236}">
                            <a16:creationId xmlns:a16="http://schemas.microsoft.com/office/drawing/2014/main" id="{1E076D81-1F8B-45E7-A0FE-8FD8195745B6}"/>
                          </a:ext>
                        </a:extLst>
                      </p:cNvPr>
                      <p:cNvPicPr/>
                      <p:nvPr/>
                    </p:nvPicPr>
                    <p:blipFill>
                      <a:blip r:embed="rId6"/>
                      <a:stretch>
                        <a:fillRect/>
                      </a:stretch>
                    </p:blipFill>
                    <p:spPr>
                      <a:xfrm>
                        <a:off x="2818765" y="2773680"/>
                        <a:ext cx="3506470" cy="100584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E0B64F8-BBF2-4AD6-A04B-8221F8B4B99F}"/>
              </a:ext>
            </a:extLst>
          </p:cNvPr>
          <p:cNvSpPr>
            <a:spLocks noGrp="1"/>
          </p:cNvSpPr>
          <p:nvPr>
            <p:ph idx="13"/>
          </p:nvPr>
        </p:nvSpPr>
        <p:spPr>
          <a:xfrm>
            <a:off x="457200" y="4114800"/>
            <a:ext cx="8229600" cy="914400"/>
          </a:xfrm>
        </p:spPr>
        <p:txBody>
          <a:bodyPr/>
          <a:lstStyle/>
          <a:p>
            <a:pPr marL="0" indent="0">
              <a:buNone/>
            </a:pPr>
            <a:r>
              <a:rPr lang="en-US" sz="2400" dirty="0"/>
              <a:t>The directional derivative of </a:t>
            </a:r>
            <a:r>
              <a:rPr lang="en-US" sz="2400" i="1" dirty="0"/>
              <a:t>f</a:t>
            </a:r>
            <a:r>
              <a:rPr lang="en-US" sz="2400" dirty="0"/>
              <a:t>  in the direction of the unit vector </a:t>
            </a:r>
            <a:r>
              <a:rPr lang="en-US" sz="2400" b="1" dirty="0"/>
              <a:t>u</a:t>
            </a:r>
            <a:r>
              <a:rPr lang="en-US" sz="2400" dirty="0"/>
              <a:t> is</a:t>
            </a:r>
          </a:p>
        </p:txBody>
      </p:sp>
      <p:graphicFrame>
        <p:nvGraphicFramePr>
          <p:cNvPr id="24" name="Object 23" descr="upper D sub u, f = delta f times u = start fraction d f over d x sub 1 end fraction, u sub 1 + start fraction d f over d x sub 2 end fraction, u sub 2 + ellipsis + start fraction d f over d x sub n end fraction u sub n. ">
            <a:extLst>
              <a:ext uri="{FF2B5EF4-FFF2-40B4-BE49-F238E27FC236}">
                <a16:creationId xmlns:a16="http://schemas.microsoft.com/office/drawing/2014/main" id="{17E46F88-F456-4E46-8CC5-1D49D1962AF9}"/>
              </a:ext>
            </a:extLst>
          </p:cNvPr>
          <p:cNvGraphicFramePr>
            <a:graphicFrameLocks noChangeAspect="1"/>
          </p:cNvGraphicFramePr>
          <p:nvPr>
            <p:extLst>
              <p:ext uri="{D42A27DB-BD31-4B8C-83A1-F6EECF244321}">
                <p14:modId xmlns:p14="http://schemas.microsoft.com/office/powerpoint/2010/main" val="3979008116"/>
              </p:ext>
            </p:extLst>
          </p:nvPr>
        </p:nvGraphicFramePr>
        <p:xfrm>
          <a:off x="1652270" y="5217160"/>
          <a:ext cx="5839460" cy="894080"/>
        </p:xfrm>
        <a:graphic>
          <a:graphicData uri="http://schemas.openxmlformats.org/presentationml/2006/ole">
            <mc:AlternateContent xmlns:mc="http://schemas.openxmlformats.org/markup-compatibility/2006">
              <mc:Choice xmlns:v="urn:schemas-microsoft-com:vml" Requires="v">
                <p:oleObj spid="_x0000_s110632" name="Equation" r:id="rId7" imgW="5308560" imgH="812520" progId="Equation.DSMT4">
                  <p:embed/>
                </p:oleObj>
              </mc:Choice>
              <mc:Fallback>
                <p:oleObj name="Equation" r:id="rId7" imgW="5308560" imgH="812520" progId="Equation.DSMT4">
                  <p:embed/>
                  <p:pic>
                    <p:nvPicPr>
                      <p:cNvPr id="24" name="Object 23" descr="upper D sub u, f = delta f times u = start fraction d f over d x sub 1 end fraction, u sub 1 + start fraction d f over d x sub 2 end fraction, u sub 2 + ellipsis + start fraction d f over d x sub n end fraction u sub n. ">
                        <a:extLst>
                          <a:ext uri="{FF2B5EF4-FFF2-40B4-BE49-F238E27FC236}">
                            <a16:creationId xmlns:a16="http://schemas.microsoft.com/office/drawing/2014/main" id="{17E46F88-F456-4E46-8CC5-1D49D1962AF9}"/>
                          </a:ext>
                        </a:extLst>
                      </p:cNvPr>
                      <p:cNvPicPr/>
                      <p:nvPr/>
                    </p:nvPicPr>
                    <p:blipFill>
                      <a:blip r:embed="rId8"/>
                      <a:stretch>
                        <a:fillRect/>
                      </a:stretch>
                    </p:blipFill>
                    <p:spPr>
                      <a:xfrm>
                        <a:off x="1652270" y="5217160"/>
                        <a:ext cx="5839460" cy="894080"/>
                      </a:xfrm>
                      <a:prstGeom prst="rect">
                        <a:avLst/>
                      </a:prstGeom>
                    </p:spPr>
                  </p:pic>
                </p:oleObj>
              </mc:Fallback>
            </mc:AlternateContent>
          </a:graphicData>
        </a:graphic>
      </p:graphicFrame>
    </p:spTree>
    <p:extLst>
      <p:ext uri="{BB962C8B-B14F-4D97-AF65-F5344CB8AC3E}">
        <p14:creationId xmlns:p14="http://schemas.microsoft.com/office/powerpoint/2010/main" val="48458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CD6-529A-468F-8FEE-FC8B9DBDF063}"/>
              </a:ext>
            </a:extLst>
          </p:cNvPr>
          <p:cNvSpPr>
            <a:spLocks noGrp="1"/>
          </p:cNvSpPr>
          <p:nvPr>
            <p:ph type="title"/>
          </p:nvPr>
        </p:nvSpPr>
        <p:spPr>
          <a:xfrm>
            <a:off x="457200" y="215372"/>
            <a:ext cx="7391400" cy="1097280"/>
          </a:xfrm>
        </p:spPr>
        <p:txBody>
          <a:bodyPr/>
          <a:lstStyle/>
          <a:p>
            <a:r>
              <a:rPr lang="en-US" sz="3200" dirty="0"/>
              <a:t>Functions of More Than Three Variables </a:t>
            </a:r>
            <a:r>
              <a:rPr lang="en-US" sz="2000" b="0" dirty="0"/>
              <a:t>(2 of 6)</a:t>
            </a:r>
            <a:endParaRPr lang="en-US" sz="2000" dirty="0"/>
          </a:p>
        </p:txBody>
      </p:sp>
      <p:sp>
        <p:nvSpPr>
          <p:cNvPr id="3" name="Content Placeholder 2">
            <a:extLst>
              <a:ext uri="{FF2B5EF4-FFF2-40B4-BE49-F238E27FC236}">
                <a16:creationId xmlns:a16="http://schemas.microsoft.com/office/drawing/2014/main" id="{8ECDCD54-A24C-44EF-88C3-C90C684DAB07}"/>
              </a:ext>
            </a:extLst>
          </p:cNvPr>
          <p:cNvSpPr>
            <a:spLocks noGrp="1"/>
          </p:cNvSpPr>
          <p:nvPr>
            <p:ph idx="1"/>
          </p:nvPr>
        </p:nvSpPr>
        <p:spPr>
          <a:xfrm>
            <a:off x="457200" y="1600200"/>
            <a:ext cx="5327583" cy="1730141"/>
          </a:xfrm>
        </p:spPr>
        <p:txBody>
          <a:bodyPr/>
          <a:lstStyle/>
          <a:p>
            <a:pPr marL="0" indent="0">
              <a:buNone/>
            </a:pPr>
            <a:r>
              <a:rPr lang="en-US" sz="2400" b="1" dirty="0"/>
              <a:t>Example:</a:t>
            </a:r>
          </a:p>
          <a:p>
            <a:pPr marL="0" indent="0">
              <a:buNone/>
            </a:pPr>
            <a:r>
              <a:rPr lang="en-US" sz="2400" dirty="0"/>
              <a:t>The volume of the solid shown in the figure consisting of a tetrahedron on top of a triangular prism is given by</a:t>
            </a:r>
          </a:p>
        </p:txBody>
      </p:sp>
      <p:graphicFrame>
        <p:nvGraphicFramePr>
          <p:cNvPr id="22" name="Object 21" descr="f left parenthesis x, y, z, w right parenthesis = start fraction x y over 2 end fraction left parenthesis z + start fraction w over 3 end fraction right parenthesis.">
            <a:extLst>
              <a:ext uri="{FF2B5EF4-FFF2-40B4-BE49-F238E27FC236}">
                <a16:creationId xmlns:a16="http://schemas.microsoft.com/office/drawing/2014/main" id="{6C22B1DA-35D2-4755-A6C9-289116FFD86F}"/>
              </a:ext>
            </a:extLst>
          </p:cNvPr>
          <p:cNvGraphicFramePr>
            <a:graphicFrameLocks noChangeAspect="1"/>
          </p:cNvGraphicFramePr>
          <p:nvPr>
            <p:extLst>
              <p:ext uri="{D42A27DB-BD31-4B8C-83A1-F6EECF244321}">
                <p14:modId xmlns:p14="http://schemas.microsoft.com/office/powerpoint/2010/main" val="1719761038"/>
              </p:ext>
            </p:extLst>
          </p:nvPr>
        </p:nvGraphicFramePr>
        <p:xfrm>
          <a:off x="1346200" y="3429000"/>
          <a:ext cx="3225800" cy="812800"/>
        </p:xfrm>
        <a:graphic>
          <a:graphicData uri="http://schemas.openxmlformats.org/presentationml/2006/ole">
            <mc:AlternateContent xmlns:mc="http://schemas.openxmlformats.org/markup-compatibility/2006">
              <mc:Choice xmlns:v="urn:schemas-microsoft-com:vml" Requires="v">
                <p:oleObj spid="_x0000_s111670" name="Equation" r:id="rId3" imgW="3225600" imgH="812520" progId="Equation.DSMT4">
                  <p:embed/>
                </p:oleObj>
              </mc:Choice>
              <mc:Fallback>
                <p:oleObj name="Equation" r:id="rId3" imgW="3225600" imgH="812520" progId="Equation.DSMT4">
                  <p:embed/>
                  <p:pic>
                    <p:nvPicPr>
                      <p:cNvPr id="22" name="Object 21" descr="f left parenthesis x, y, z, w right parenthesis = start fraction x y over 2 end fraction left parenthesis z + start fraction w over 3 end fraction right parenthesis.">
                        <a:extLst>
                          <a:ext uri="{FF2B5EF4-FFF2-40B4-BE49-F238E27FC236}">
                            <a16:creationId xmlns:a16="http://schemas.microsoft.com/office/drawing/2014/main" id="{6C22B1DA-35D2-4755-A6C9-289116FFD86F}"/>
                          </a:ext>
                        </a:extLst>
                      </p:cNvPr>
                      <p:cNvPicPr/>
                      <p:nvPr/>
                    </p:nvPicPr>
                    <p:blipFill>
                      <a:blip r:embed="rId4"/>
                      <a:stretch>
                        <a:fillRect/>
                      </a:stretch>
                    </p:blipFill>
                    <p:spPr>
                      <a:xfrm>
                        <a:off x="1346200" y="3429000"/>
                        <a:ext cx="3225800" cy="812800"/>
                      </a:xfrm>
                      <a:prstGeom prst="rect">
                        <a:avLst/>
                      </a:prstGeom>
                    </p:spPr>
                  </p:pic>
                </p:oleObj>
              </mc:Fallback>
            </mc:AlternateContent>
          </a:graphicData>
        </a:graphic>
      </p:graphicFrame>
      <p:pic>
        <p:nvPicPr>
          <p:cNvPr id="23" name="Content Placeholder 22" descr="A triangular prism of base x, perpendicular base height y, and height z has another triangular prism placed on it with base x, and height w.">
            <a:extLst>
              <a:ext uri="{FF2B5EF4-FFF2-40B4-BE49-F238E27FC236}">
                <a16:creationId xmlns:a16="http://schemas.microsoft.com/office/drawing/2014/main" id="{5876E8CC-2878-497F-ADAE-A7DE326AB9E6}"/>
              </a:ext>
            </a:extLst>
          </p:cNvPr>
          <p:cNvPicPr>
            <a:picLocks noGrp="1" noChangeAspect="1"/>
          </p:cNvPicPr>
          <p:nvPr>
            <p:ph idx="13"/>
          </p:nvPr>
        </p:nvPicPr>
        <p:blipFill>
          <a:blip r:embed="rId5"/>
          <a:stretch>
            <a:fillRect/>
          </a:stretch>
        </p:blipFill>
        <p:spPr>
          <a:xfrm>
            <a:off x="6326657" y="1664650"/>
            <a:ext cx="1819159" cy="2702250"/>
          </a:xfrm>
          <a:prstGeom prst="rect">
            <a:avLst/>
          </a:prstGeom>
        </p:spPr>
      </p:pic>
      <p:sp>
        <p:nvSpPr>
          <p:cNvPr id="5" name="Content Placeholder 4">
            <a:extLst>
              <a:ext uri="{FF2B5EF4-FFF2-40B4-BE49-F238E27FC236}">
                <a16:creationId xmlns:a16="http://schemas.microsoft.com/office/drawing/2014/main" id="{0EBBF8A9-7BB1-4D26-BA1E-E866BFA20990}"/>
              </a:ext>
            </a:extLst>
          </p:cNvPr>
          <p:cNvSpPr>
            <a:spLocks noGrp="1"/>
          </p:cNvSpPr>
          <p:nvPr>
            <p:ph idx="14"/>
          </p:nvPr>
        </p:nvSpPr>
        <p:spPr>
          <a:xfrm>
            <a:off x="443753" y="4495800"/>
            <a:ext cx="4137872" cy="411622"/>
          </a:xfrm>
        </p:spPr>
        <p:txBody>
          <a:bodyPr/>
          <a:lstStyle/>
          <a:p>
            <a:pPr marL="0" indent="0">
              <a:buNone/>
            </a:pPr>
            <a:r>
              <a:rPr lang="en-US" sz="2400" b="1" dirty="0"/>
              <a:t>(a) </a:t>
            </a:r>
            <a:r>
              <a:rPr lang="en-US" sz="2400" dirty="0"/>
              <a:t>Calculate the derivative of</a:t>
            </a:r>
          </a:p>
        </p:txBody>
      </p:sp>
      <p:graphicFrame>
        <p:nvGraphicFramePr>
          <p:cNvPr id="24" name="Object 23" descr="f left parenthesis x, y, z, w right parenthesis">
            <a:extLst>
              <a:ext uri="{FF2B5EF4-FFF2-40B4-BE49-F238E27FC236}">
                <a16:creationId xmlns:a16="http://schemas.microsoft.com/office/drawing/2014/main" id="{7A407F79-15F9-4B1D-B34F-494F5B06F132}"/>
              </a:ext>
            </a:extLst>
          </p:cNvPr>
          <p:cNvGraphicFramePr>
            <a:graphicFrameLocks noChangeAspect="1"/>
          </p:cNvGraphicFramePr>
          <p:nvPr>
            <p:extLst>
              <p:ext uri="{D42A27DB-BD31-4B8C-83A1-F6EECF244321}">
                <p14:modId xmlns:p14="http://schemas.microsoft.com/office/powerpoint/2010/main" val="3925393798"/>
              </p:ext>
            </p:extLst>
          </p:nvPr>
        </p:nvGraphicFramePr>
        <p:xfrm>
          <a:off x="4639375" y="4543925"/>
          <a:ext cx="1574800" cy="342900"/>
        </p:xfrm>
        <a:graphic>
          <a:graphicData uri="http://schemas.openxmlformats.org/presentationml/2006/ole">
            <mc:AlternateContent xmlns:mc="http://schemas.openxmlformats.org/markup-compatibility/2006">
              <mc:Choice xmlns:v="urn:schemas-microsoft-com:vml" Requires="v">
                <p:oleObj spid="_x0000_s111671" name="Equation" r:id="rId6" imgW="1574640" imgH="342720" progId="Equation.DSMT4">
                  <p:embed/>
                </p:oleObj>
              </mc:Choice>
              <mc:Fallback>
                <p:oleObj name="Equation" r:id="rId6" imgW="1574640" imgH="342720" progId="Equation.DSMT4">
                  <p:embed/>
                  <p:pic>
                    <p:nvPicPr>
                      <p:cNvPr id="24" name="Object 23" descr="f left parenthesis x, y, z, w right parenthesis">
                        <a:extLst>
                          <a:ext uri="{FF2B5EF4-FFF2-40B4-BE49-F238E27FC236}">
                            <a16:creationId xmlns:a16="http://schemas.microsoft.com/office/drawing/2014/main" id="{7A407F79-15F9-4B1D-B34F-494F5B06F132}"/>
                          </a:ext>
                        </a:extLst>
                      </p:cNvPr>
                      <p:cNvPicPr/>
                      <p:nvPr/>
                    </p:nvPicPr>
                    <p:blipFill>
                      <a:blip r:embed="rId7"/>
                      <a:stretch>
                        <a:fillRect/>
                      </a:stretch>
                    </p:blipFill>
                    <p:spPr>
                      <a:xfrm>
                        <a:off x="4639375" y="4543925"/>
                        <a:ext cx="1574800" cy="3429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0D0BD00-4CCC-495D-9708-BCE2E3ED9460}"/>
              </a:ext>
            </a:extLst>
          </p:cNvPr>
          <p:cNvSpPr>
            <a:spLocks noGrp="1"/>
          </p:cNvSpPr>
          <p:nvPr>
            <p:ph idx="15"/>
          </p:nvPr>
        </p:nvSpPr>
        <p:spPr>
          <a:xfrm>
            <a:off x="6333422" y="4497635"/>
            <a:ext cx="2353377" cy="405689"/>
          </a:xfrm>
        </p:spPr>
        <p:txBody>
          <a:bodyPr/>
          <a:lstStyle/>
          <a:p>
            <a:pPr marL="0" indent="0">
              <a:buNone/>
            </a:pPr>
            <a:r>
              <a:rPr lang="en-US" sz="2400" dirty="0"/>
              <a:t>at the point</a:t>
            </a:r>
          </a:p>
        </p:txBody>
      </p:sp>
      <p:graphicFrame>
        <p:nvGraphicFramePr>
          <p:cNvPr id="25" name="Object 24" descr="P sub n = left parenthesis 6, 5, 8, 4 right parenthesis">
            <a:extLst>
              <a:ext uri="{FF2B5EF4-FFF2-40B4-BE49-F238E27FC236}">
                <a16:creationId xmlns:a16="http://schemas.microsoft.com/office/drawing/2014/main" id="{60430B1F-AEEE-417F-A9D5-4EADD0BC09FB}"/>
              </a:ext>
            </a:extLst>
          </p:cNvPr>
          <p:cNvGraphicFramePr>
            <a:graphicFrameLocks noChangeAspect="1"/>
          </p:cNvGraphicFramePr>
          <p:nvPr>
            <p:extLst>
              <p:ext uri="{D42A27DB-BD31-4B8C-83A1-F6EECF244321}">
                <p14:modId xmlns:p14="http://schemas.microsoft.com/office/powerpoint/2010/main" val="2062233548"/>
              </p:ext>
            </p:extLst>
          </p:nvPr>
        </p:nvGraphicFramePr>
        <p:xfrm>
          <a:off x="457400" y="4995646"/>
          <a:ext cx="1816100" cy="381000"/>
        </p:xfrm>
        <a:graphic>
          <a:graphicData uri="http://schemas.openxmlformats.org/presentationml/2006/ole">
            <mc:AlternateContent xmlns:mc="http://schemas.openxmlformats.org/markup-compatibility/2006">
              <mc:Choice xmlns:v="urn:schemas-microsoft-com:vml" Requires="v">
                <p:oleObj spid="_x0000_s111672" name="Equation" r:id="rId8" imgW="1815840" imgH="380880" progId="Equation.DSMT4">
                  <p:embed/>
                </p:oleObj>
              </mc:Choice>
              <mc:Fallback>
                <p:oleObj name="Equation" r:id="rId8" imgW="1815840" imgH="380880" progId="Equation.DSMT4">
                  <p:embed/>
                  <p:pic>
                    <p:nvPicPr>
                      <p:cNvPr id="25" name="Object 24" descr="P sub n = left parenthesis 6, 5, 8, 4 right parenthesis">
                        <a:extLst>
                          <a:ext uri="{FF2B5EF4-FFF2-40B4-BE49-F238E27FC236}">
                            <a16:creationId xmlns:a16="http://schemas.microsoft.com/office/drawing/2014/main" id="{60430B1F-AEEE-417F-A9D5-4EADD0BC09FB}"/>
                          </a:ext>
                        </a:extLst>
                      </p:cNvPr>
                      <p:cNvPicPr/>
                      <p:nvPr/>
                    </p:nvPicPr>
                    <p:blipFill>
                      <a:blip r:embed="rId9"/>
                      <a:stretch>
                        <a:fillRect/>
                      </a:stretch>
                    </p:blipFill>
                    <p:spPr>
                      <a:xfrm>
                        <a:off x="457400" y="4995646"/>
                        <a:ext cx="1816100" cy="3810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DFDB5678-1CC4-4262-A56C-D668D3F0C6BC}"/>
              </a:ext>
            </a:extLst>
          </p:cNvPr>
          <p:cNvSpPr>
            <a:spLocks noGrp="1"/>
          </p:cNvSpPr>
          <p:nvPr>
            <p:ph idx="16"/>
          </p:nvPr>
        </p:nvSpPr>
        <p:spPr>
          <a:xfrm>
            <a:off x="2362199" y="4968896"/>
            <a:ext cx="2498559" cy="390914"/>
          </a:xfrm>
        </p:spPr>
        <p:txBody>
          <a:bodyPr/>
          <a:lstStyle/>
          <a:p>
            <a:pPr marL="0" indent="0">
              <a:buNone/>
            </a:pPr>
            <a:r>
              <a:rPr lang="en-US" sz="2400" dirty="0"/>
              <a:t>in the direction of</a:t>
            </a:r>
          </a:p>
        </p:txBody>
      </p:sp>
      <p:graphicFrame>
        <p:nvGraphicFramePr>
          <p:cNvPr id="26" name="Object 25" descr="v = 1, negative 1, negative 1, 1.">
            <a:extLst>
              <a:ext uri="{FF2B5EF4-FFF2-40B4-BE49-F238E27FC236}">
                <a16:creationId xmlns:a16="http://schemas.microsoft.com/office/drawing/2014/main" id="{770B2F1D-D46A-4FB8-A8A0-89AF3C3B5971}"/>
              </a:ext>
            </a:extLst>
          </p:cNvPr>
          <p:cNvGraphicFramePr>
            <a:graphicFrameLocks noChangeAspect="1"/>
          </p:cNvGraphicFramePr>
          <p:nvPr>
            <p:extLst>
              <p:ext uri="{D42A27DB-BD31-4B8C-83A1-F6EECF244321}">
                <p14:modId xmlns:p14="http://schemas.microsoft.com/office/powerpoint/2010/main" val="3401485535"/>
              </p:ext>
            </p:extLst>
          </p:nvPr>
        </p:nvGraphicFramePr>
        <p:xfrm>
          <a:off x="4920581" y="5014496"/>
          <a:ext cx="1828800" cy="342900"/>
        </p:xfrm>
        <a:graphic>
          <a:graphicData uri="http://schemas.openxmlformats.org/presentationml/2006/ole">
            <mc:AlternateContent xmlns:mc="http://schemas.openxmlformats.org/markup-compatibility/2006">
              <mc:Choice xmlns:v="urn:schemas-microsoft-com:vml" Requires="v">
                <p:oleObj spid="_x0000_s111673" name="Equation" r:id="rId10" imgW="1828800" imgH="342720" progId="Equation.DSMT4">
                  <p:embed/>
                </p:oleObj>
              </mc:Choice>
              <mc:Fallback>
                <p:oleObj name="Equation" r:id="rId10" imgW="1828800" imgH="342720" progId="Equation.DSMT4">
                  <p:embed/>
                  <p:pic>
                    <p:nvPicPr>
                      <p:cNvPr id="26" name="Object 25" descr="v = 1, negative 1, negative 1, 1.">
                        <a:extLst>
                          <a:ext uri="{FF2B5EF4-FFF2-40B4-BE49-F238E27FC236}">
                            <a16:creationId xmlns:a16="http://schemas.microsoft.com/office/drawing/2014/main" id="{770B2F1D-D46A-4FB8-A8A0-89AF3C3B5971}"/>
                          </a:ext>
                        </a:extLst>
                      </p:cNvPr>
                      <p:cNvPicPr/>
                      <p:nvPr/>
                    </p:nvPicPr>
                    <p:blipFill>
                      <a:blip r:embed="rId11"/>
                      <a:stretch>
                        <a:fillRect/>
                      </a:stretch>
                    </p:blipFill>
                    <p:spPr>
                      <a:xfrm>
                        <a:off x="4920581" y="5014496"/>
                        <a:ext cx="1828800" cy="3429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2FB1E79C-DF4C-4202-B870-CA62B4899956}"/>
              </a:ext>
            </a:extLst>
          </p:cNvPr>
          <p:cNvSpPr>
            <a:spLocks noGrp="1"/>
          </p:cNvSpPr>
          <p:nvPr>
            <p:ph idx="17"/>
          </p:nvPr>
        </p:nvSpPr>
        <p:spPr>
          <a:xfrm>
            <a:off x="457200" y="5476775"/>
            <a:ext cx="8229600" cy="798897"/>
          </a:xfrm>
        </p:spPr>
        <p:txBody>
          <a:bodyPr/>
          <a:lstStyle/>
          <a:p>
            <a:pPr marL="0" indent="0">
              <a:buNone/>
            </a:pPr>
            <a:r>
              <a:rPr lang="en-US" sz="2400" b="1" dirty="0"/>
              <a:t>(b)</a:t>
            </a:r>
            <a:r>
              <a:rPr lang="en-US" sz="2400" dirty="0"/>
              <a:t> What is the geometric significance of the value obtained in part (a)?</a:t>
            </a:r>
          </a:p>
        </p:txBody>
      </p:sp>
    </p:spTree>
    <p:extLst>
      <p:ext uri="{BB962C8B-B14F-4D97-AF65-F5344CB8AC3E}">
        <p14:creationId xmlns:p14="http://schemas.microsoft.com/office/powerpoint/2010/main" val="12593024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0969-B68D-42C6-84C8-DE76D597C30D}"/>
              </a:ext>
            </a:extLst>
          </p:cNvPr>
          <p:cNvSpPr>
            <a:spLocks noGrp="1"/>
          </p:cNvSpPr>
          <p:nvPr>
            <p:ph type="title"/>
          </p:nvPr>
        </p:nvSpPr>
        <p:spPr>
          <a:xfrm>
            <a:off x="457200" y="215372"/>
            <a:ext cx="7628021" cy="1097280"/>
          </a:xfrm>
        </p:spPr>
        <p:txBody>
          <a:bodyPr/>
          <a:lstStyle/>
          <a:p>
            <a:r>
              <a:rPr lang="en-US" sz="3200" dirty="0"/>
              <a:t>Functions of More Than Three Variables </a:t>
            </a:r>
            <a:r>
              <a:rPr lang="en-US" sz="2000" b="0" dirty="0"/>
              <a:t>(3 of 6)</a:t>
            </a:r>
            <a:endParaRPr lang="en-US" sz="2000" dirty="0"/>
          </a:p>
        </p:txBody>
      </p:sp>
      <p:sp>
        <p:nvSpPr>
          <p:cNvPr id="3" name="Content Placeholder 2">
            <a:extLst>
              <a:ext uri="{FF2B5EF4-FFF2-40B4-BE49-F238E27FC236}">
                <a16:creationId xmlns:a16="http://schemas.microsoft.com/office/drawing/2014/main" id="{F194A0A8-2ED7-49F6-B4B5-667E8597F771}"/>
              </a:ext>
            </a:extLst>
          </p:cNvPr>
          <p:cNvSpPr>
            <a:spLocks noGrp="1"/>
          </p:cNvSpPr>
          <p:nvPr>
            <p:ph idx="1"/>
          </p:nvPr>
        </p:nvSpPr>
        <p:spPr>
          <a:xfrm>
            <a:off x="457200" y="1600201"/>
            <a:ext cx="8229600" cy="960120"/>
          </a:xfrm>
        </p:spPr>
        <p:txBody>
          <a:bodyPr/>
          <a:lstStyle/>
          <a:p>
            <a:pPr marL="0" indent="0">
              <a:buNone/>
            </a:pPr>
            <a:r>
              <a:rPr lang="en-US" sz="2400" b="1" dirty="0"/>
              <a:t>Solution:</a:t>
            </a:r>
          </a:p>
          <a:p>
            <a:pPr marL="0" indent="0">
              <a:buNone/>
            </a:pPr>
            <a:r>
              <a:rPr lang="en-US" sz="2400" b="1" dirty="0"/>
              <a:t>(a) </a:t>
            </a:r>
            <a:r>
              <a:rPr lang="en-US" sz="2400" dirty="0"/>
              <a:t>The direction of </a:t>
            </a:r>
            <a:r>
              <a:rPr lang="en-US" sz="2400" b="1" dirty="0"/>
              <a:t>v </a:t>
            </a:r>
            <a:r>
              <a:rPr lang="en-US" sz="2400" dirty="0"/>
              <a:t>is the unit vector</a:t>
            </a:r>
            <a:endParaRPr lang="en-US" sz="2400" b="1" dirty="0"/>
          </a:p>
        </p:txBody>
      </p:sp>
      <p:graphicFrame>
        <p:nvGraphicFramePr>
          <p:cNvPr id="4" name="Object 3" descr="Calculation of the value of u. For long description in Notes pane, press F6.">
            <a:extLst>
              <a:ext uri="{FF2B5EF4-FFF2-40B4-BE49-F238E27FC236}">
                <a16:creationId xmlns:a16="http://schemas.microsoft.com/office/drawing/2014/main" id="{D10056AD-68C6-4115-96BF-230927D9280E}"/>
              </a:ext>
            </a:extLst>
          </p:cNvPr>
          <p:cNvGraphicFramePr>
            <a:graphicFrameLocks noChangeAspect="1"/>
          </p:cNvGraphicFramePr>
          <p:nvPr>
            <p:extLst>
              <p:ext uri="{D42A27DB-BD31-4B8C-83A1-F6EECF244321}">
                <p14:modId xmlns:p14="http://schemas.microsoft.com/office/powerpoint/2010/main" val="4138414618"/>
              </p:ext>
            </p:extLst>
          </p:nvPr>
        </p:nvGraphicFramePr>
        <p:xfrm>
          <a:off x="2286000" y="2667000"/>
          <a:ext cx="4711700" cy="3530600"/>
        </p:xfrm>
        <a:graphic>
          <a:graphicData uri="http://schemas.openxmlformats.org/presentationml/2006/ole">
            <mc:AlternateContent xmlns:mc="http://schemas.openxmlformats.org/markup-compatibility/2006">
              <mc:Choice xmlns:v="urn:schemas-microsoft-com:vml" Requires="v">
                <p:oleObj spid="_x0000_s112655" name="Equation" r:id="rId4" imgW="4711680" imgH="3530520" progId="Equation.DSMT4">
                  <p:embed/>
                </p:oleObj>
              </mc:Choice>
              <mc:Fallback>
                <p:oleObj name="Equation" r:id="rId4" imgW="4711680" imgH="3530520" progId="Equation.DSMT4">
                  <p:embed/>
                  <p:pic>
                    <p:nvPicPr>
                      <p:cNvPr id="4" name="Object 3" descr="Calculation of the value of u. For long description in Notes pane, press F6.">
                        <a:extLst>
                          <a:ext uri="{FF2B5EF4-FFF2-40B4-BE49-F238E27FC236}">
                            <a16:creationId xmlns:a16="http://schemas.microsoft.com/office/drawing/2014/main" id="{D10056AD-68C6-4115-96BF-230927D9280E}"/>
                          </a:ext>
                        </a:extLst>
                      </p:cNvPr>
                      <p:cNvPicPr/>
                      <p:nvPr/>
                    </p:nvPicPr>
                    <p:blipFill>
                      <a:blip r:embed="rId5"/>
                      <a:stretch>
                        <a:fillRect/>
                      </a:stretch>
                    </p:blipFill>
                    <p:spPr>
                      <a:xfrm>
                        <a:off x="2286000" y="2667000"/>
                        <a:ext cx="4711700" cy="3530600"/>
                      </a:xfrm>
                      <a:prstGeom prst="rect">
                        <a:avLst/>
                      </a:prstGeom>
                    </p:spPr>
                  </p:pic>
                </p:oleObj>
              </mc:Fallback>
            </mc:AlternateContent>
          </a:graphicData>
        </a:graphic>
      </p:graphicFrame>
    </p:spTree>
    <p:extLst>
      <p:ext uri="{BB962C8B-B14F-4D97-AF65-F5344CB8AC3E}">
        <p14:creationId xmlns:p14="http://schemas.microsoft.com/office/powerpoint/2010/main" val="373563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(4 of 5)</a:t>
            </a:r>
          </a:p>
        </p:txBody>
      </p:sp>
      <p:sp>
        <p:nvSpPr>
          <p:cNvPr id="3" name="Content Placeholder 2"/>
          <p:cNvSpPr>
            <a:spLocks noGrp="1"/>
          </p:cNvSpPr>
          <p:nvPr>
            <p:ph idx="1"/>
          </p:nvPr>
        </p:nvSpPr>
        <p:spPr>
          <a:xfrm>
            <a:off x="457200" y="1600201"/>
            <a:ext cx="3886200" cy="457199"/>
          </a:xfrm>
        </p:spPr>
        <p:txBody>
          <a:bodyPr/>
          <a:lstStyle/>
          <a:p>
            <a:pPr marL="0" indent="0">
              <a:buNone/>
            </a:pPr>
            <a:r>
              <a:rPr lang="en-IN" b="1" dirty="0"/>
              <a:t>Solution (continued):</a:t>
            </a:r>
          </a:p>
        </p:txBody>
      </p:sp>
      <p:graphicFrame>
        <p:nvGraphicFramePr>
          <p:cNvPr id="5" name="Object 4" descr="equals left parenthesis y right parenthesis left parenthesis negative sine of t right parenthesis + left parenthesis x right parenthesis left parenthesis cosine of t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05000" y="2514600"/>
          <a:ext cx="4113212" cy="395288"/>
        </p:xfrm>
        <a:graphic>
          <a:graphicData uri="http://schemas.openxmlformats.org/presentationml/2006/ole">
            <mc:AlternateContent xmlns:mc="http://schemas.openxmlformats.org/markup-compatibility/2006">
              <mc:Choice xmlns:v="urn:schemas-microsoft-com:vml" Requires="v">
                <p:oleObj spid="_x0000_s62510" name="Equation" r:id="rId3" imgW="2958840" imgH="342720" progId="Equation.DSMT4">
                  <p:embed/>
                </p:oleObj>
              </mc:Choice>
              <mc:Fallback>
                <p:oleObj name="Equation" r:id="rId3" imgW="2958840" imgH="342720" progId="Equation.DSMT4">
                  <p:embed/>
                  <p:pic>
                    <p:nvPicPr>
                      <p:cNvPr id="5" name="Object 4" descr="equals left parenthesis y right parenthesis left parenthesis negative sine of t right parenthesis + left parenthesis x right parenthesis left parenthesis cosine of t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905000" y="2514600"/>
                        <a:ext cx="4113212" cy="395288"/>
                      </a:xfrm>
                      <a:prstGeom prst="rect">
                        <a:avLst/>
                      </a:prstGeom>
                    </p:spPr>
                  </p:pic>
                </p:oleObj>
              </mc:Fallback>
            </mc:AlternateContent>
          </a:graphicData>
        </a:graphic>
      </p:graphicFrame>
      <p:graphicFrame>
        <p:nvGraphicFramePr>
          <p:cNvPr id="6" name="Object 5" descr="equals left parenthesis sine of t right parenthesis left parenthesis negative sine of t right parenthesis + left parenthesis cosine of t right parenthesis left parenthesis cosine of t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05000" y="3151885"/>
          <a:ext cx="5084763" cy="395287"/>
        </p:xfrm>
        <a:graphic>
          <a:graphicData uri="http://schemas.openxmlformats.org/presentationml/2006/ole">
            <mc:AlternateContent xmlns:mc="http://schemas.openxmlformats.org/markup-compatibility/2006">
              <mc:Choice xmlns:v="urn:schemas-microsoft-com:vml" Requires="v">
                <p:oleObj spid="_x0000_s62511" name="Equation" r:id="rId5" imgW="3657600" imgH="342720" progId="Equation.DSMT4">
                  <p:embed/>
                </p:oleObj>
              </mc:Choice>
              <mc:Fallback>
                <p:oleObj name="Equation" r:id="rId5" imgW="3657600" imgH="342720" progId="Equation.DSMT4">
                  <p:embed/>
                  <p:pic>
                    <p:nvPicPr>
                      <p:cNvPr id="6" name="Object 5" descr="equals left parenthesis sine of t right parenthesis left parenthesis negative sine of t right parenthesis + left parenthesis cosine of t right parenthesis left parenthesis cosine of t right parenthesi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905000" y="3151885"/>
                        <a:ext cx="5084763" cy="395287"/>
                      </a:xfrm>
                      <a:prstGeom prst="rect">
                        <a:avLst/>
                      </a:prstGeom>
                    </p:spPr>
                  </p:pic>
                </p:oleObj>
              </mc:Fallback>
            </mc:AlternateContent>
          </a:graphicData>
        </a:graphic>
      </p:graphicFrame>
      <p:graphicFrame>
        <p:nvGraphicFramePr>
          <p:cNvPr id="7" name="Object 6" descr="equals negative sine of squared t + cosine of squared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05000" y="3812237"/>
          <a:ext cx="2860675" cy="395288"/>
        </p:xfrm>
        <a:graphic>
          <a:graphicData uri="http://schemas.openxmlformats.org/presentationml/2006/ole">
            <mc:AlternateContent xmlns:mc="http://schemas.openxmlformats.org/markup-compatibility/2006">
              <mc:Choice xmlns:v="urn:schemas-microsoft-com:vml" Requires="v">
                <p:oleObj spid="_x0000_s62512" name="Equation" r:id="rId7" imgW="2057400" imgH="342720" progId="Equation.DSMT4">
                  <p:embed/>
                </p:oleObj>
              </mc:Choice>
              <mc:Fallback>
                <p:oleObj name="Equation" r:id="rId7" imgW="2057400" imgH="342720" progId="Equation.DSMT4">
                  <p:embed/>
                  <p:pic>
                    <p:nvPicPr>
                      <p:cNvPr id="7" name="Object 6" descr="equals negative sine of squared t + cosine of squared t">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905000" y="3812237"/>
                        <a:ext cx="2860675" cy="395288"/>
                      </a:xfrm>
                      <a:prstGeom prst="rect">
                        <a:avLst/>
                      </a:prstGeom>
                    </p:spPr>
                  </p:pic>
                </p:oleObj>
              </mc:Fallback>
            </mc:AlternateContent>
          </a:graphicData>
        </a:graphic>
      </p:graphicFrame>
      <p:graphicFrame>
        <p:nvGraphicFramePr>
          <p:cNvPr id="8" name="Object 7" descr="equals cosine of start expression 2 t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05000" y="4472590"/>
          <a:ext cx="1412875" cy="322263"/>
        </p:xfrm>
        <a:graphic>
          <a:graphicData uri="http://schemas.openxmlformats.org/presentationml/2006/ole">
            <mc:AlternateContent xmlns:mc="http://schemas.openxmlformats.org/markup-compatibility/2006">
              <mc:Choice xmlns:v="urn:schemas-microsoft-com:vml" Requires="v">
                <p:oleObj spid="_x0000_s62513" name="Equation" r:id="rId9" imgW="1015920" imgH="279360" progId="Equation.DSMT4">
                  <p:embed/>
                </p:oleObj>
              </mc:Choice>
              <mc:Fallback>
                <p:oleObj name="Equation" r:id="rId9" imgW="1015920" imgH="279360" progId="Equation.DSMT4">
                  <p:embed/>
                  <p:pic>
                    <p:nvPicPr>
                      <p:cNvPr id="8" name="Object 7" descr="equals cosine of start expression 2 t end expression.">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905000" y="4472590"/>
                        <a:ext cx="1412875" cy="322263"/>
                      </a:xfrm>
                      <a:prstGeom prst="rect">
                        <a:avLst/>
                      </a:prstGeom>
                    </p:spPr>
                  </p:pic>
                </p:oleObj>
              </mc:Fallback>
            </mc:AlternateContent>
          </a:graphicData>
        </a:graphic>
      </p:graphicFrame>
      <p:sp>
        <p:nvSpPr>
          <p:cNvPr id="4" name="Content Placeholder 3"/>
          <p:cNvSpPr>
            <a:spLocks noGrp="1"/>
          </p:cNvSpPr>
          <p:nvPr>
            <p:ph idx="13"/>
          </p:nvPr>
        </p:nvSpPr>
        <p:spPr>
          <a:xfrm>
            <a:off x="457200" y="5105400"/>
            <a:ext cx="8229600" cy="990600"/>
          </a:xfrm>
        </p:spPr>
        <p:txBody>
          <a:bodyPr/>
          <a:lstStyle/>
          <a:p>
            <a:pPr marL="0" indent="0">
              <a:buNone/>
            </a:pPr>
            <a:r>
              <a:rPr lang="en-IN" dirty="0"/>
              <a:t>In this example, we can check the result with a more direct calculation. As a function of </a:t>
            </a:r>
            <a:r>
              <a:rPr lang="en-IN" i="1" dirty="0"/>
              <a:t>t</a:t>
            </a:r>
            <a:r>
              <a:rPr lang="en-IN" dirty="0"/>
              <a:t>,</a:t>
            </a:r>
            <a:endParaRPr lang="en-US" b="1" dirty="0"/>
          </a:p>
        </p:txBody>
      </p:sp>
    </p:spTree>
    <p:extLst>
      <p:ext uri="{BB962C8B-B14F-4D97-AF65-F5344CB8AC3E}">
        <p14:creationId xmlns:p14="http://schemas.microsoft.com/office/powerpoint/2010/main" val="1275711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701A-5DB7-48D0-BE40-3CC7D01DA72B}"/>
              </a:ext>
            </a:extLst>
          </p:cNvPr>
          <p:cNvSpPr>
            <a:spLocks noGrp="1"/>
          </p:cNvSpPr>
          <p:nvPr>
            <p:ph type="title"/>
          </p:nvPr>
        </p:nvSpPr>
        <p:spPr>
          <a:xfrm>
            <a:off x="457200" y="215372"/>
            <a:ext cx="7467600" cy="1097280"/>
          </a:xfrm>
        </p:spPr>
        <p:txBody>
          <a:bodyPr/>
          <a:lstStyle/>
          <a:p>
            <a:r>
              <a:rPr lang="en-US" sz="3200" dirty="0"/>
              <a:t>Functions of More Than Three Variables </a:t>
            </a:r>
            <a:r>
              <a:rPr lang="en-US" sz="2000" b="0" dirty="0"/>
              <a:t>(4 of 6)</a:t>
            </a:r>
            <a:endParaRPr lang="en-US" sz="2000" dirty="0"/>
          </a:p>
        </p:txBody>
      </p:sp>
      <p:sp>
        <p:nvSpPr>
          <p:cNvPr id="3" name="Content Placeholder 2">
            <a:extLst>
              <a:ext uri="{FF2B5EF4-FFF2-40B4-BE49-F238E27FC236}">
                <a16:creationId xmlns:a16="http://schemas.microsoft.com/office/drawing/2014/main" id="{45C5AF2C-7DBF-4B1D-8126-25AD96A164F6}"/>
              </a:ext>
            </a:extLst>
          </p:cNvPr>
          <p:cNvSpPr>
            <a:spLocks noGrp="1"/>
          </p:cNvSpPr>
          <p:nvPr>
            <p:ph idx="1"/>
          </p:nvPr>
        </p:nvSpPr>
        <p:spPr>
          <a:xfrm>
            <a:off x="457200" y="1600201"/>
            <a:ext cx="5856973" cy="969744"/>
          </a:xfrm>
        </p:spPr>
        <p:txBody>
          <a:bodyPr/>
          <a:lstStyle/>
          <a:p>
            <a:pPr marL="0" indent="0">
              <a:buNone/>
            </a:pPr>
            <a:r>
              <a:rPr lang="en-US" sz="2400" b="1" dirty="0"/>
              <a:t>Solution (continued):</a:t>
            </a:r>
          </a:p>
          <a:p>
            <a:pPr marL="0" indent="0">
              <a:buNone/>
            </a:pPr>
            <a:r>
              <a:rPr lang="en-US" sz="2400" dirty="0"/>
              <a:t>The four partial derivatives of </a:t>
            </a:r>
            <a:r>
              <a:rPr lang="en-US" sz="2400" i="1" dirty="0"/>
              <a:t>f</a:t>
            </a:r>
            <a:r>
              <a:rPr lang="en-US" sz="2400" dirty="0"/>
              <a:t> at the point</a:t>
            </a:r>
          </a:p>
        </p:txBody>
      </p:sp>
      <p:graphicFrame>
        <p:nvGraphicFramePr>
          <p:cNvPr id="5" name="Object 4" descr="P sub 0">
            <a:extLst>
              <a:ext uri="{FF2B5EF4-FFF2-40B4-BE49-F238E27FC236}">
                <a16:creationId xmlns:a16="http://schemas.microsoft.com/office/drawing/2014/main" id="{3C255462-16DB-42B9-9B4B-444A3322C714}"/>
              </a:ext>
            </a:extLst>
          </p:cNvPr>
          <p:cNvGraphicFramePr>
            <a:graphicFrameLocks noChangeAspect="1"/>
          </p:cNvGraphicFramePr>
          <p:nvPr>
            <p:extLst>
              <p:ext uri="{D42A27DB-BD31-4B8C-83A1-F6EECF244321}">
                <p14:modId xmlns:p14="http://schemas.microsoft.com/office/powerpoint/2010/main" val="1379497125"/>
              </p:ext>
            </p:extLst>
          </p:nvPr>
        </p:nvGraphicFramePr>
        <p:xfrm>
          <a:off x="6362299" y="2200182"/>
          <a:ext cx="279400" cy="381000"/>
        </p:xfrm>
        <a:graphic>
          <a:graphicData uri="http://schemas.openxmlformats.org/presentationml/2006/ole">
            <mc:AlternateContent xmlns:mc="http://schemas.openxmlformats.org/markup-compatibility/2006">
              <mc:Choice xmlns:v="urn:schemas-microsoft-com:vml" Requires="v">
                <p:oleObj spid="_x0000_s113731" name="Equation" r:id="rId3" imgW="279360" imgH="380880" progId="Equation.DSMT4">
                  <p:embed/>
                </p:oleObj>
              </mc:Choice>
              <mc:Fallback>
                <p:oleObj name="Equation" r:id="rId3" imgW="279360" imgH="380880" progId="Equation.DSMT4">
                  <p:embed/>
                  <p:pic>
                    <p:nvPicPr>
                      <p:cNvPr id="5" name="Object 4" descr="P sub 0">
                        <a:extLst>
                          <a:ext uri="{FF2B5EF4-FFF2-40B4-BE49-F238E27FC236}">
                            <a16:creationId xmlns:a16="http://schemas.microsoft.com/office/drawing/2014/main" id="{3C255462-16DB-42B9-9B4B-444A3322C714}"/>
                          </a:ext>
                        </a:extLst>
                      </p:cNvPr>
                      <p:cNvPicPr/>
                      <p:nvPr/>
                    </p:nvPicPr>
                    <p:blipFill>
                      <a:blip r:embed="rId4"/>
                      <a:stretch>
                        <a:fillRect/>
                      </a:stretch>
                    </p:blipFill>
                    <p:spPr>
                      <a:xfrm>
                        <a:off x="6362299" y="2200182"/>
                        <a:ext cx="279400" cy="381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4E69AB2-1BCE-4EF5-872D-68B16BBC6A80}"/>
              </a:ext>
            </a:extLst>
          </p:cNvPr>
          <p:cNvSpPr>
            <a:spLocks noGrp="1"/>
          </p:cNvSpPr>
          <p:nvPr>
            <p:ph idx="13"/>
          </p:nvPr>
        </p:nvSpPr>
        <p:spPr>
          <a:xfrm>
            <a:off x="6728058" y="2156059"/>
            <a:ext cx="1958741" cy="404261"/>
          </a:xfrm>
        </p:spPr>
        <p:txBody>
          <a:bodyPr/>
          <a:lstStyle/>
          <a:p>
            <a:pPr marL="0" indent="0">
              <a:buNone/>
            </a:pPr>
            <a:r>
              <a:rPr lang="en-US" sz="2400" dirty="0"/>
              <a:t>are</a:t>
            </a:r>
          </a:p>
        </p:txBody>
      </p:sp>
      <p:graphicFrame>
        <p:nvGraphicFramePr>
          <p:cNvPr id="6" name="Object 5" descr="f sub x = start fraction y over 2 end fraction left parenthesis z + start fraction w over 3 end fraction, at left parenthesis 6, 5, 8, 4 right parenthesis, = 70 thirds">
            <a:extLst>
              <a:ext uri="{FF2B5EF4-FFF2-40B4-BE49-F238E27FC236}">
                <a16:creationId xmlns:a16="http://schemas.microsoft.com/office/drawing/2014/main" id="{1B226990-723A-4944-8B97-D8EC3C57028E}"/>
              </a:ext>
            </a:extLst>
          </p:cNvPr>
          <p:cNvGraphicFramePr>
            <a:graphicFrameLocks noChangeAspect="1"/>
          </p:cNvGraphicFramePr>
          <p:nvPr>
            <p:extLst>
              <p:ext uri="{D42A27DB-BD31-4B8C-83A1-F6EECF244321}">
                <p14:modId xmlns:p14="http://schemas.microsoft.com/office/powerpoint/2010/main" val="1044415159"/>
              </p:ext>
            </p:extLst>
          </p:nvPr>
        </p:nvGraphicFramePr>
        <p:xfrm>
          <a:off x="2781816" y="2807589"/>
          <a:ext cx="3788114" cy="1057149"/>
        </p:xfrm>
        <a:graphic>
          <a:graphicData uri="http://schemas.openxmlformats.org/presentationml/2006/ole">
            <mc:AlternateContent xmlns:mc="http://schemas.openxmlformats.org/markup-compatibility/2006">
              <mc:Choice xmlns:v="urn:schemas-microsoft-com:vml" Requires="v">
                <p:oleObj spid="_x0000_s113732" name="Equation" r:id="rId5" imgW="3276360" imgH="914400" progId="Equation.DSMT4">
                  <p:embed/>
                </p:oleObj>
              </mc:Choice>
              <mc:Fallback>
                <p:oleObj name="Equation" r:id="rId5" imgW="3276360" imgH="914400" progId="Equation.DSMT4">
                  <p:embed/>
                  <p:pic>
                    <p:nvPicPr>
                      <p:cNvPr id="6" name="Object 5" descr="f sub x = start fraction y over 2 end fraction left parenthesis z + start fraction w over 3 end fraction, at left parenthesis 6, 5, 8, 4 right parenthesis, = 70 thirds">
                        <a:extLst>
                          <a:ext uri="{FF2B5EF4-FFF2-40B4-BE49-F238E27FC236}">
                            <a16:creationId xmlns:a16="http://schemas.microsoft.com/office/drawing/2014/main" id="{1B226990-723A-4944-8B97-D8EC3C57028E}"/>
                          </a:ext>
                        </a:extLst>
                      </p:cNvPr>
                      <p:cNvPicPr/>
                      <p:nvPr/>
                    </p:nvPicPr>
                    <p:blipFill>
                      <a:blip r:embed="rId6"/>
                      <a:stretch>
                        <a:fillRect/>
                      </a:stretch>
                    </p:blipFill>
                    <p:spPr>
                      <a:xfrm>
                        <a:off x="2781816" y="2807589"/>
                        <a:ext cx="3788114" cy="1057149"/>
                      </a:xfrm>
                      <a:prstGeom prst="rect">
                        <a:avLst/>
                      </a:prstGeom>
                    </p:spPr>
                  </p:pic>
                </p:oleObj>
              </mc:Fallback>
            </mc:AlternateContent>
          </a:graphicData>
        </a:graphic>
      </p:graphicFrame>
      <p:graphicFrame>
        <p:nvGraphicFramePr>
          <p:cNvPr id="7" name="Object 6" descr="f sub y = start fraction x over 2 end fraction left parenthesis z + start fraction w over 3 end fraction, at left parenthesis 6, 5, 8, 4 right parenthesis, = 28">
            <a:extLst>
              <a:ext uri="{FF2B5EF4-FFF2-40B4-BE49-F238E27FC236}">
                <a16:creationId xmlns:a16="http://schemas.microsoft.com/office/drawing/2014/main" id="{D2C0F18E-8EBD-40B6-8819-B6F9D02160B8}"/>
              </a:ext>
            </a:extLst>
          </p:cNvPr>
          <p:cNvGraphicFramePr>
            <a:graphicFrameLocks noChangeAspect="1"/>
          </p:cNvGraphicFramePr>
          <p:nvPr>
            <p:extLst>
              <p:ext uri="{D42A27DB-BD31-4B8C-83A1-F6EECF244321}">
                <p14:modId xmlns:p14="http://schemas.microsoft.com/office/powerpoint/2010/main" val="342814381"/>
              </p:ext>
            </p:extLst>
          </p:nvPr>
        </p:nvGraphicFramePr>
        <p:xfrm>
          <a:off x="2851824" y="3987598"/>
          <a:ext cx="3605452" cy="1026056"/>
        </p:xfrm>
        <a:graphic>
          <a:graphicData uri="http://schemas.openxmlformats.org/presentationml/2006/ole">
            <mc:AlternateContent xmlns:mc="http://schemas.openxmlformats.org/markup-compatibility/2006">
              <mc:Choice xmlns:v="urn:schemas-microsoft-com:vml" Requires="v">
                <p:oleObj spid="_x0000_s113733" name="Equation" r:id="rId7" imgW="3213000" imgH="914400" progId="Equation.DSMT4">
                  <p:embed/>
                </p:oleObj>
              </mc:Choice>
              <mc:Fallback>
                <p:oleObj name="Equation" r:id="rId7" imgW="3213000" imgH="914400" progId="Equation.DSMT4">
                  <p:embed/>
                  <p:pic>
                    <p:nvPicPr>
                      <p:cNvPr id="7" name="Object 6" descr="f sub y = start fraction x over 2 end fraction left parenthesis z + start fraction w over 3 end fraction, at left parenthesis 6, 5, 8, 4 right parenthesis, = 28">
                        <a:extLst>
                          <a:ext uri="{FF2B5EF4-FFF2-40B4-BE49-F238E27FC236}">
                            <a16:creationId xmlns:a16="http://schemas.microsoft.com/office/drawing/2014/main" id="{D2C0F18E-8EBD-40B6-8819-B6F9D02160B8}"/>
                          </a:ext>
                        </a:extLst>
                      </p:cNvPr>
                      <p:cNvPicPr/>
                      <p:nvPr/>
                    </p:nvPicPr>
                    <p:blipFill>
                      <a:blip r:embed="rId8"/>
                      <a:stretch>
                        <a:fillRect/>
                      </a:stretch>
                    </p:blipFill>
                    <p:spPr>
                      <a:xfrm>
                        <a:off x="2851824" y="3987598"/>
                        <a:ext cx="3605452" cy="1026056"/>
                      </a:xfrm>
                      <a:prstGeom prst="rect">
                        <a:avLst/>
                      </a:prstGeom>
                    </p:spPr>
                  </p:pic>
                </p:oleObj>
              </mc:Fallback>
            </mc:AlternateContent>
          </a:graphicData>
        </a:graphic>
      </p:graphicFrame>
      <p:graphicFrame>
        <p:nvGraphicFramePr>
          <p:cNvPr id="8" name="Object 7" descr="f sub z = start fraction x y over 2 end fraction, at left parenthesis 6, 5, 8, 4 right parenthesis, = 15">
            <a:extLst>
              <a:ext uri="{FF2B5EF4-FFF2-40B4-BE49-F238E27FC236}">
                <a16:creationId xmlns:a16="http://schemas.microsoft.com/office/drawing/2014/main" id="{1A8C75E0-C7AC-40BF-B72B-8F2934E06D86}"/>
              </a:ext>
            </a:extLst>
          </p:cNvPr>
          <p:cNvGraphicFramePr>
            <a:graphicFrameLocks noChangeAspect="1"/>
          </p:cNvGraphicFramePr>
          <p:nvPr>
            <p:extLst>
              <p:ext uri="{D42A27DB-BD31-4B8C-83A1-F6EECF244321}">
                <p14:modId xmlns:p14="http://schemas.microsoft.com/office/powerpoint/2010/main" val="2710617578"/>
              </p:ext>
            </p:extLst>
          </p:nvPr>
        </p:nvGraphicFramePr>
        <p:xfrm>
          <a:off x="799465" y="5214619"/>
          <a:ext cx="2528570" cy="949960"/>
        </p:xfrm>
        <a:graphic>
          <a:graphicData uri="http://schemas.openxmlformats.org/presentationml/2006/ole">
            <mc:AlternateContent xmlns:mc="http://schemas.openxmlformats.org/markup-compatibility/2006">
              <mc:Choice xmlns:v="urn:schemas-microsoft-com:vml" Requires="v">
                <p:oleObj spid="_x0000_s113734" name="Equation" r:id="rId9" imgW="2298600" imgH="863280" progId="Equation.DSMT4">
                  <p:embed/>
                </p:oleObj>
              </mc:Choice>
              <mc:Fallback>
                <p:oleObj name="Equation" r:id="rId9" imgW="2298600" imgH="863280" progId="Equation.DSMT4">
                  <p:embed/>
                  <p:pic>
                    <p:nvPicPr>
                      <p:cNvPr id="8" name="Object 7" descr="f sub z = start fraction x y over 2 end fraction, at left parenthesis 6, 5, 8, 4 right parenthesis, = 15">
                        <a:extLst>
                          <a:ext uri="{FF2B5EF4-FFF2-40B4-BE49-F238E27FC236}">
                            <a16:creationId xmlns:a16="http://schemas.microsoft.com/office/drawing/2014/main" id="{1A8C75E0-C7AC-40BF-B72B-8F2934E06D86}"/>
                          </a:ext>
                        </a:extLst>
                      </p:cNvPr>
                      <p:cNvPicPr/>
                      <p:nvPr/>
                    </p:nvPicPr>
                    <p:blipFill>
                      <a:blip r:embed="rId10"/>
                      <a:stretch>
                        <a:fillRect/>
                      </a:stretch>
                    </p:blipFill>
                    <p:spPr>
                      <a:xfrm>
                        <a:off x="799465" y="5214619"/>
                        <a:ext cx="2528570" cy="949960"/>
                      </a:xfrm>
                      <a:prstGeom prst="rect">
                        <a:avLst/>
                      </a:prstGeom>
                    </p:spPr>
                  </p:pic>
                </p:oleObj>
              </mc:Fallback>
            </mc:AlternateContent>
          </a:graphicData>
        </a:graphic>
      </p:graphicFrame>
      <p:graphicFrame>
        <p:nvGraphicFramePr>
          <p:cNvPr id="9" name="Object 8" descr="f sub w = start fraction x y over 6 end fraction, at left parenthesis 6, 5, 8, 4 right parenthesis, = 5">
            <a:extLst>
              <a:ext uri="{FF2B5EF4-FFF2-40B4-BE49-F238E27FC236}">
                <a16:creationId xmlns:a16="http://schemas.microsoft.com/office/drawing/2014/main" id="{B03EE96F-02B8-4D13-85E3-D32949320686}"/>
              </a:ext>
            </a:extLst>
          </p:cNvPr>
          <p:cNvGraphicFramePr>
            <a:graphicFrameLocks noChangeAspect="1"/>
          </p:cNvGraphicFramePr>
          <p:nvPr>
            <p:extLst>
              <p:ext uri="{D42A27DB-BD31-4B8C-83A1-F6EECF244321}">
                <p14:modId xmlns:p14="http://schemas.microsoft.com/office/powerpoint/2010/main" val="199376907"/>
              </p:ext>
            </p:extLst>
          </p:nvPr>
        </p:nvGraphicFramePr>
        <p:xfrm>
          <a:off x="5098549" y="5232876"/>
          <a:ext cx="2416810" cy="949960"/>
        </p:xfrm>
        <a:graphic>
          <a:graphicData uri="http://schemas.openxmlformats.org/presentationml/2006/ole">
            <mc:AlternateContent xmlns:mc="http://schemas.openxmlformats.org/markup-compatibility/2006">
              <mc:Choice xmlns:v="urn:schemas-microsoft-com:vml" Requires="v">
                <p:oleObj spid="_x0000_s113735" name="Equation" r:id="rId11" imgW="2197080" imgH="863280" progId="Equation.DSMT4">
                  <p:embed/>
                </p:oleObj>
              </mc:Choice>
              <mc:Fallback>
                <p:oleObj name="Equation" r:id="rId11" imgW="2197080" imgH="863280" progId="Equation.DSMT4">
                  <p:embed/>
                  <p:pic>
                    <p:nvPicPr>
                      <p:cNvPr id="9" name="Object 8" descr="f sub w = start fraction x y over 6 end fraction, at left parenthesis 6, 5, 8, 4 right parenthesis, = 5">
                        <a:extLst>
                          <a:ext uri="{FF2B5EF4-FFF2-40B4-BE49-F238E27FC236}">
                            <a16:creationId xmlns:a16="http://schemas.microsoft.com/office/drawing/2014/main" id="{B03EE96F-02B8-4D13-85E3-D32949320686}"/>
                          </a:ext>
                        </a:extLst>
                      </p:cNvPr>
                      <p:cNvPicPr/>
                      <p:nvPr/>
                    </p:nvPicPr>
                    <p:blipFill>
                      <a:blip r:embed="rId12"/>
                      <a:stretch>
                        <a:fillRect/>
                      </a:stretch>
                    </p:blipFill>
                    <p:spPr>
                      <a:xfrm>
                        <a:off x="5098549" y="5232876"/>
                        <a:ext cx="2416810" cy="949960"/>
                      </a:xfrm>
                      <a:prstGeom prst="rect">
                        <a:avLst/>
                      </a:prstGeom>
                    </p:spPr>
                  </p:pic>
                </p:oleObj>
              </mc:Fallback>
            </mc:AlternateContent>
          </a:graphicData>
        </a:graphic>
      </p:graphicFrame>
    </p:spTree>
    <p:extLst>
      <p:ext uri="{BB962C8B-B14F-4D97-AF65-F5344CB8AC3E}">
        <p14:creationId xmlns:p14="http://schemas.microsoft.com/office/powerpoint/2010/main" val="1755059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8A5081-784D-44B5-8A2C-C678BA12B864}"/>
              </a:ext>
            </a:extLst>
          </p:cNvPr>
          <p:cNvSpPr>
            <a:spLocks noGrp="1"/>
          </p:cNvSpPr>
          <p:nvPr>
            <p:ph type="title"/>
          </p:nvPr>
        </p:nvSpPr>
        <p:spPr>
          <a:xfrm>
            <a:off x="457200" y="215372"/>
            <a:ext cx="7320013" cy="1097280"/>
          </a:xfrm>
        </p:spPr>
        <p:txBody>
          <a:bodyPr/>
          <a:lstStyle/>
          <a:p>
            <a:r>
              <a:rPr lang="en-US" sz="3200" dirty="0"/>
              <a:t>Functions of More Than Three Variables </a:t>
            </a:r>
            <a:r>
              <a:rPr lang="en-US" sz="2000" b="0" dirty="0"/>
              <a:t>(5 of 6)</a:t>
            </a:r>
            <a:endParaRPr lang="en-US" sz="2000" dirty="0"/>
          </a:p>
        </p:txBody>
      </p:sp>
      <p:sp>
        <p:nvSpPr>
          <p:cNvPr id="8" name="Content Placeholder 7">
            <a:extLst>
              <a:ext uri="{FF2B5EF4-FFF2-40B4-BE49-F238E27FC236}">
                <a16:creationId xmlns:a16="http://schemas.microsoft.com/office/drawing/2014/main" id="{502EC4CA-F81C-4029-8B10-86E121113FFF}"/>
              </a:ext>
            </a:extLst>
          </p:cNvPr>
          <p:cNvSpPr>
            <a:spLocks noGrp="1"/>
          </p:cNvSpPr>
          <p:nvPr>
            <p:ph idx="1"/>
          </p:nvPr>
        </p:nvSpPr>
        <p:spPr>
          <a:xfrm>
            <a:off x="457200" y="1600200"/>
            <a:ext cx="3960796" cy="988995"/>
          </a:xfrm>
        </p:spPr>
        <p:txBody>
          <a:bodyPr/>
          <a:lstStyle/>
          <a:p>
            <a:pPr marL="0" indent="0">
              <a:buNone/>
            </a:pPr>
            <a:r>
              <a:rPr lang="en-US" sz="2400" b="1" dirty="0"/>
              <a:t>Solution (continued):</a:t>
            </a:r>
          </a:p>
          <a:p>
            <a:pPr marL="0" indent="0">
              <a:buNone/>
            </a:pPr>
            <a:r>
              <a:rPr lang="en-US" sz="2400" dirty="0"/>
              <a:t>The gradient of </a:t>
            </a:r>
            <a:r>
              <a:rPr lang="en-US" sz="2400" i="1" dirty="0"/>
              <a:t>f </a:t>
            </a:r>
            <a:r>
              <a:rPr lang="en-US" sz="2400" dirty="0"/>
              <a:t>at the point</a:t>
            </a:r>
          </a:p>
        </p:txBody>
      </p:sp>
      <p:graphicFrame>
        <p:nvGraphicFramePr>
          <p:cNvPr id="13" name="Object 12" descr="P sub 0 is">
            <a:extLst>
              <a:ext uri="{FF2B5EF4-FFF2-40B4-BE49-F238E27FC236}">
                <a16:creationId xmlns:a16="http://schemas.microsoft.com/office/drawing/2014/main" id="{7663525E-A806-41B3-9BE7-ACE7CA839A22}"/>
              </a:ext>
            </a:extLst>
          </p:cNvPr>
          <p:cNvGraphicFramePr>
            <a:graphicFrameLocks noChangeAspect="1"/>
          </p:cNvGraphicFramePr>
          <p:nvPr>
            <p:extLst>
              <p:ext uri="{D42A27DB-BD31-4B8C-83A1-F6EECF244321}">
                <p14:modId xmlns:p14="http://schemas.microsoft.com/office/powerpoint/2010/main" val="2370310401"/>
              </p:ext>
            </p:extLst>
          </p:nvPr>
        </p:nvGraphicFramePr>
        <p:xfrm>
          <a:off x="4463715" y="2198570"/>
          <a:ext cx="609600" cy="381000"/>
        </p:xfrm>
        <a:graphic>
          <a:graphicData uri="http://schemas.openxmlformats.org/presentationml/2006/ole">
            <mc:AlternateContent xmlns:mc="http://schemas.openxmlformats.org/markup-compatibility/2006">
              <mc:Choice xmlns:v="urn:schemas-microsoft-com:vml" Requires="v">
                <p:oleObj spid="_x0000_s114726" name="Equation" r:id="rId4" imgW="609480" imgH="380880" progId="Equation.DSMT4">
                  <p:embed/>
                </p:oleObj>
              </mc:Choice>
              <mc:Fallback>
                <p:oleObj name="Equation" r:id="rId4" imgW="609480" imgH="380880" progId="Equation.DSMT4">
                  <p:embed/>
                  <p:pic>
                    <p:nvPicPr>
                      <p:cNvPr id="13" name="Object 12" descr="P sub 0 is">
                        <a:extLst>
                          <a:ext uri="{FF2B5EF4-FFF2-40B4-BE49-F238E27FC236}">
                            <a16:creationId xmlns:a16="http://schemas.microsoft.com/office/drawing/2014/main" id="{7663525E-A806-41B3-9BE7-ACE7CA839A22}"/>
                          </a:ext>
                        </a:extLst>
                      </p:cNvPr>
                      <p:cNvPicPr/>
                      <p:nvPr/>
                    </p:nvPicPr>
                    <p:blipFill>
                      <a:blip r:embed="rId5"/>
                      <a:stretch>
                        <a:fillRect/>
                      </a:stretch>
                    </p:blipFill>
                    <p:spPr>
                      <a:xfrm>
                        <a:off x="4463715" y="2198570"/>
                        <a:ext cx="609600" cy="381000"/>
                      </a:xfrm>
                      <a:prstGeom prst="rect">
                        <a:avLst/>
                      </a:prstGeom>
                    </p:spPr>
                  </p:pic>
                </p:oleObj>
              </mc:Fallback>
            </mc:AlternateContent>
          </a:graphicData>
        </a:graphic>
      </p:graphicFrame>
      <p:graphicFrame>
        <p:nvGraphicFramePr>
          <p:cNvPr id="14" name="Object 13" descr="Delta f, at left parenthesis 6, 5, 8, 4 right parenthesis = left brace 70 thirds, 28, 15, 5 right brace.">
            <a:extLst>
              <a:ext uri="{FF2B5EF4-FFF2-40B4-BE49-F238E27FC236}">
                <a16:creationId xmlns:a16="http://schemas.microsoft.com/office/drawing/2014/main" id="{918A0DAE-2F1B-4FDA-B75F-C7C4B690D87B}"/>
              </a:ext>
            </a:extLst>
          </p:cNvPr>
          <p:cNvGraphicFramePr>
            <a:graphicFrameLocks noChangeAspect="1"/>
          </p:cNvGraphicFramePr>
          <p:nvPr>
            <p:extLst>
              <p:ext uri="{D42A27DB-BD31-4B8C-83A1-F6EECF244321}">
                <p14:modId xmlns:p14="http://schemas.microsoft.com/office/powerpoint/2010/main" val="3448246911"/>
              </p:ext>
            </p:extLst>
          </p:nvPr>
        </p:nvGraphicFramePr>
        <p:xfrm>
          <a:off x="5219300" y="1982670"/>
          <a:ext cx="3263900" cy="812800"/>
        </p:xfrm>
        <a:graphic>
          <a:graphicData uri="http://schemas.openxmlformats.org/presentationml/2006/ole">
            <mc:AlternateContent xmlns:mc="http://schemas.openxmlformats.org/markup-compatibility/2006">
              <mc:Choice xmlns:v="urn:schemas-microsoft-com:vml" Requires="v">
                <p:oleObj spid="_x0000_s114727" name="Equation" r:id="rId6" imgW="3263760" imgH="812520" progId="Equation.DSMT4">
                  <p:embed/>
                </p:oleObj>
              </mc:Choice>
              <mc:Fallback>
                <p:oleObj name="Equation" r:id="rId6" imgW="3263760" imgH="812520" progId="Equation.DSMT4">
                  <p:embed/>
                  <p:pic>
                    <p:nvPicPr>
                      <p:cNvPr id="14" name="Object 13" descr="Delta f, at left parenthesis 6, 5, 8, 4 right parenthesis = left brace 70 thirds, 28, 15, 5 right brace.">
                        <a:extLst>
                          <a:ext uri="{FF2B5EF4-FFF2-40B4-BE49-F238E27FC236}">
                            <a16:creationId xmlns:a16="http://schemas.microsoft.com/office/drawing/2014/main" id="{918A0DAE-2F1B-4FDA-B75F-C7C4B690D87B}"/>
                          </a:ext>
                        </a:extLst>
                      </p:cNvPr>
                      <p:cNvPicPr/>
                      <p:nvPr/>
                    </p:nvPicPr>
                    <p:blipFill>
                      <a:blip r:embed="rId7"/>
                      <a:stretch>
                        <a:fillRect/>
                      </a:stretch>
                    </p:blipFill>
                    <p:spPr>
                      <a:xfrm>
                        <a:off x="5219300" y="1982670"/>
                        <a:ext cx="3263900" cy="8128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13756442-180B-41B4-98F0-455BA8D27701}"/>
              </a:ext>
            </a:extLst>
          </p:cNvPr>
          <p:cNvSpPr>
            <a:spLocks noGrp="1"/>
          </p:cNvSpPr>
          <p:nvPr>
            <p:ph idx="13"/>
          </p:nvPr>
        </p:nvSpPr>
        <p:spPr>
          <a:xfrm>
            <a:off x="457200" y="3048000"/>
            <a:ext cx="8229600" cy="447575"/>
          </a:xfrm>
        </p:spPr>
        <p:txBody>
          <a:bodyPr/>
          <a:lstStyle/>
          <a:p>
            <a:pPr marL="0" indent="0">
              <a:buNone/>
            </a:pPr>
            <a:r>
              <a:rPr lang="en-US" sz="2400" dirty="0"/>
              <a:t>The derivative of </a:t>
            </a:r>
            <a:r>
              <a:rPr lang="en-US" sz="2400" i="1" dirty="0"/>
              <a:t>f</a:t>
            </a:r>
            <a:r>
              <a:rPr lang="en-US" sz="2400" dirty="0"/>
              <a:t> at (6, 5, 8, 4) in the direction of </a:t>
            </a:r>
            <a:r>
              <a:rPr lang="en-US" sz="2400" b="1" dirty="0"/>
              <a:t>v</a:t>
            </a:r>
            <a:r>
              <a:rPr lang="en-US" sz="2400" dirty="0"/>
              <a:t> is</a:t>
            </a:r>
          </a:p>
        </p:txBody>
      </p:sp>
      <p:graphicFrame>
        <p:nvGraphicFramePr>
          <p:cNvPr id="15" name="Object 14" descr="Calculation of D sub u f, at P sub 0. For long description in Notes pane, press F6.">
            <a:extLst>
              <a:ext uri="{FF2B5EF4-FFF2-40B4-BE49-F238E27FC236}">
                <a16:creationId xmlns:a16="http://schemas.microsoft.com/office/drawing/2014/main" id="{0A282CB3-9E8F-429E-911F-1805C967D403}"/>
              </a:ext>
            </a:extLst>
          </p:cNvPr>
          <p:cNvGraphicFramePr>
            <a:graphicFrameLocks noChangeAspect="1"/>
          </p:cNvGraphicFramePr>
          <p:nvPr>
            <p:extLst>
              <p:ext uri="{D42A27DB-BD31-4B8C-83A1-F6EECF244321}">
                <p14:modId xmlns:p14="http://schemas.microsoft.com/office/powerpoint/2010/main" val="3372395381"/>
              </p:ext>
            </p:extLst>
          </p:nvPr>
        </p:nvGraphicFramePr>
        <p:xfrm>
          <a:off x="1676400" y="3681388"/>
          <a:ext cx="6578600" cy="2540000"/>
        </p:xfrm>
        <a:graphic>
          <a:graphicData uri="http://schemas.openxmlformats.org/presentationml/2006/ole">
            <mc:AlternateContent xmlns:mc="http://schemas.openxmlformats.org/markup-compatibility/2006">
              <mc:Choice xmlns:v="urn:schemas-microsoft-com:vml" Requires="v">
                <p:oleObj spid="_x0000_s114728" name="Equation" r:id="rId8" imgW="6578280" imgH="2539800" progId="Equation.DSMT4">
                  <p:embed/>
                </p:oleObj>
              </mc:Choice>
              <mc:Fallback>
                <p:oleObj name="Equation" r:id="rId8" imgW="6578280" imgH="2539800" progId="Equation.DSMT4">
                  <p:embed/>
                  <p:pic>
                    <p:nvPicPr>
                      <p:cNvPr id="15" name="Object 14" descr="Calculation of D sub u f, at P sub 0. For long description in Notes pane, press F6.">
                        <a:extLst>
                          <a:ext uri="{FF2B5EF4-FFF2-40B4-BE49-F238E27FC236}">
                            <a16:creationId xmlns:a16="http://schemas.microsoft.com/office/drawing/2014/main" id="{0A282CB3-9E8F-429E-911F-1805C967D403}"/>
                          </a:ext>
                        </a:extLst>
                      </p:cNvPr>
                      <p:cNvPicPr/>
                      <p:nvPr/>
                    </p:nvPicPr>
                    <p:blipFill>
                      <a:blip r:embed="rId9"/>
                      <a:stretch>
                        <a:fillRect/>
                      </a:stretch>
                    </p:blipFill>
                    <p:spPr>
                      <a:xfrm>
                        <a:off x="1676400" y="3681388"/>
                        <a:ext cx="6578600" cy="2540000"/>
                      </a:xfrm>
                      <a:prstGeom prst="rect">
                        <a:avLst/>
                      </a:prstGeom>
                    </p:spPr>
                  </p:pic>
                </p:oleObj>
              </mc:Fallback>
            </mc:AlternateContent>
          </a:graphicData>
        </a:graphic>
      </p:graphicFrame>
    </p:spTree>
    <p:extLst>
      <p:ext uri="{BB962C8B-B14F-4D97-AF65-F5344CB8AC3E}">
        <p14:creationId xmlns:p14="http://schemas.microsoft.com/office/powerpoint/2010/main" val="2826152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29C3-7BDE-4E78-8891-E7CA2C581320}"/>
              </a:ext>
            </a:extLst>
          </p:cNvPr>
          <p:cNvSpPr>
            <a:spLocks noGrp="1"/>
          </p:cNvSpPr>
          <p:nvPr>
            <p:ph type="title"/>
          </p:nvPr>
        </p:nvSpPr>
        <p:spPr>
          <a:xfrm>
            <a:off x="457200" y="215372"/>
            <a:ext cx="7599145" cy="1097280"/>
          </a:xfrm>
        </p:spPr>
        <p:txBody>
          <a:bodyPr/>
          <a:lstStyle/>
          <a:p>
            <a:r>
              <a:rPr lang="en-US" sz="3200" dirty="0"/>
              <a:t>Functions of More Than Three Variables </a:t>
            </a:r>
            <a:r>
              <a:rPr lang="en-US" sz="2000" b="0" dirty="0"/>
              <a:t>(6 of 6)</a:t>
            </a:r>
            <a:endParaRPr lang="en-US" sz="2000" dirty="0"/>
          </a:p>
        </p:txBody>
      </p:sp>
      <p:sp>
        <p:nvSpPr>
          <p:cNvPr id="3" name="Content Placeholder 2">
            <a:extLst>
              <a:ext uri="{FF2B5EF4-FFF2-40B4-BE49-F238E27FC236}">
                <a16:creationId xmlns:a16="http://schemas.microsoft.com/office/drawing/2014/main" id="{736C802B-8BA1-4EB5-B3B3-EC526FFF1EE7}"/>
              </a:ext>
            </a:extLst>
          </p:cNvPr>
          <p:cNvSpPr>
            <a:spLocks noGrp="1"/>
          </p:cNvSpPr>
          <p:nvPr>
            <p:ph idx="1"/>
          </p:nvPr>
        </p:nvSpPr>
        <p:spPr>
          <a:xfrm>
            <a:off x="457200" y="1600201"/>
            <a:ext cx="8229600" cy="2625290"/>
          </a:xfrm>
        </p:spPr>
        <p:txBody>
          <a:bodyPr/>
          <a:lstStyle/>
          <a:p>
            <a:pPr marL="0" indent="0">
              <a:buNone/>
            </a:pPr>
            <a:r>
              <a:rPr lang="en-US" sz="2600" b="1" dirty="0"/>
              <a:t>Solution (concluded):</a:t>
            </a:r>
          </a:p>
          <a:p>
            <a:pPr marL="0" indent="0">
              <a:buNone/>
            </a:pPr>
            <a:r>
              <a:rPr lang="en-US" sz="2600" b="1" dirty="0"/>
              <a:t>(b) </a:t>
            </a:r>
            <a:r>
              <a:rPr lang="en-US" sz="2600" dirty="0"/>
              <a:t>Geometrically, this means that if the dimensions are </a:t>
            </a:r>
            <a:r>
              <a:rPr lang="en-US" sz="2600" i="1" dirty="0"/>
              <a:t>x </a:t>
            </a:r>
            <a:r>
              <a:rPr lang="en-US" sz="2600" dirty="0"/>
              <a:t>= 6, </a:t>
            </a:r>
            <a:r>
              <a:rPr lang="en-US" sz="2600" i="1" dirty="0"/>
              <a:t>y </a:t>
            </a:r>
            <a:r>
              <a:rPr lang="en-US" sz="2600" dirty="0"/>
              <a:t>= 5, </a:t>
            </a:r>
            <a:r>
              <a:rPr lang="en-US" sz="2600" i="1" dirty="0"/>
              <a:t>z </a:t>
            </a:r>
            <a:r>
              <a:rPr lang="en-US" sz="2600" dirty="0"/>
              <a:t>= 8, and </a:t>
            </a:r>
            <a:r>
              <a:rPr lang="en-US" sz="2600" i="1" dirty="0"/>
              <a:t>w </a:t>
            </a:r>
            <a:r>
              <a:rPr lang="en-US" sz="2600" dirty="0"/>
              <a:t>= 4, and the dimensions are changed by moving at unit speed so that </a:t>
            </a:r>
            <a:r>
              <a:rPr lang="en-US" sz="2600" i="1" dirty="0"/>
              <a:t>x </a:t>
            </a:r>
            <a:r>
              <a:rPr lang="en-US" sz="2600" dirty="0"/>
              <a:t>and </a:t>
            </a:r>
            <a:r>
              <a:rPr lang="en-US" sz="2600" i="1" dirty="0"/>
              <a:t>w </a:t>
            </a:r>
            <a:r>
              <a:rPr lang="en-US" sz="2600" dirty="0"/>
              <a:t>increase at the same rate while both </a:t>
            </a:r>
            <a:r>
              <a:rPr lang="en-US" sz="2600" i="1" dirty="0"/>
              <a:t>y </a:t>
            </a:r>
            <a:r>
              <a:rPr lang="en-US" sz="2600" dirty="0"/>
              <a:t>and </a:t>
            </a:r>
            <a:r>
              <a:rPr lang="en-US" sz="2600" i="1" dirty="0"/>
              <a:t>z </a:t>
            </a:r>
            <a:r>
              <a:rPr lang="en-US" sz="2600" dirty="0"/>
              <a:t>decrease at that rate, then the volume of the solid decreases at</a:t>
            </a:r>
          </a:p>
        </p:txBody>
      </p:sp>
      <p:sp>
        <p:nvSpPr>
          <p:cNvPr id="4" name="Content Placeholder 3">
            <a:extLst>
              <a:ext uri="{FF2B5EF4-FFF2-40B4-BE49-F238E27FC236}">
                <a16:creationId xmlns:a16="http://schemas.microsoft.com/office/drawing/2014/main" id="{95115B0E-BC28-49C6-83B8-A783FA62EB27}"/>
              </a:ext>
            </a:extLst>
          </p:cNvPr>
          <p:cNvSpPr>
            <a:spLocks noGrp="1"/>
          </p:cNvSpPr>
          <p:nvPr>
            <p:ph idx="13"/>
          </p:nvPr>
        </p:nvSpPr>
        <p:spPr>
          <a:xfrm>
            <a:off x="457200" y="4312118"/>
            <a:ext cx="1621857" cy="481264"/>
          </a:xfrm>
        </p:spPr>
        <p:txBody>
          <a:bodyPr/>
          <a:lstStyle/>
          <a:p>
            <a:pPr marL="0" indent="0">
              <a:buNone/>
            </a:pPr>
            <a:r>
              <a:rPr lang="en-US" sz="2600" dirty="0"/>
              <a:t>the rate of</a:t>
            </a:r>
          </a:p>
        </p:txBody>
      </p:sp>
      <p:graphicFrame>
        <p:nvGraphicFramePr>
          <p:cNvPr id="8" name="Object 7" descr="start fraction 7 and 1 third end fraction.">
            <a:extLst>
              <a:ext uri="{FF2B5EF4-FFF2-40B4-BE49-F238E27FC236}">
                <a16:creationId xmlns:a16="http://schemas.microsoft.com/office/drawing/2014/main" id="{E2F03207-F440-4349-9773-E93DE8A4E82D}"/>
              </a:ext>
            </a:extLst>
          </p:cNvPr>
          <p:cNvGraphicFramePr>
            <a:graphicFrameLocks noChangeAspect="1"/>
          </p:cNvGraphicFramePr>
          <p:nvPr>
            <p:extLst>
              <p:ext uri="{D42A27DB-BD31-4B8C-83A1-F6EECF244321}">
                <p14:modId xmlns:p14="http://schemas.microsoft.com/office/powerpoint/2010/main" val="4228594817"/>
              </p:ext>
            </p:extLst>
          </p:nvPr>
        </p:nvGraphicFramePr>
        <p:xfrm>
          <a:off x="2194559" y="4343400"/>
          <a:ext cx="736600" cy="393700"/>
        </p:xfrm>
        <a:graphic>
          <a:graphicData uri="http://schemas.openxmlformats.org/presentationml/2006/ole">
            <mc:AlternateContent xmlns:mc="http://schemas.openxmlformats.org/markup-compatibility/2006">
              <mc:Choice xmlns:v="urn:schemas-microsoft-com:vml" Requires="v">
                <p:oleObj spid="_x0000_s115726" name="Equation" r:id="rId3" imgW="736560" imgH="393480" progId="Equation.DSMT4">
                  <p:embed/>
                </p:oleObj>
              </mc:Choice>
              <mc:Fallback>
                <p:oleObj name="Equation" r:id="rId3" imgW="736560" imgH="393480" progId="Equation.DSMT4">
                  <p:embed/>
                  <p:pic>
                    <p:nvPicPr>
                      <p:cNvPr id="8" name="Object 7" descr="start fraction 7 and 1 third end fraction.">
                        <a:extLst>
                          <a:ext uri="{FF2B5EF4-FFF2-40B4-BE49-F238E27FC236}">
                            <a16:creationId xmlns:a16="http://schemas.microsoft.com/office/drawing/2014/main" id="{E2F03207-F440-4349-9773-E93DE8A4E82D}"/>
                          </a:ext>
                        </a:extLst>
                      </p:cNvPr>
                      <p:cNvPicPr/>
                      <p:nvPr/>
                    </p:nvPicPr>
                    <p:blipFill>
                      <a:blip r:embed="rId4"/>
                      <a:stretch>
                        <a:fillRect/>
                      </a:stretch>
                    </p:blipFill>
                    <p:spPr>
                      <a:xfrm>
                        <a:off x="2194559" y="4343400"/>
                        <a:ext cx="736600" cy="393700"/>
                      </a:xfrm>
                      <a:prstGeom prst="rect">
                        <a:avLst/>
                      </a:prstGeom>
                    </p:spPr>
                  </p:pic>
                </p:oleObj>
              </mc:Fallback>
            </mc:AlternateContent>
          </a:graphicData>
        </a:graphic>
      </p:graphicFrame>
    </p:spTree>
    <p:extLst>
      <p:ext uri="{BB962C8B-B14F-4D97-AF65-F5344CB8AC3E}">
        <p14:creationId xmlns:p14="http://schemas.microsoft.com/office/powerpoint/2010/main" val="566285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Chain Rule for Paths</a:t>
            </a:r>
          </a:p>
        </p:txBody>
      </p:sp>
      <p:sp>
        <p:nvSpPr>
          <p:cNvPr id="3" name="Content Placeholder 2"/>
          <p:cNvSpPr>
            <a:spLocks noGrp="1"/>
          </p:cNvSpPr>
          <p:nvPr>
            <p:ph idx="1"/>
          </p:nvPr>
        </p:nvSpPr>
        <p:spPr>
          <a:xfrm>
            <a:off x="457200" y="1600201"/>
            <a:ext cx="5181600" cy="609600"/>
          </a:xfrm>
        </p:spPr>
        <p:txBody>
          <a:bodyPr/>
          <a:lstStyle/>
          <a:p>
            <a:pPr marL="0" indent="0">
              <a:buNone/>
            </a:pPr>
            <a:r>
              <a:rPr lang="en-US" b="1" dirty="0"/>
              <a:t>The Derivative Along a Path</a:t>
            </a:r>
          </a:p>
        </p:txBody>
      </p:sp>
      <p:graphicFrame>
        <p:nvGraphicFramePr>
          <p:cNvPr id="4" name="Object 3" descr="start fraction d over d t end fraction f of r of t = nabla f of r of t times r prime of t. ">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226760871"/>
              </p:ext>
            </p:extLst>
          </p:nvPr>
        </p:nvGraphicFramePr>
        <p:xfrm>
          <a:off x="2743200" y="2667000"/>
          <a:ext cx="4184999" cy="802783"/>
        </p:xfrm>
        <a:graphic>
          <a:graphicData uri="http://schemas.openxmlformats.org/presentationml/2006/ole">
            <mc:AlternateContent xmlns:mc="http://schemas.openxmlformats.org/markup-compatibility/2006">
              <mc:Choice xmlns:v="urn:schemas-microsoft-com:vml" Requires="v">
                <p:oleObj spid="_x0000_s116749" name="Equation" r:id="rId3" imgW="3301920" imgH="736560" progId="Equation.DSMT4">
                  <p:embed/>
                </p:oleObj>
              </mc:Choice>
              <mc:Fallback>
                <p:oleObj name="Equation" r:id="rId3" imgW="3301920" imgH="736560" progId="Equation.DSMT4">
                  <p:embed/>
                  <p:pic>
                    <p:nvPicPr>
                      <p:cNvPr id="4" name="Object 3" descr="start fraction d over d t end fraction f of r of t = nabla f of r of t times r prime of t.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43200" y="2667000"/>
                        <a:ext cx="4184999" cy="802783"/>
                      </a:xfrm>
                      <a:prstGeom prst="rect">
                        <a:avLst/>
                      </a:prstGeom>
                    </p:spPr>
                  </p:pic>
                </p:oleObj>
              </mc:Fallback>
            </mc:AlternateContent>
          </a:graphicData>
        </a:graphic>
      </p:graphicFrame>
    </p:spTree>
    <p:extLst>
      <p:ext uri="{BB962C8B-B14F-4D97-AF65-F5344CB8AC3E}">
        <p14:creationId xmlns:p14="http://schemas.microsoft.com/office/powerpoint/2010/main" val="3406642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88557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(5 of 5)</a:t>
            </a:r>
          </a:p>
        </p:txBody>
      </p:sp>
      <p:sp>
        <p:nvSpPr>
          <p:cNvPr id="3" name="Content Placeholder 2"/>
          <p:cNvSpPr>
            <a:spLocks noGrp="1"/>
          </p:cNvSpPr>
          <p:nvPr>
            <p:ph idx="1"/>
          </p:nvPr>
        </p:nvSpPr>
        <p:spPr>
          <a:xfrm>
            <a:off x="457200" y="1600201"/>
            <a:ext cx="3886200" cy="533399"/>
          </a:xfrm>
        </p:spPr>
        <p:txBody>
          <a:bodyPr/>
          <a:lstStyle/>
          <a:p>
            <a:pPr marL="0" indent="0">
              <a:buNone/>
            </a:pPr>
            <a:r>
              <a:rPr lang="en-IN" b="1" dirty="0"/>
              <a:t>Solution </a:t>
            </a:r>
            <a:r>
              <a:rPr lang="en-US" b="1" dirty="0"/>
              <a:t>(concluded):</a:t>
            </a:r>
          </a:p>
        </p:txBody>
      </p:sp>
      <p:graphicFrame>
        <p:nvGraphicFramePr>
          <p:cNvPr id="6" name="Object 5" descr="w = x y = cosine of t sine of t = 1 half sine of start expression 2 t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84638" y="2261369"/>
          <a:ext cx="4574725" cy="786631"/>
        </p:xfrm>
        <a:graphic>
          <a:graphicData uri="http://schemas.openxmlformats.org/presentationml/2006/ole">
            <mc:AlternateContent xmlns:mc="http://schemas.openxmlformats.org/markup-compatibility/2006">
              <mc:Choice xmlns:v="urn:schemas-microsoft-com:vml" Requires="v">
                <p:oleObj spid="_x0000_s63523" name="Equation" r:id="rId3" imgW="3492360" imgH="723600" progId="Equation.DSMT4">
                  <p:embed/>
                </p:oleObj>
              </mc:Choice>
              <mc:Fallback>
                <p:oleObj name="Equation" r:id="rId3" imgW="3492360" imgH="723600" progId="Equation.DSMT4">
                  <p:embed/>
                  <p:pic>
                    <p:nvPicPr>
                      <p:cNvPr id="6" name="Object 5" descr="w = x y = cosine of t sine of t = 1 half sine of start expression 2 t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284638" y="2261369"/>
                        <a:ext cx="4574725" cy="786631"/>
                      </a:xfrm>
                      <a:prstGeom prst="rect">
                        <a:avLst/>
                      </a:prstGeom>
                    </p:spPr>
                  </p:pic>
                </p:oleObj>
              </mc:Fallback>
            </mc:AlternateContent>
          </a:graphicData>
        </a:graphic>
      </p:graphicFrame>
      <p:sp>
        <p:nvSpPr>
          <p:cNvPr id="4" name="Content Placeholder 3"/>
          <p:cNvSpPr>
            <a:spLocks noGrp="1"/>
          </p:cNvSpPr>
          <p:nvPr>
            <p:ph idx="13"/>
          </p:nvPr>
        </p:nvSpPr>
        <p:spPr>
          <a:xfrm>
            <a:off x="457200" y="3106611"/>
            <a:ext cx="533400" cy="474789"/>
          </a:xfrm>
        </p:spPr>
        <p:txBody>
          <a:bodyPr/>
          <a:lstStyle/>
          <a:p>
            <a:pPr marL="0" indent="0">
              <a:buNone/>
            </a:pPr>
            <a:r>
              <a:rPr lang="en-US" dirty="0"/>
              <a:t>so</a:t>
            </a:r>
          </a:p>
        </p:txBody>
      </p:sp>
      <p:graphicFrame>
        <p:nvGraphicFramePr>
          <p:cNvPr id="7" name="Object 6" descr="derivative of w with respect to t = start fraction d over d t end fraction left parenthesis 1 half sine of 2 t right parenthesis = 1 half left parenthesis 2 cosine of start expression 2 t end expression right parenthesis = cosine of start expression 2 t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47651" y="3570248"/>
          <a:ext cx="6248699" cy="849352"/>
        </p:xfrm>
        <a:graphic>
          <a:graphicData uri="http://schemas.openxmlformats.org/presentationml/2006/ole">
            <mc:AlternateContent xmlns:mc="http://schemas.openxmlformats.org/markup-compatibility/2006">
              <mc:Choice xmlns:v="urn:schemas-microsoft-com:vml" Requires="v">
                <p:oleObj spid="_x0000_s63524" name="Equation" r:id="rId5" imgW="4965480" imgH="812520" progId="Equation.DSMT4">
                  <p:embed/>
                </p:oleObj>
              </mc:Choice>
              <mc:Fallback>
                <p:oleObj name="Equation" r:id="rId5" imgW="4965480" imgH="812520" progId="Equation.DSMT4">
                  <p:embed/>
                  <p:pic>
                    <p:nvPicPr>
                      <p:cNvPr id="7" name="Object 6" descr="derivative of w with respect to t = start fraction d over d t end fraction left parenthesis 1 half sine of 2 t right parenthesis = 1 half left parenthesis 2 cosine of start expression 2 t end expression right parenthesis = cosine of start expression 2 t end express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447651" y="3570248"/>
                        <a:ext cx="6248699" cy="849352"/>
                      </a:xfrm>
                      <a:prstGeom prst="rect">
                        <a:avLst/>
                      </a:prstGeom>
                    </p:spPr>
                  </p:pic>
                </p:oleObj>
              </mc:Fallback>
            </mc:AlternateContent>
          </a:graphicData>
        </a:graphic>
      </p:graphicFrame>
      <p:sp>
        <p:nvSpPr>
          <p:cNvPr id="5" name="Content Placeholder 4"/>
          <p:cNvSpPr>
            <a:spLocks noGrp="1"/>
          </p:cNvSpPr>
          <p:nvPr>
            <p:ph idx="14"/>
          </p:nvPr>
        </p:nvSpPr>
        <p:spPr>
          <a:xfrm>
            <a:off x="457200" y="4638918"/>
            <a:ext cx="6172200" cy="475765"/>
          </a:xfrm>
        </p:spPr>
        <p:txBody>
          <a:bodyPr/>
          <a:lstStyle/>
          <a:p>
            <a:pPr marL="0" indent="0">
              <a:buNone/>
            </a:pPr>
            <a:r>
              <a:rPr lang="en-IN" dirty="0"/>
              <a:t>In either case, at the given value of </a:t>
            </a:r>
            <a:r>
              <a:rPr lang="en-IN" i="1" dirty="0"/>
              <a:t>t</a:t>
            </a:r>
            <a:r>
              <a:rPr lang="en-IN" dirty="0"/>
              <a:t>,</a:t>
            </a:r>
            <a:endParaRPr lang="en-US" dirty="0"/>
          </a:p>
        </p:txBody>
      </p:sp>
      <p:graphicFrame>
        <p:nvGraphicFramePr>
          <p:cNvPr id="8" name="Object 7" descr="derivative of w with respect to t, given t = start fraction pi over 2 end fraction = cosine of left parenthesis 2 start fraction pi over 2 end fraction right parenthesis = cosine of pi = negative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58556" y="5320007"/>
          <a:ext cx="5226889" cy="928393"/>
        </p:xfrm>
        <a:graphic>
          <a:graphicData uri="http://schemas.openxmlformats.org/presentationml/2006/ole">
            <mc:AlternateContent xmlns:mc="http://schemas.openxmlformats.org/markup-compatibility/2006">
              <mc:Choice xmlns:v="urn:schemas-microsoft-com:vml" Requires="v">
                <p:oleObj spid="_x0000_s63525" name="Equation" r:id="rId7" imgW="4152600" imgH="888840" progId="Equation.DSMT4">
                  <p:embed/>
                </p:oleObj>
              </mc:Choice>
              <mc:Fallback>
                <p:oleObj name="Equation" r:id="rId7" imgW="4152600" imgH="888840" progId="Equation.DSMT4">
                  <p:embed/>
                  <p:pic>
                    <p:nvPicPr>
                      <p:cNvPr id="8" name="Object 7" descr="derivative of w with respect to t, given t = start fraction pi over 2 end fraction = cosine of left parenthesis 2 start fraction pi over 2 end fraction right parenthesis = cosine of pi = negative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958556" y="5320007"/>
                        <a:ext cx="5226889" cy="928393"/>
                      </a:xfrm>
                      <a:prstGeom prst="rect">
                        <a:avLst/>
                      </a:prstGeom>
                    </p:spPr>
                  </p:pic>
                </p:oleObj>
              </mc:Fallback>
            </mc:AlternateContent>
          </a:graphicData>
        </a:graphic>
      </p:graphicFrame>
    </p:spTree>
    <p:extLst>
      <p:ext uri="{BB962C8B-B14F-4D97-AF65-F5344CB8AC3E}">
        <p14:creationId xmlns:p14="http://schemas.microsoft.com/office/powerpoint/2010/main" val="29358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(1 of 6)</a:t>
            </a:r>
          </a:p>
        </p:txBody>
      </p:sp>
      <p:sp>
        <p:nvSpPr>
          <p:cNvPr id="3" name="Content Placeholder 2"/>
          <p:cNvSpPr>
            <a:spLocks noGrp="1"/>
          </p:cNvSpPr>
          <p:nvPr>
            <p:ph idx="1"/>
          </p:nvPr>
        </p:nvSpPr>
        <p:spPr>
          <a:xfrm>
            <a:off x="457200" y="1600200"/>
            <a:ext cx="8458200" cy="812494"/>
          </a:xfrm>
        </p:spPr>
        <p:txBody>
          <a:bodyPr/>
          <a:lstStyle/>
          <a:p>
            <a:pPr marL="0" indent="0">
              <a:buNone/>
            </a:pPr>
            <a:r>
              <a:rPr lang="en-IN" sz="2400" b="1" dirty="0"/>
              <a:t>Theorem—Chain Rule for Functions of One Independent Variable and Three Intermediate Variables</a:t>
            </a:r>
          </a:p>
        </p:txBody>
      </p:sp>
      <p:sp>
        <p:nvSpPr>
          <p:cNvPr id="4" name="Content Placeholder 3"/>
          <p:cNvSpPr>
            <a:spLocks noGrp="1"/>
          </p:cNvSpPr>
          <p:nvPr>
            <p:ph idx="13"/>
          </p:nvPr>
        </p:nvSpPr>
        <p:spPr>
          <a:xfrm>
            <a:off x="457200" y="2708289"/>
            <a:ext cx="304800" cy="415636"/>
          </a:xfrm>
        </p:spPr>
        <p:txBody>
          <a:bodyPr/>
          <a:lstStyle/>
          <a:p>
            <a:pPr marL="0" indent="0">
              <a:buNone/>
            </a:pPr>
            <a:r>
              <a:rPr lang="en-IN" sz="2400" dirty="0"/>
              <a:t>If</a:t>
            </a:r>
          </a:p>
        </p:txBody>
      </p:sp>
      <p:graphicFrame>
        <p:nvGraphicFramePr>
          <p:cNvPr id="14" name="Object 13" descr="w = f of start expression x, y, and z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38200" y="2705763"/>
          <a:ext cx="2308225" cy="395288"/>
        </p:xfrm>
        <a:graphic>
          <a:graphicData uri="http://schemas.openxmlformats.org/presentationml/2006/ole">
            <mc:AlternateContent xmlns:mc="http://schemas.openxmlformats.org/markup-compatibility/2006">
              <mc:Choice xmlns:v="urn:schemas-microsoft-com:vml" Requires="v">
                <p:oleObj spid="_x0000_s64536" name="Equation" r:id="rId3" imgW="1663560" imgH="342720" progId="Equation.DSMT4">
                  <p:embed/>
                </p:oleObj>
              </mc:Choice>
              <mc:Fallback>
                <p:oleObj name="Equation" r:id="rId3" imgW="1663560" imgH="342720" progId="Equation.DSMT4">
                  <p:embed/>
                  <p:pic>
                    <p:nvPicPr>
                      <p:cNvPr id="14" name="Object 13" descr="w = f of start expression x, y, and z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838200" y="2705763"/>
                        <a:ext cx="2308225" cy="395288"/>
                      </a:xfrm>
                      <a:prstGeom prst="rect">
                        <a:avLst/>
                      </a:prstGeom>
                    </p:spPr>
                  </p:pic>
                </p:oleObj>
              </mc:Fallback>
            </mc:AlternateContent>
          </a:graphicData>
        </a:graphic>
      </p:graphicFrame>
      <p:sp>
        <p:nvSpPr>
          <p:cNvPr id="5" name="Content Placeholder 4"/>
          <p:cNvSpPr>
            <a:spLocks noGrp="1"/>
          </p:cNvSpPr>
          <p:nvPr>
            <p:ph idx="14"/>
          </p:nvPr>
        </p:nvSpPr>
        <p:spPr>
          <a:xfrm>
            <a:off x="3248025" y="2712906"/>
            <a:ext cx="4930775" cy="448937"/>
          </a:xfrm>
        </p:spPr>
        <p:txBody>
          <a:bodyPr/>
          <a:lstStyle/>
          <a:p>
            <a:pPr marL="0" indent="0">
              <a:buNone/>
            </a:pPr>
            <a:r>
              <a:rPr lang="en-IN" sz="2400" dirty="0"/>
              <a:t>is differentiable and </a:t>
            </a:r>
            <a:r>
              <a:rPr lang="en-IN" sz="2400" i="1" dirty="0"/>
              <a:t>x</a:t>
            </a:r>
            <a:r>
              <a:rPr lang="en-IN" sz="2400" dirty="0"/>
              <a:t>, </a:t>
            </a:r>
            <a:r>
              <a:rPr lang="en-IN" sz="2400" i="1" dirty="0"/>
              <a:t>y</a:t>
            </a:r>
            <a:r>
              <a:rPr lang="en-IN" sz="2400" dirty="0"/>
              <a:t>, and </a:t>
            </a:r>
            <a:r>
              <a:rPr lang="en-IN" sz="2400" i="1" dirty="0"/>
              <a:t>z </a:t>
            </a:r>
            <a:r>
              <a:rPr lang="en-IN" sz="2400" dirty="0"/>
              <a:t>are</a:t>
            </a:r>
          </a:p>
        </p:txBody>
      </p:sp>
      <p:sp>
        <p:nvSpPr>
          <p:cNvPr id="6" name="Content Placeholder 5"/>
          <p:cNvSpPr>
            <a:spLocks noGrp="1"/>
          </p:cNvSpPr>
          <p:nvPr>
            <p:ph idx="15"/>
          </p:nvPr>
        </p:nvSpPr>
        <p:spPr>
          <a:xfrm>
            <a:off x="457200" y="3247225"/>
            <a:ext cx="7467600" cy="784951"/>
          </a:xfrm>
        </p:spPr>
        <p:txBody>
          <a:bodyPr/>
          <a:lstStyle/>
          <a:p>
            <a:pPr marL="0" indent="0">
              <a:buNone/>
            </a:pPr>
            <a:r>
              <a:rPr lang="en-IN" sz="2400" dirty="0"/>
              <a:t>differentiable functions of </a:t>
            </a:r>
            <a:r>
              <a:rPr lang="en-IN" sz="2400" i="1" dirty="0"/>
              <a:t>t</a:t>
            </a:r>
            <a:r>
              <a:rPr lang="en-IN" sz="2400" dirty="0"/>
              <a:t>, then </a:t>
            </a:r>
            <a:r>
              <a:rPr lang="en-IN" sz="2400" i="1" dirty="0"/>
              <a:t>w </a:t>
            </a:r>
            <a:r>
              <a:rPr lang="en-IN" sz="2400" dirty="0"/>
              <a:t>is a differentiable function of </a:t>
            </a:r>
            <a:r>
              <a:rPr lang="en-IN" sz="2400" i="1" dirty="0"/>
              <a:t>t </a:t>
            </a:r>
            <a:r>
              <a:rPr lang="en-IN" sz="2400" dirty="0"/>
              <a:t>and</a:t>
            </a:r>
          </a:p>
        </p:txBody>
      </p:sp>
      <p:graphicFrame>
        <p:nvGraphicFramePr>
          <p:cNvPr id="15" name="Object 14" descr="derivative of w with respect to t = partial derivative of w with respect to partial derivative of x, derivative of x with respect to t + partial derivative of w with respect to partial derivative of y, derivative of y with respect to t + partial derivative of w with respect to partial derivative of z, start fraction d z over d t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12156" y="4411888"/>
          <a:ext cx="5119688" cy="909638"/>
        </p:xfrm>
        <a:graphic>
          <a:graphicData uri="http://schemas.openxmlformats.org/presentationml/2006/ole">
            <mc:AlternateContent xmlns:mc="http://schemas.openxmlformats.org/markup-compatibility/2006">
              <mc:Choice xmlns:v="urn:schemas-microsoft-com:vml" Requires="v">
                <p:oleObj spid="_x0000_s64537" name="Equation" r:id="rId5" imgW="3682800" imgH="787320" progId="Equation.DSMT4">
                  <p:embed/>
                </p:oleObj>
              </mc:Choice>
              <mc:Fallback>
                <p:oleObj name="Equation" r:id="rId5" imgW="3682800" imgH="787320" progId="Equation.DSMT4">
                  <p:embed/>
                  <p:pic>
                    <p:nvPicPr>
                      <p:cNvPr id="15" name="Object 14" descr="derivative of w with respect to t = partial derivative of w with respect to partial derivative of x, derivative of x with respect to t + partial derivative of w with respect to partial derivative of y, derivative of y with respect to t + partial derivative of w with respect to partial derivative of z, start fraction d z over d t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012156" y="4411888"/>
                        <a:ext cx="5119688" cy="909638"/>
                      </a:xfrm>
                      <a:prstGeom prst="rect">
                        <a:avLst/>
                      </a:prstGeom>
                    </p:spPr>
                  </p:pic>
                </p:oleObj>
              </mc:Fallback>
            </mc:AlternateContent>
          </a:graphicData>
        </a:graphic>
      </p:graphicFrame>
    </p:spTree>
    <p:extLst>
      <p:ext uri="{BB962C8B-B14F-4D97-AF65-F5344CB8AC3E}">
        <p14:creationId xmlns:p14="http://schemas.microsoft.com/office/powerpoint/2010/main" val="15726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(2 of 6)</a:t>
            </a:r>
          </a:p>
        </p:txBody>
      </p:sp>
      <p:sp>
        <p:nvSpPr>
          <p:cNvPr id="3" name="Content Placeholder 2"/>
          <p:cNvSpPr>
            <a:spLocks noGrp="1"/>
          </p:cNvSpPr>
          <p:nvPr>
            <p:ph idx="1"/>
          </p:nvPr>
        </p:nvSpPr>
        <p:spPr>
          <a:xfrm>
            <a:off x="457200" y="1600200"/>
            <a:ext cx="2209800" cy="448937"/>
          </a:xfrm>
        </p:spPr>
        <p:txBody>
          <a:bodyPr/>
          <a:lstStyle/>
          <a:p>
            <a:pPr marL="0" indent="0">
              <a:buNone/>
            </a:pPr>
            <a:r>
              <a:rPr lang="en-IN" sz="2400" b="1" dirty="0"/>
              <a:t>Example:</a:t>
            </a:r>
            <a:r>
              <a:rPr lang="en-IN" sz="2400" dirty="0"/>
              <a:t> Find</a:t>
            </a:r>
          </a:p>
        </p:txBody>
      </p:sp>
      <p:graphicFrame>
        <p:nvGraphicFramePr>
          <p:cNvPr id="13" name="Object 12" descr="derivative of w with respect to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92633" y="1437852"/>
          <a:ext cx="565209" cy="773895"/>
        </p:xfrm>
        <a:graphic>
          <a:graphicData uri="http://schemas.openxmlformats.org/presentationml/2006/ole">
            <mc:AlternateContent xmlns:mc="http://schemas.openxmlformats.org/markup-compatibility/2006">
              <mc:Choice xmlns:v="urn:schemas-microsoft-com:vml" Requires="v">
                <p:oleObj spid="_x0000_s65582" name="Equation" r:id="rId3" imgW="444240" imgH="736560" progId="Equation.DSMT4">
                  <p:embed/>
                </p:oleObj>
              </mc:Choice>
              <mc:Fallback>
                <p:oleObj name="Equation" r:id="rId3" imgW="444240" imgH="736560" progId="Equation.DSMT4">
                  <p:embed/>
                  <p:pic>
                    <p:nvPicPr>
                      <p:cNvPr id="13" name="Object 12" descr="derivative of w with respect to t">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92633" y="1437852"/>
                        <a:ext cx="565209" cy="773895"/>
                      </a:xfrm>
                      <a:prstGeom prst="rect">
                        <a:avLst/>
                      </a:prstGeom>
                    </p:spPr>
                  </p:pic>
                </p:oleObj>
              </mc:Fallback>
            </mc:AlternateContent>
          </a:graphicData>
        </a:graphic>
      </p:graphicFrame>
      <p:sp>
        <p:nvSpPr>
          <p:cNvPr id="4" name="Content Placeholder 3"/>
          <p:cNvSpPr>
            <a:spLocks noGrp="1"/>
          </p:cNvSpPr>
          <p:nvPr>
            <p:ph idx="13"/>
          </p:nvPr>
        </p:nvSpPr>
        <p:spPr>
          <a:xfrm>
            <a:off x="3505200" y="1612520"/>
            <a:ext cx="404630" cy="436617"/>
          </a:xfrm>
        </p:spPr>
        <p:txBody>
          <a:bodyPr/>
          <a:lstStyle/>
          <a:p>
            <a:pPr marL="0" indent="0">
              <a:buNone/>
            </a:pPr>
            <a:r>
              <a:rPr lang="en-IN" sz="2400" dirty="0"/>
              <a:t>if</a:t>
            </a:r>
          </a:p>
        </p:txBody>
      </p:sp>
      <p:graphicFrame>
        <p:nvGraphicFramePr>
          <p:cNvPr id="15" name="Object 14" descr="w = x y + z, x = cosine of t, y = sine of t, z =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213893" y="2345556"/>
          <a:ext cx="6435227" cy="403932"/>
        </p:xfrm>
        <a:graphic>
          <a:graphicData uri="http://schemas.openxmlformats.org/presentationml/2006/ole">
            <mc:AlternateContent xmlns:mc="http://schemas.openxmlformats.org/markup-compatibility/2006">
              <mc:Choice xmlns:v="urn:schemas-microsoft-com:vml" Requires="v">
                <p:oleObj spid="_x0000_s65583" name="Equation" r:id="rId5" imgW="4508280" imgH="342720" progId="Equation.DSMT4">
                  <p:embed/>
                </p:oleObj>
              </mc:Choice>
              <mc:Fallback>
                <p:oleObj name="Equation" r:id="rId5" imgW="4508280" imgH="342720" progId="Equation.DSMT4">
                  <p:embed/>
                  <p:pic>
                    <p:nvPicPr>
                      <p:cNvPr id="15" name="Object 14" descr="w = x y + z, x = cosine of t, y = sine of t, z = t.">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213893" y="2345556"/>
                        <a:ext cx="6435227" cy="403932"/>
                      </a:xfrm>
                      <a:prstGeom prst="rect">
                        <a:avLst/>
                      </a:prstGeom>
                    </p:spPr>
                  </p:pic>
                </p:oleObj>
              </mc:Fallback>
            </mc:AlternateContent>
          </a:graphicData>
        </a:graphic>
      </p:graphicFrame>
      <p:sp>
        <p:nvSpPr>
          <p:cNvPr id="5" name="Content Placeholder 4"/>
          <p:cNvSpPr>
            <a:spLocks noGrp="1"/>
          </p:cNvSpPr>
          <p:nvPr>
            <p:ph idx="14"/>
          </p:nvPr>
        </p:nvSpPr>
        <p:spPr>
          <a:xfrm>
            <a:off x="443753" y="2895600"/>
            <a:ext cx="4052047" cy="420477"/>
          </a:xfrm>
        </p:spPr>
        <p:txBody>
          <a:bodyPr/>
          <a:lstStyle/>
          <a:p>
            <a:pPr marL="0" indent="0">
              <a:buNone/>
            </a:pPr>
            <a:r>
              <a:rPr lang="en-IN" sz="2400" dirty="0"/>
              <a:t>In this example the values of</a:t>
            </a:r>
          </a:p>
        </p:txBody>
      </p:sp>
      <p:graphicFrame>
        <p:nvGraphicFramePr>
          <p:cNvPr id="16" name="Object 15" descr="w of t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62603" y="2910154"/>
          <a:ext cx="773488" cy="391366"/>
        </p:xfrm>
        <a:graphic>
          <a:graphicData uri="http://schemas.openxmlformats.org/presentationml/2006/ole">
            <mc:AlternateContent xmlns:mc="http://schemas.openxmlformats.org/markup-compatibility/2006">
              <mc:Choice xmlns:v="urn:schemas-microsoft-com:vml" Requires="v">
                <p:oleObj spid="_x0000_s65584" name="Equation" r:id="rId7" imgW="558720" imgH="342720" progId="Equation.DSMT4">
                  <p:embed/>
                </p:oleObj>
              </mc:Choice>
              <mc:Fallback>
                <p:oleObj name="Equation" r:id="rId7" imgW="558720" imgH="342720" progId="Equation.DSMT4">
                  <p:embed/>
                  <p:pic>
                    <p:nvPicPr>
                      <p:cNvPr id="16" name="Object 15" descr="w of t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62603" y="2910154"/>
                        <a:ext cx="773488" cy="391366"/>
                      </a:xfrm>
                      <a:prstGeom prst="rect">
                        <a:avLst/>
                      </a:prstGeom>
                    </p:spPr>
                  </p:pic>
                </p:oleObj>
              </mc:Fallback>
            </mc:AlternateContent>
          </a:graphicData>
        </a:graphic>
      </p:graphicFrame>
      <p:sp>
        <p:nvSpPr>
          <p:cNvPr id="6" name="Content Placeholder 5"/>
          <p:cNvSpPr>
            <a:spLocks noGrp="1"/>
          </p:cNvSpPr>
          <p:nvPr>
            <p:ph idx="15"/>
          </p:nvPr>
        </p:nvSpPr>
        <p:spPr>
          <a:xfrm>
            <a:off x="5435945" y="2895600"/>
            <a:ext cx="3283905" cy="420477"/>
          </a:xfrm>
        </p:spPr>
        <p:txBody>
          <a:bodyPr/>
          <a:lstStyle/>
          <a:p>
            <a:pPr marL="0" indent="0">
              <a:buNone/>
            </a:pPr>
            <a:r>
              <a:rPr lang="en-IN" sz="2400" dirty="0"/>
              <a:t>are changing along the</a:t>
            </a:r>
          </a:p>
        </p:txBody>
      </p:sp>
      <p:sp>
        <p:nvSpPr>
          <p:cNvPr id="7" name="Content Placeholder 6"/>
          <p:cNvSpPr>
            <a:spLocks noGrp="1"/>
          </p:cNvSpPr>
          <p:nvPr>
            <p:ph idx="16"/>
          </p:nvPr>
        </p:nvSpPr>
        <p:spPr>
          <a:xfrm>
            <a:off x="443753" y="3401229"/>
            <a:ext cx="8229600" cy="805381"/>
          </a:xfrm>
        </p:spPr>
        <p:txBody>
          <a:bodyPr/>
          <a:lstStyle/>
          <a:p>
            <a:pPr marL="0" indent="0">
              <a:buNone/>
            </a:pPr>
            <a:r>
              <a:rPr lang="en-IN" sz="2400" dirty="0"/>
              <a:t>path of a helix (Section 13.1) as </a:t>
            </a:r>
            <a:r>
              <a:rPr lang="en-IN" sz="2400" i="1" dirty="0"/>
              <a:t>t </a:t>
            </a:r>
            <a:r>
              <a:rPr lang="en-IN" sz="2400" dirty="0"/>
              <a:t>changes. What is the derivative’s value at </a:t>
            </a:r>
            <a:r>
              <a:rPr lang="en-IN" sz="2400" i="1" dirty="0"/>
              <a:t>t </a:t>
            </a:r>
            <a:r>
              <a:rPr lang="en-IN" sz="2400" dirty="0"/>
              <a:t>= 0?</a:t>
            </a:r>
          </a:p>
        </p:txBody>
      </p:sp>
      <p:sp>
        <p:nvSpPr>
          <p:cNvPr id="8" name="Content Placeholder 7"/>
          <p:cNvSpPr>
            <a:spLocks noGrp="1"/>
          </p:cNvSpPr>
          <p:nvPr>
            <p:ph idx="17"/>
          </p:nvPr>
        </p:nvSpPr>
        <p:spPr>
          <a:xfrm>
            <a:off x="457200" y="4408583"/>
            <a:ext cx="8229600" cy="838200"/>
          </a:xfrm>
        </p:spPr>
        <p:txBody>
          <a:bodyPr/>
          <a:lstStyle/>
          <a:p>
            <a:pPr marL="0" indent="0">
              <a:buNone/>
            </a:pPr>
            <a:r>
              <a:rPr lang="en-IN" sz="2400" b="1" dirty="0"/>
              <a:t>Solution:</a:t>
            </a:r>
            <a:r>
              <a:rPr lang="en-IN" sz="2400" dirty="0"/>
              <a:t> Using the Chain Rule for three intermediate variables, we have</a:t>
            </a:r>
            <a:endParaRPr lang="en-US" sz="2400" b="1" dirty="0"/>
          </a:p>
        </p:txBody>
      </p:sp>
      <p:graphicFrame>
        <p:nvGraphicFramePr>
          <p:cNvPr id="17" name="Object 16" descr="derivative of w with respect to t = partial derivative of w with respect to partial derivative of x, derivative of x with respect to t + partial derivative of w with respect to partial derivative of y, derivative of y with respect to t + partial derivative of w with respect to partial derivative of z, start fraction d z over d t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64543" y="5345018"/>
          <a:ext cx="5014913" cy="909638"/>
        </p:xfrm>
        <a:graphic>
          <a:graphicData uri="http://schemas.openxmlformats.org/presentationml/2006/ole">
            <mc:AlternateContent xmlns:mc="http://schemas.openxmlformats.org/markup-compatibility/2006">
              <mc:Choice xmlns:v="urn:schemas-microsoft-com:vml" Requires="v">
                <p:oleObj spid="_x0000_s65585" name="Equation" r:id="rId9" imgW="3606480" imgH="787320" progId="Equation.DSMT4">
                  <p:embed/>
                </p:oleObj>
              </mc:Choice>
              <mc:Fallback>
                <p:oleObj name="Equation" r:id="rId9" imgW="3606480" imgH="787320" progId="Equation.DSMT4">
                  <p:embed/>
                  <p:pic>
                    <p:nvPicPr>
                      <p:cNvPr id="17" name="Object 16" descr="derivative of w with respect to t = partial derivative of w with respect to partial derivative of x, derivative of x with respect to t + partial derivative of w with respect to partial derivative of y, derivative of y with respect to t + partial derivative of w with respect to partial derivative of z, start fraction d z over d t end fraction">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064543" y="5345018"/>
                        <a:ext cx="5014913" cy="909638"/>
                      </a:xfrm>
                      <a:prstGeom prst="rect">
                        <a:avLst/>
                      </a:prstGeom>
                    </p:spPr>
                  </p:pic>
                </p:oleObj>
              </mc:Fallback>
            </mc:AlternateContent>
          </a:graphicData>
        </a:graphic>
      </p:graphicFrame>
    </p:spTree>
    <p:extLst>
      <p:ext uri="{BB962C8B-B14F-4D97-AF65-F5344CB8AC3E}">
        <p14:creationId xmlns:p14="http://schemas.microsoft.com/office/powerpoint/2010/main" val="1527489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Props1.xml><?xml version="1.0" encoding="utf-8"?>
<ds:datastoreItem xmlns:ds="http://schemas.openxmlformats.org/officeDocument/2006/customXml" ds:itemID="{4FE96D2A-804A-49FB-B75D-264BD78B81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5139D7-2F78-4762-B9D1-F1EBB7B24FC0}">
  <ds:schemaRefs>
    <ds:schemaRef ds:uri="http://schemas.microsoft.com/sharepoint/v3/contenttype/forms"/>
  </ds:schemaRefs>
</ds:datastoreItem>
</file>

<file path=customXml/itemProps3.xml><?xml version="1.0" encoding="utf-8"?>
<ds:datastoreItem xmlns:ds="http://schemas.openxmlformats.org/officeDocument/2006/customXml" ds:itemID="{3A47AD06-D03C-4D44-AAD3-4C7F8B316FAA}">
  <ds:schemaRefs>
    <ds:schemaRef ds:uri="http://purl.org/dc/terms/"/>
    <ds:schemaRef ds:uri="http://purl.org/dc/dcmitype/"/>
    <ds:schemaRef ds:uri="http://schemas.microsoft.com/office/2006/metadata/properties"/>
    <ds:schemaRef ds:uri="6125ffc9-2c56-435e-8267-1393444907b2"/>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7c1bd8dc-4e40-424f-a15f-9ffcd522197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Horizon</Template>
  <TotalTime>20890</TotalTime>
  <Words>4293</Words>
  <Application>Microsoft Office PowerPoint</Application>
  <PresentationFormat>On-screen Show (4:3)</PresentationFormat>
  <Paragraphs>330</Paragraphs>
  <Slides>64</Slides>
  <Notes>14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72"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14.4 The Chain Rule</vt:lpstr>
      <vt:lpstr>Functions of Two Variables (1 of 5)</vt:lpstr>
      <vt:lpstr>Functions of Two Variables (2 of 5)</vt:lpstr>
      <vt:lpstr>Functions of Two Variables (3 of 5)</vt:lpstr>
      <vt:lpstr>Functions of Two Variables (4 of 5)</vt:lpstr>
      <vt:lpstr>Functions of Two Variables (5 of 5)</vt:lpstr>
      <vt:lpstr>Functions of Three Variables (1 of 6)</vt:lpstr>
      <vt:lpstr>Functions of Three Variables (2 of 6)</vt:lpstr>
      <vt:lpstr>Functions of Three Variables (3 of 6)</vt:lpstr>
      <vt:lpstr>Functions Defined on Surfaces (1 of 9)</vt:lpstr>
      <vt:lpstr>Functions Defined on Surfaces (2 of 9)</vt:lpstr>
      <vt:lpstr>Functions Defined on Surfaces (3 of 9)</vt:lpstr>
      <vt:lpstr>Functions Defined on Surfaces (4 of 9)</vt:lpstr>
      <vt:lpstr>Functions Defined on Surfaces (5 of 9)</vt:lpstr>
      <vt:lpstr>Functions Defined on Surfaces (6 of 9)</vt:lpstr>
      <vt:lpstr>Functions Defined on Surfaces (7 of 9)</vt:lpstr>
      <vt:lpstr>Functions Defined on Surfaces (8 of 9)</vt:lpstr>
      <vt:lpstr>Functions Defined on Surfaces (9 of 9)</vt:lpstr>
      <vt:lpstr>Implicit Differentiation Revisited (1 of 6)</vt:lpstr>
      <vt:lpstr>Implicit Differentiation Revisited (2 of 6)</vt:lpstr>
      <vt:lpstr>Implicit Differentiation Revisited (3 of 6)</vt:lpstr>
      <vt:lpstr>Implicit Differentiation Revisited (4 of 6)</vt:lpstr>
      <vt:lpstr>Implicit Differentiation Revisited (5 of 6)</vt:lpstr>
      <vt:lpstr>Implicit Differentiation Revisited (6 of 6)</vt:lpstr>
      <vt:lpstr>Functions of Many Variables</vt:lpstr>
      <vt:lpstr>Section 14.5 Directional Derivatives and Gradient Vectors</vt:lpstr>
      <vt:lpstr>Directional Derivatives in the Plane (1 of 5)</vt:lpstr>
      <vt:lpstr>Directional Derivatives in the Plane (2 of 5)</vt:lpstr>
      <vt:lpstr>Directional Derivatives in the Plane (3 of 5)</vt:lpstr>
      <vt:lpstr>Directional Derivatives in the Plane (4 of 5)</vt:lpstr>
      <vt:lpstr>Directional Derivatives in the Plane (5 of 5)</vt:lpstr>
      <vt:lpstr>Interpretation of the Directional Derivative</vt:lpstr>
      <vt:lpstr>Calculation and Gradients (1 of 12)</vt:lpstr>
      <vt:lpstr>Calculation and Gradients (2 of 12)</vt:lpstr>
      <vt:lpstr>Calculation and Gradients (3 of 12)</vt:lpstr>
      <vt:lpstr>Calculation and Gradients (4 of 12)</vt:lpstr>
      <vt:lpstr>Calculation and Gradients (5 of 12)</vt:lpstr>
      <vt:lpstr>Calculation and Gradients (6 of 12)</vt:lpstr>
      <vt:lpstr>Calculation and Gradients (7 of 12)</vt:lpstr>
      <vt:lpstr>Calculation and Gradients (8 of 12)</vt:lpstr>
      <vt:lpstr>Calculation and Gradients (9 of 12)</vt:lpstr>
      <vt:lpstr>Calculation and Gradients (10 of 12)</vt:lpstr>
      <vt:lpstr>Calculation and Gradients (11 of 12)</vt:lpstr>
      <vt:lpstr>Calculation and Gradients (12 of 12)</vt:lpstr>
      <vt:lpstr>Gradients and Tangents to Level Curves (1 of 8)</vt:lpstr>
      <vt:lpstr>Gradients and Tangents to Level Curves (2 of 8)</vt:lpstr>
      <vt:lpstr>Gradients and Tangents to Level Curves (3 of 8)</vt:lpstr>
      <vt:lpstr>Gradients and Tangents to Level Curves (4 of 8)</vt:lpstr>
      <vt:lpstr>Gradients and Tangents to Level Curves (5 of 8)</vt:lpstr>
      <vt:lpstr>Gradients and Tangents to Level Curves (6 of 8)</vt:lpstr>
      <vt:lpstr>Gradients and Tangents to Level Curves (7 of 8)</vt:lpstr>
      <vt:lpstr>Gradients and Tangents to Level Curves (8 of 8)</vt:lpstr>
      <vt:lpstr>Functions of Three Variables (4 of 6)</vt:lpstr>
      <vt:lpstr>Functions of Three Variables (5 of 6)</vt:lpstr>
      <vt:lpstr>Functions of Three Variables (6 of 6)</vt:lpstr>
      <vt:lpstr>Functions of More Than Three Variables (1 of 6)</vt:lpstr>
      <vt:lpstr>Functions of More Than Three Variables (2 of 6)</vt:lpstr>
      <vt:lpstr>Functions of More Than Three Variables (3 of 6)</vt:lpstr>
      <vt:lpstr>Functions of More Than Three Variables (4 of 6)</vt:lpstr>
      <vt:lpstr>Functions of More Than Three Variables (5 of 6)</vt:lpstr>
      <vt:lpstr>Functions of More Than Three Variables (6 of 6)</vt:lpstr>
      <vt:lpstr>The Chain Rule for Paths</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14, Partial Derivatives</dc:title>
  <dc:subject>Math</dc:subject>
  <dc:creator>Hass/Heil/Bogacki/Weir</dc:creator>
  <cp:keywords>Thomas’ Calculus</cp:keywords>
  <dc:description>Long description alt-text is inserted in the notes pane.</dc:description>
  <cp:lastModifiedBy>Chellapandi Murugan</cp:lastModifiedBy>
  <cp:revision>4407</cp:revision>
  <dcterms:created xsi:type="dcterms:W3CDTF">2014-07-14T20:04:21Z</dcterms:created>
  <dcterms:modified xsi:type="dcterms:W3CDTF">2022-04-27T02:49:01Z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