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73" r:id="rId5"/>
  </p:sldMasterIdLst>
  <p:notesMasterIdLst>
    <p:notesMasterId r:id="rId55"/>
  </p:notesMasterIdLst>
  <p:handoutMasterIdLst>
    <p:handoutMasterId r:id="rId56"/>
  </p:handoutMasterIdLst>
  <p:sldIdLst>
    <p:sldId id="919" r:id="rId6"/>
    <p:sldId id="871" r:id="rId7"/>
    <p:sldId id="872" r:id="rId8"/>
    <p:sldId id="873" r:id="rId9"/>
    <p:sldId id="874" r:id="rId10"/>
    <p:sldId id="875" r:id="rId11"/>
    <p:sldId id="876" r:id="rId12"/>
    <p:sldId id="877" r:id="rId13"/>
    <p:sldId id="878" r:id="rId14"/>
    <p:sldId id="879" r:id="rId15"/>
    <p:sldId id="880" r:id="rId16"/>
    <p:sldId id="881" r:id="rId17"/>
    <p:sldId id="882" r:id="rId18"/>
    <p:sldId id="883" r:id="rId19"/>
    <p:sldId id="884" r:id="rId20"/>
    <p:sldId id="885" r:id="rId21"/>
    <p:sldId id="886" r:id="rId22"/>
    <p:sldId id="887" r:id="rId23"/>
    <p:sldId id="888" r:id="rId24"/>
    <p:sldId id="889" r:id="rId25"/>
    <p:sldId id="890" r:id="rId26"/>
    <p:sldId id="891" r:id="rId27"/>
    <p:sldId id="892" r:id="rId28"/>
    <p:sldId id="893" r:id="rId29"/>
    <p:sldId id="894" r:id="rId30"/>
    <p:sldId id="895" r:id="rId31"/>
    <p:sldId id="896" r:id="rId32"/>
    <p:sldId id="897" r:id="rId33"/>
    <p:sldId id="898" r:id="rId34"/>
    <p:sldId id="899" r:id="rId35"/>
    <p:sldId id="900" r:id="rId36"/>
    <p:sldId id="901" r:id="rId37"/>
    <p:sldId id="902" r:id="rId38"/>
    <p:sldId id="903" r:id="rId39"/>
    <p:sldId id="904" r:id="rId40"/>
    <p:sldId id="905" r:id="rId41"/>
    <p:sldId id="906" r:id="rId42"/>
    <p:sldId id="907" r:id="rId43"/>
    <p:sldId id="908" r:id="rId44"/>
    <p:sldId id="909" r:id="rId45"/>
    <p:sldId id="910" r:id="rId46"/>
    <p:sldId id="911" r:id="rId47"/>
    <p:sldId id="912" r:id="rId48"/>
    <p:sldId id="913" r:id="rId49"/>
    <p:sldId id="914" r:id="rId50"/>
    <p:sldId id="915" r:id="rId51"/>
    <p:sldId id="916" r:id="rId52"/>
    <p:sldId id="917" r:id="rId53"/>
    <p:sldId id="918" r:id="rId54"/>
  </p:sldIdLst>
  <p:sldSz cx="9144000" cy="6858000" type="screen4x3"/>
  <p:notesSz cx="6858000" cy="9144000"/>
  <p:custDataLst>
    <p:tags r:id="rId5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288" userDrawn="1">
          <p15:clr>
            <a:srgbClr val="A4A3A4"/>
          </p15:clr>
        </p15:guide>
        <p15:guide id="6" orient="horz" pos="768" userDrawn="1">
          <p15:clr>
            <a:srgbClr val="A4A3A4"/>
          </p15:clr>
        </p15:guide>
        <p15:guide id="7" orient="horz" pos="1008" userDrawn="1">
          <p15:clr>
            <a:srgbClr val="A4A3A4"/>
          </p15:clr>
        </p15:guide>
        <p15:guide id="8" orient="horz" pos="3984"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 Mohanapriya" initials="DM" lastIdx="1" clrIdx="0">
    <p:extLst>
      <p:ext uri="{19B8F6BF-5375-455C-9EA6-DF929625EA0E}">
        <p15:presenceInfo xmlns:p15="http://schemas.microsoft.com/office/powerpoint/2012/main" userId="S-1-5-21-617317731-1927854996-104450171-1194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99008C"/>
    <a:srgbClr val="001581"/>
    <a:srgbClr val="82007C"/>
    <a:srgbClr val="96008F"/>
    <a:srgbClr val="595375"/>
    <a:srgbClr val="6B638B"/>
    <a:srgbClr val="000000"/>
    <a:srgbClr val="FDB940"/>
    <a:srgbClr val="D4EA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485" autoAdjust="0"/>
    <p:restoredTop sz="94343" autoAdjust="0"/>
  </p:normalViewPr>
  <p:slideViewPr>
    <p:cSldViewPr>
      <p:cViewPr varScale="1">
        <p:scale>
          <a:sx n="104" d="100"/>
          <a:sy n="104" d="100"/>
        </p:scale>
        <p:origin x="2382" y="102"/>
      </p:cViewPr>
      <p:guideLst>
        <p:guide pos="288"/>
        <p:guide orient="horz" pos="768"/>
        <p:guide orient="horz" pos="1008"/>
        <p:guide orient="horz" pos="3984"/>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3" d="100"/>
          <a:sy n="53" d="100"/>
        </p:scale>
        <p:origin x="284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notesMaster" Target="notesMasters/notesMaster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commentAuthors" Target="commentAuthors.xml"/><Relationship Id="rId5" Type="http://schemas.openxmlformats.org/officeDocument/2006/relationships/slideMaster" Target="slideMasters/slideMaster2.xml"/><Relationship Id="rId61" Type="http://schemas.openxmlformats.org/officeDocument/2006/relationships/theme" Target="theme/theme1.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handoutMaster" Target="handoutMasters/handoutMaster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presProps" Target="presProp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tags" Target="tags/tag1.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6.wmf"/><Relationship Id="rId7" Type="http://schemas.openxmlformats.org/officeDocument/2006/relationships/image" Target="../media/image40.wmf"/><Relationship Id="rId2" Type="http://schemas.openxmlformats.org/officeDocument/2006/relationships/image" Target="../media/image30.wmf"/><Relationship Id="rId1" Type="http://schemas.openxmlformats.org/officeDocument/2006/relationships/image" Target="../media/image35.wmf"/><Relationship Id="rId6" Type="http://schemas.openxmlformats.org/officeDocument/2006/relationships/image" Target="../media/image39.wmf"/><Relationship Id="rId5" Type="http://schemas.openxmlformats.org/officeDocument/2006/relationships/image" Target="../media/image38.wmf"/><Relationship Id="rId4" Type="http://schemas.openxmlformats.org/officeDocument/2006/relationships/image" Target="../media/image37.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38.wmf"/><Relationship Id="rId4" Type="http://schemas.openxmlformats.org/officeDocument/2006/relationships/image" Target="../media/image43.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 Id="rId5" Type="http://schemas.openxmlformats.org/officeDocument/2006/relationships/image" Target="../media/image48.wmf"/><Relationship Id="rId4" Type="http://schemas.openxmlformats.org/officeDocument/2006/relationships/image" Target="../media/image47.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image" Target="../media/image49.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52.wmf"/><Relationship Id="rId5" Type="http://schemas.openxmlformats.org/officeDocument/2006/relationships/image" Target="../media/image56.wmf"/><Relationship Id="rId4" Type="http://schemas.openxmlformats.org/officeDocument/2006/relationships/image" Target="../media/image55.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7.wmf"/><Relationship Id="rId4" Type="http://schemas.openxmlformats.org/officeDocument/2006/relationships/image" Target="../media/image60.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45.wmf"/><Relationship Id="rId6" Type="http://schemas.openxmlformats.org/officeDocument/2006/relationships/image" Target="../media/image64.wmf"/><Relationship Id="rId5" Type="http://schemas.openxmlformats.org/officeDocument/2006/relationships/image" Target="../media/image58.wmf"/><Relationship Id="rId4" Type="http://schemas.openxmlformats.org/officeDocument/2006/relationships/image" Target="../media/image63.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image" Target="../media/image65.wmf"/><Relationship Id="rId1" Type="http://schemas.openxmlformats.org/officeDocument/2006/relationships/image" Target="../media/image45.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image" Target="../media/image68.wmf"/><Relationship Id="rId1" Type="http://schemas.openxmlformats.org/officeDocument/2006/relationships/image" Target="../media/image67.wmf"/><Relationship Id="rId6" Type="http://schemas.openxmlformats.org/officeDocument/2006/relationships/image" Target="../media/image72.wmf"/><Relationship Id="rId5" Type="http://schemas.openxmlformats.org/officeDocument/2006/relationships/image" Target="../media/image71.wmf"/><Relationship Id="rId4" Type="http://schemas.openxmlformats.org/officeDocument/2006/relationships/image" Target="../media/image70.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75.wmf"/><Relationship Id="rId2" Type="http://schemas.openxmlformats.org/officeDocument/2006/relationships/image" Target="../media/image74.wmf"/><Relationship Id="rId1" Type="http://schemas.openxmlformats.org/officeDocument/2006/relationships/image" Target="../media/image73.wmf"/><Relationship Id="rId6" Type="http://schemas.openxmlformats.org/officeDocument/2006/relationships/image" Target="../media/image78.wmf"/><Relationship Id="rId5" Type="http://schemas.openxmlformats.org/officeDocument/2006/relationships/image" Target="../media/image77.wmf"/><Relationship Id="rId4" Type="http://schemas.openxmlformats.org/officeDocument/2006/relationships/image" Target="../media/image76.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4" Type="http://schemas.openxmlformats.org/officeDocument/2006/relationships/image" Target="../media/image10.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81.wmf"/><Relationship Id="rId2" Type="http://schemas.openxmlformats.org/officeDocument/2006/relationships/image" Target="../media/image80.wmf"/><Relationship Id="rId1" Type="http://schemas.openxmlformats.org/officeDocument/2006/relationships/image" Target="../media/image79.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84.wmf"/><Relationship Id="rId2" Type="http://schemas.openxmlformats.org/officeDocument/2006/relationships/image" Target="../media/image83.wmf"/><Relationship Id="rId1" Type="http://schemas.openxmlformats.org/officeDocument/2006/relationships/image" Target="../media/image82.wmf"/><Relationship Id="rId4" Type="http://schemas.openxmlformats.org/officeDocument/2006/relationships/image" Target="../media/image85.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86.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88.wmf"/><Relationship Id="rId1" Type="http://schemas.openxmlformats.org/officeDocument/2006/relationships/image" Target="../media/image82.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89.wmf"/><Relationship Id="rId1" Type="http://schemas.openxmlformats.org/officeDocument/2006/relationships/image" Target="../media/image82.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93.wmf"/><Relationship Id="rId2" Type="http://schemas.openxmlformats.org/officeDocument/2006/relationships/image" Target="../media/image92.wmf"/><Relationship Id="rId1" Type="http://schemas.openxmlformats.org/officeDocument/2006/relationships/image" Target="../media/image82.wmf"/><Relationship Id="rId5" Type="http://schemas.openxmlformats.org/officeDocument/2006/relationships/image" Target="../media/image95.wmf"/><Relationship Id="rId4" Type="http://schemas.openxmlformats.org/officeDocument/2006/relationships/image" Target="../media/image94.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96.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00.wmf"/><Relationship Id="rId2" Type="http://schemas.openxmlformats.org/officeDocument/2006/relationships/image" Target="../media/image99.wmf"/><Relationship Id="rId1" Type="http://schemas.openxmlformats.org/officeDocument/2006/relationships/image" Target="../media/image98.wmf"/><Relationship Id="rId5" Type="http://schemas.openxmlformats.org/officeDocument/2006/relationships/image" Target="../media/image102.wmf"/><Relationship Id="rId4" Type="http://schemas.openxmlformats.org/officeDocument/2006/relationships/image" Target="../media/image101.wmf"/></Relationships>
</file>

<file path=ppt/drawings/_rels/vmlDrawing28.vml.rels><?xml version="1.0" encoding="UTF-8" standalone="yes"?>
<Relationships xmlns="http://schemas.openxmlformats.org/package/2006/relationships"><Relationship Id="rId8" Type="http://schemas.openxmlformats.org/officeDocument/2006/relationships/image" Target="../media/image110.wmf"/><Relationship Id="rId3" Type="http://schemas.openxmlformats.org/officeDocument/2006/relationships/image" Target="../media/image105.wmf"/><Relationship Id="rId7" Type="http://schemas.openxmlformats.org/officeDocument/2006/relationships/image" Target="../media/image109.wmf"/><Relationship Id="rId2" Type="http://schemas.openxmlformats.org/officeDocument/2006/relationships/image" Target="../media/image104.wmf"/><Relationship Id="rId1" Type="http://schemas.openxmlformats.org/officeDocument/2006/relationships/image" Target="../media/image103.wmf"/><Relationship Id="rId6" Type="http://schemas.openxmlformats.org/officeDocument/2006/relationships/image" Target="../media/image108.wmf"/><Relationship Id="rId5" Type="http://schemas.openxmlformats.org/officeDocument/2006/relationships/image" Target="../media/image107.wmf"/><Relationship Id="rId10" Type="http://schemas.openxmlformats.org/officeDocument/2006/relationships/image" Target="../media/image112.wmf"/><Relationship Id="rId4" Type="http://schemas.openxmlformats.org/officeDocument/2006/relationships/image" Target="../media/image106.wmf"/><Relationship Id="rId9" Type="http://schemas.openxmlformats.org/officeDocument/2006/relationships/image" Target="../media/image111.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15.wmf"/><Relationship Id="rId2" Type="http://schemas.openxmlformats.org/officeDocument/2006/relationships/image" Target="../media/image114.wmf"/><Relationship Id="rId1" Type="http://schemas.openxmlformats.org/officeDocument/2006/relationships/image" Target="../media/image113.wmf"/><Relationship Id="rId4" Type="http://schemas.openxmlformats.org/officeDocument/2006/relationships/image" Target="../media/image11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19.wmf"/><Relationship Id="rId2" Type="http://schemas.openxmlformats.org/officeDocument/2006/relationships/image" Target="../media/image118.wmf"/><Relationship Id="rId1" Type="http://schemas.openxmlformats.org/officeDocument/2006/relationships/image" Target="../media/image117.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22.wmf"/><Relationship Id="rId2" Type="http://schemas.openxmlformats.org/officeDocument/2006/relationships/image" Target="../media/image121.wmf"/><Relationship Id="rId1" Type="http://schemas.openxmlformats.org/officeDocument/2006/relationships/image" Target="../media/image120.wmf"/><Relationship Id="rId5" Type="http://schemas.openxmlformats.org/officeDocument/2006/relationships/image" Target="../media/image124.wmf"/><Relationship Id="rId4" Type="http://schemas.openxmlformats.org/officeDocument/2006/relationships/image" Target="../media/image123.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27.wmf"/><Relationship Id="rId2" Type="http://schemas.openxmlformats.org/officeDocument/2006/relationships/image" Target="../media/image126.wmf"/><Relationship Id="rId1" Type="http://schemas.openxmlformats.org/officeDocument/2006/relationships/image" Target="../media/image125.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28.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32.wmf"/><Relationship Id="rId2" Type="http://schemas.openxmlformats.org/officeDocument/2006/relationships/image" Target="../media/image131.wmf"/><Relationship Id="rId1" Type="http://schemas.openxmlformats.org/officeDocument/2006/relationships/image" Target="../media/image130.w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134.wmf"/><Relationship Id="rId1" Type="http://schemas.openxmlformats.org/officeDocument/2006/relationships/image" Target="../media/image133.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37.wmf"/><Relationship Id="rId2" Type="http://schemas.openxmlformats.org/officeDocument/2006/relationships/image" Target="../media/image136.wmf"/><Relationship Id="rId1" Type="http://schemas.openxmlformats.org/officeDocument/2006/relationships/image" Target="../media/image135.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41.wmf"/><Relationship Id="rId2" Type="http://schemas.openxmlformats.org/officeDocument/2006/relationships/image" Target="../media/image140.wmf"/><Relationship Id="rId1" Type="http://schemas.openxmlformats.org/officeDocument/2006/relationships/image" Target="../media/image139.wmf"/><Relationship Id="rId4" Type="http://schemas.openxmlformats.org/officeDocument/2006/relationships/image" Target="../media/image142.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45.wmf"/><Relationship Id="rId2" Type="http://schemas.openxmlformats.org/officeDocument/2006/relationships/image" Target="../media/image144.wmf"/><Relationship Id="rId1" Type="http://schemas.openxmlformats.org/officeDocument/2006/relationships/image" Target="../media/image143.wmf"/><Relationship Id="rId4" Type="http://schemas.openxmlformats.org/officeDocument/2006/relationships/image" Target="../media/image146.wmf"/></Relationships>
</file>

<file path=ppt/drawings/_rels/vmlDrawing39.vml.rels><?xml version="1.0" encoding="UTF-8" standalone="yes"?>
<Relationships xmlns="http://schemas.openxmlformats.org/package/2006/relationships"><Relationship Id="rId2" Type="http://schemas.openxmlformats.org/officeDocument/2006/relationships/image" Target="../media/image148.wmf"/><Relationship Id="rId1" Type="http://schemas.openxmlformats.org/officeDocument/2006/relationships/image" Target="../media/image147.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14.wmf"/><Relationship Id="rId1" Type="http://schemas.openxmlformats.org/officeDocument/2006/relationships/image" Target="../media/image13.wmf"/><Relationship Id="rId5" Type="http://schemas.openxmlformats.org/officeDocument/2006/relationships/image" Target="../media/image16.wmf"/><Relationship Id="rId4" Type="http://schemas.openxmlformats.org/officeDocument/2006/relationships/image" Target="../media/image15.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151.wmf"/><Relationship Id="rId7" Type="http://schemas.openxmlformats.org/officeDocument/2006/relationships/image" Target="../media/image155.wmf"/><Relationship Id="rId2" Type="http://schemas.openxmlformats.org/officeDocument/2006/relationships/image" Target="../media/image150.wmf"/><Relationship Id="rId1" Type="http://schemas.openxmlformats.org/officeDocument/2006/relationships/image" Target="../media/image149.wmf"/><Relationship Id="rId6" Type="http://schemas.openxmlformats.org/officeDocument/2006/relationships/image" Target="../media/image154.wmf"/><Relationship Id="rId5" Type="http://schemas.openxmlformats.org/officeDocument/2006/relationships/image" Target="../media/image153.wmf"/><Relationship Id="rId4" Type="http://schemas.openxmlformats.org/officeDocument/2006/relationships/image" Target="../media/image152.wmf"/></Relationships>
</file>

<file path=ppt/drawings/_rels/vmlDrawing41.vml.rels><?xml version="1.0" encoding="UTF-8" standalone="yes"?>
<Relationships xmlns="http://schemas.openxmlformats.org/package/2006/relationships"><Relationship Id="rId8" Type="http://schemas.openxmlformats.org/officeDocument/2006/relationships/image" Target="../media/image162.wmf"/><Relationship Id="rId3" Type="http://schemas.openxmlformats.org/officeDocument/2006/relationships/image" Target="../media/image157.wmf"/><Relationship Id="rId7" Type="http://schemas.openxmlformats.org/officeDocument/2006/relationships/image" Target="../media/image161.wmf"/><Relationship Id="rId2" Type="http://schemas.openxmlformats.org/officeDocument/2006/relationships/image" Target="../media/image156.wmf"/><Relationship Id="rId1" Type="http://schemas.openxmlformats.org/officeDocument/2006/relationships/image" Target="../media/image150.wmf"/><Relationship Id="rId6" Type="http://schemas.openxmlformats.org/officeDocument/2006/relationships/image" Target="../media/image160.wmf"/><Relationship Id="rId5" Type="http://schemas.openxmlformats.org/officeDocument/2006/relationships/image" Target="../media/image159.wmf"/><Relationship Id="rId4" Type="http://schemas.openxmlformats.org/officeDocument/2006/relationships/image" Target="../media/image158.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5.wmf"/><Relationship Id="rId1" Type="http://schemas.openxmlformats.org/officeDocument/2006/relationships/image" Target="../media/image17.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 Id="rId4" Type="http://schemas.openxmlformats.org/officeDocument/2006/relationships/image" Target="../media/image22.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 Id="rId6" Type="http://schemas.openxmlformats.org/officeDocument/2006/relationships/image" Target="../media/image28.wmf"/><Relationship Id="rId5" Type="http://schemas.openxmlformats.org/officeDocument/2006/relationships/image" Target="../media/image27.wmf"/><Relationship Id="rId4" Type="http://schemas.openxmlformats.org/officeDocument/2006/relationships/image" Target="../media/image26.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5.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 Id="rId4" Type="http://schemas.openxmlformats.org/officeDocument/2006/relationships/image" Target="../media/image3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4/27/2022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4/27/2022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MathType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13415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dirty="0">
                <a:solidFill>
                  <a:schemeClr val="tx1"/>
                </a:solidFill>
                <a:effectLst/>
                <a:latin typeface="+mn-lt"/>
                <a:ea typeface="+mn-ea"/>
                <a:cs typeface="+mn-cs"/>
              </a:rPr>
              <a:t>The surface of paraboloid is </a:t>
            </a:r>
            <a:r>
              <a:rPr lang="en-GB" sz="1200" b="0" i="0" u="none" strike="noStrike" kern="1200" dirty="0" err="1">
                <a:solidFill>
                  <a:schemeClr val="tx1"/>
                </a:solidFill>
                <a:effectLst/>
                <a:latin typeface="+mn-lt"/>
                <a:ea typeface="+mn-ea"/>
                <a:cs typeface="+mn-cs"/>
              </a:rPr>
              <a:t>labeled</a:t>
            </a:r>
            <a:r>
              <a:rPr lang="en-GB" sz="1200" b="0" i="0" u="none" strike="noStrike" kern="1200" dirty="0">
                <a:solidFill>
                  <a:schemeClr val="tx1"/>
                </a:solidFill>
                <a:effectLst/>
                <a:latin typeface="+mn-lt"/>
                <a:ea typeface="+mn-ea"/>
                <a:cs typeface="+mn-cs"/>
              </a:rPr>
              <a:t>, x squared + y squared + z minus 9 = 0, and a normal line is perpendicular to the surface at point P sub 0 (1, 2, 4).</a:t>
            </a:r>
            <a:r>
              <a:rPr lang="en-GB" dirty="0"/>
              <a:t> </a:t>
            </a:r>
            <a:endParaRPr lang="en-IN" dirty="0"/>
          </a:p>
        </p:txBody>
      </p:sp>
      <p:sp>
        <p:nvSpPr>
          <p:cNvPr id="4" name="Slide Number Placeholder 3"/>
          <p:cNvSpPr>
            <a:spLocks noGrp="1"/>
          </p:cNvSpPr>
          <p:nvPr>
            <p:ph type="sldNum" sz="quarter" idx="5"/>
          </p:nvPr>
        </p:nvSpPr>
        <p:spPr/>
        <p:txBody>
          <a:bodyPr/>
          <a:lstStyle/>
          <a:p>
            <a:fld id="{A73D6722-9B4D-4E29-B226-C325925A8118}" type="slidenum">
              <a:rPr lang="en-US" smtClean="0"/>
              <a:t>5</a:t>
            </a:fld>
            <a:endParaRPr lang="en-US" dirty="0"/>
          </a:p>
        </p:txBody>
      </p:sp>
    </p:spTree>
    <p:extLst>
      <p:ext uri="{BB962C8B-B14F-4D97-AF65-F5344CB8AC3E}">
        <p14:creationId xmlns:p14="http://schemas.microsoft.com/office/powerpoint/2010/main" val="21598224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dirty="0">
                <a:solidFill>
                  <a:schemeClr val="tx1"/>
                </a:solidFill>
                <a:effectLst/>
                <a:latin typeface="+mn-lt"/>
                <a:ea typeface="+mn-ea"/>
                <a:cs typeface="+mn-cs"/>
              </a:rPr>
              <a:t>Two curves intersect on the surface of the curve, z = f of x and y. The intersection point of the curves is projected in x y plane at (a, b, 0). The curves are </a:t>
            </a:r>
            <a:r>
              <a:rPr lang="en-GB" sz="1200" b="0" i="0" u="none" strike="noStrike" kern="1200" dirty="0" err="1">
                <a:solidFill>
                  <a:schemeClr val="tx1"/>
                </a:solidFill>
                <a:effectLst/>
                <a:latin typeface="+mn-lt"/>
                <a:ea typeface="+mn-ea"/>
                <a:cs typeface="+mn-cs"/>
              </a:rPr>
              <a:t>labeled</a:t>
            </a:r>
            <a:r>
              <a:rPr lang="en-GB" sz="1200" b="0" i="0" u="none" strike="noStrike" kern="1200" dirty="0">
                <a:solidFill>
                  <a:schemeClr val="tx1"/>
                </a:solidFill>
                <a:effectLst/>
                <a:latin typeface="+mn-lt"/>
                <a:ea typeface="+mn-ea"/>
                <a:cs typeface="+mn-cs"/>
              </a:rPr>
              <a:t>, g of x = f of x and b and h of y = f of a and y. The tangent of the curve, g of x, is </a:t>
            </a:r>
            <a:r>
              <a:rPr lang="en-GB" sz="1200" b="0" i="0" u="none" strike="noStrike" kern="1200" dirty="0" err="1">
                <a:solidFill>
                  <a:schemeClr val="tx1"/>
                </a:solidFill>
                <a:effectLst/>
                <a:latin typeface="+mn-lt"/>
                <a:ea typeface="+mn-ea"/>
                <a:cs typeface="+mn-cs"/>
              </a:rPr>
              <a:t>labeled</a:t>
            </a:r>
            <a:r>
              <a:rPr lang="en-GB" sz="1200" b="0" i="0" u="none" strike="noStrike" kern="1200" dirty="0">
                <a:solidFill>
                  <a:schemeClr val="tx1"/>
                </a:solidFill>
                <a:effectLst/>
                <a:latin typeface="+mn-lt"/>
                <a:ea typeface="+mn-ea"/>
                <a:cs typeface="+mn-cs"/>
              </a:rPr>
              <a:t>, partial derivative of f with respect to x = 0. The tangent of the curve, h of y, is </a:t>
            </a:r>
            <a:r>
              <a:rPr lang="en-GB" sz="1200" b="0" i="0" u="none" strike="noStrike" kern="1200" dirty="0" err="1">
                <a:solidFill>
                  <a:schemeClr val="tx1"/>
                </a:solidFill>
                <a:effectLst/>
                <a:latin typeface="+mn-lt"/>
                <a:ea typeface="+mn-ea"/>
                <a:cs typeface="+mn-cs"/>
              </a:rPr>
              <a:t>labeled</a:t>
            </a:r>
            <a:r>
              <a:rPr lang="en-GB" sz="1200" b="0" i="0" u="none" strike="noStrike" kern="1200" dirty="0">
                <a:solidFill>
                  <a:schemeClr val="tx1"/>
                </a:solidFill>
                <a:effectLst/>
                <a:latin typeface="+mn-lt"/>
                <a:ea typeface="+mn-ea"/>
                <a:cs typeface="+mn-cs"/>
              </a:rPr>
              <a:t>, partial derivative of f with respect to y = 0.</a:t>
            </a:r>
            <a:r>
              <a:rPr lang="en-GB" dirty="0"/>
              <a:t> </a:t>
            </a:r>
            <a:endParaRPr lang="en-IN" dirty="0"/>
          </a:p>
        </p:txBody>
      </p:sp>
      <p:sp>
        <p:nvSpPr>
          <p:cNvPr id="4" name="Slide Number Placeholder 3"/>
          <p:cNvSpPr>
            <a:spLocks noGrp="1"/>
          </p:cNvSpPr>
          <p:nvPr>
            <p:ph type="sldNum" sz="quarter" idx="5"/>
          </p:nvPr>
        </p:nvSpPr>
        <p:spPr/>
        <p:txBody>
          <a:bodyPr/>
          <a:lstStyle/>
          <a:p>
            <a:fld id="{A73D6722-9B4D-4E29-B226-C325925A8118}" type="slidenum">
              <a:rPr lang="en-US" smtClean="0"/>
              <a:t>25</a:t>
            </a:fld>
            <a:endParaRPr lang="en-US" dirty="0"/>
          </a:p>
        </p:txBody>
      </p:sp>
    </p:spTree>
    <p:extLst>
      <p:ext uri="{BB962C8B-B14F-4D97-AF65-F5344CB8AC3E}">
        <p14:creationId xmlns:p14="http://schemas.microsoft.com/office/powerpoint/2010/main" val="31207362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dirty="0">
                <a:solidFill>
                  <a:schemeClr val="tx1"/>
                </a:solidFill>
                <a:effectLst/>
                <a:latin typeface="+mn-lt"/>
                <a:ea typeface="+mn-ea"/>
                <a:cs typeface="+mn-cs"/>
              </a:rPr>
              <a:t>The curve has a trough in the octants 5, 6, 7, and 8. The curve forms two saddle shapes at its </a:t>
            </a:r>
            <a:r>
              <a:rPr lang="en-GB" sz="1200" b="0" i="0" u="none" strike="noStrike" kern="1200" dirty="0" err="1">
                <a:solidFill>
                  <a:schemeClr val="tx1"/>
                </a:solidFill>
                <a:effectLst/>
                <a:latin typeface="+mn-lt"/>
                <a:ea typeface="+mn-ea"/>
                <a:cs typeface="+mn-cs"/>
              </a:rPr>
              <a:t>center</a:t>
            </a:r>
            <a:r>
              <a:rPr lang="en-GB" sz="1200" b="0" i="0" u="none" strike="noStrike" kern="1200" dirty="0">
                <a:solidFill>
                  <a:schemeClr val="tx1"/>
                </a:solidFill>
                <a:effectLst/>
                <a:latin typeface="+mn-lt"/>
                <a:ea typeface="+mn-ea"/>
                <a:cs typeface="+mn-cs"/>
              </a:rPr>
              <a:t>. An equation below the graph reads, z = start fraction x y left parenthesis x squared minus y squared right parenthesis over x squared + y squared end fraction. </a:t>
            </a:r>
          </a:p>
          <a:p>
            <a:r>
              <a:rPr lang="en-GB" sz="1200" b="0" i="0" u="none" strike="noStrike" kern="1200" dirty="0">
                <a:solidFill>
                  <a:schemeClr val="tx1"/>
                </a:solidFill>
                <a:effectLst/>
                <a:latin typeface="+mn-lt"/>
                <a:ea typeface="+mn-ea"/>
                <a:cs typeface="+mn-cs"/>
              </a:rPr>
              <a:t>The graph depicts a mound shaped curve that starts in the sixth and seventh octants, grows in the second and third octants, and comes down to touch the origin. The curve rises to the first and fourth octants and finally comes down to the fifth and eighth octants. An equation below the graph reads, z = y squared minus y to the fourth power 4 minus x squared.</a:t>
            </a:r>
            <a:r>
              <a:rPr lang="en-GB" dirty="0"/>
              <a:t> </a:t>
            </a:r>
            <a:endParaRPr lang="en-GB" sz="1200" b="0" i="0" u="none" strike="noStrike" kern="1200" dirty="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5"/>
          </p:nvPr>
        </p:nvSpPr>
        <p:spPr/>
        <p:txBody>
          <a:bodyPr/>
          <a:lstStyle/>
          <a:p>
            <a:fld id="{A73D6722-9B4D-4E29-B226-C325925A8118}" type="slidenum">
              <a:rPr lang="en-US" smtClean="0"/>
              <a:t>28</a:t>
            </a:fld>
            <a:endParaRPr lang="en-US" dirty="0"/>
          </a:p>
        </p:txBody>
      </p:sp>
    </p:spTree>
    <p:extLst>
      <p:ext uri="{BB962C8B-B14F-4D97-AF65-F5344CB8AC3E}">
        <p14:creationId xmlns:p14="http://schemas.microsoft.com/office/powerpoint/2010/main" val="14078665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ct val="25000"/>
              <a:buFont typeface="Arial"/>
              <a:buNone/>
              <a:tabLst/>
              <a:defRPr/>
            </a:pPr>
            <a:fld id="{00000000-1234-1234-1234-123412341234}" type="slidenum">
              <a:rPr kumimoji="0" lang="en-US" sz="1200" b="0" i="0" u="none" strike="noStrike" kern="1200" cap="none" spc="0" normalizeH="0" baseline="0" noProof="0">
                <a:ln>
                  <a:noFill/>
                </a:ln>
                <a:solidFill>
                  <a:prstClr val="black"/>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
                  <a:srgbClr val="000000"/>
                </a:buClr>
                <a:buSzPct val="25000"/>
                <a:buFont typeface="Arial"/>
                <a:buNone/>
                <a:tabLst/>
                <a:defRPr/>
              </a:pPr>
              <a:t>49</a:t>
            </a:fld>
            <a:endParaRPr kumimoji="0" lang="en-US" sz="1200" b="0" i="0" u="none" strike="noStrike" kern="1200" cap="none" spc="0" normalizeH="0" baseline="0" noProof="0" dirty="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26751889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hapter Opener-add copyright">
    <p:spTree>
      <p:nvGrpSpPr>
        <p:cNvPr id="1" name="Shape 37"/>
        <p:cNvGrpSpPr/>
        <p:nvPr/>
      </p:nvGrpSpPr>
      <p:grpSpPr>
        <a:xfrm>
          <a:off x="0" y="0"/>
          <a:ext cx="0" cy="0"/>
          <a:chOff x="0" y="0"/>
          <a:chExt cx="0" cy="0"/>
        </a:xfrm>
      </p:grpSpPr>
      <p:sp>
        <p:nvSpPr>
          <p:cNvPr id="38" name="Title Placeholder"/>
          <p:cNvSpPr txBox="1">
            <a:spLocks noGrp="1"/>
          </p:cNvSpPr>
          <p:nvPr>
            <p:ph type="title"/>
          </p:nvPr>
        </p:nvSpPr>
        <p:spPr>
          <a:xfrm>
            <a:off x="457200" y="215371"/>
            <a:ext cx="8229600" cy="622828"/>
          </a:xfrm>
          <a:prstGeom prst="rect">
            <a:avLst/>
          </a:prstGeom>
          <a:noFill/>
          <a:ln>
            <a:noFill/>
          </a:ln>
        </p:spPr>
        <p:txBody>
          <a:bodyPr lIns="91425" tIns="91425" rIns="91425" bIns="91425" anchor="ctr"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Content Placeholder"/>
          <p:cNvSpPr txBox="1">
            <a:spLocks noGrp="1"/>
          </p:cNvSpPr>
          <p:nvPr>
            <p:ph type="body" idx="1"/>
          </p:nvPr>
        </p:nvSpPr>
        <p:spPr>
          <a:xfrm>
            <a:off x="457200" y="958098"/>
            <a:ext cx="8229600" cy="478970"/>
          </a:xfrm>
          <a:prstGeom prst="rect">
            <a:avLst/>
          </a:prstGeom>
          <a:noFill/>
          <a:ln>
            <a:noFill/>
          </a:ln>
        </p:spPr>
        <p:txBody>
          <a:bodyPr lIns="91425" tIns="91425" rIns="91425" bIns="91425" anchor="ctr"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dirty="0"/>
          </a:p>
        </p:txBody>
      </p:sp>
      <p:sp>
        <p:nvSpPr>
          <p:cNvPr id="4" name="Content Placeholder 3">
            <a:extLst>
              <a:ext uri="{FF2B5EF4-FFF2-40B4-BE49-F238E27FC236}">
                <a16:creationId xmlns:a16="http://schemas.microsoft.com/office/drawing/2014/main" id="{6EE677B9-EC76-47FA-B8D6-49D033518C61}"/>
              </a:ext>
            </a:extLst>
          </p:cNvPr>
          <p:cNvSpPr>
            <a:spLocks noGrp="1"/>
          </p:cNvSpPr>
          <p:nvPr>
            <p:ph sz="quarter" idx="13" hasCustomPrompt="1"/>
          </p:nvPr>
        </p:nvSpPr>
        <p:spPr>
          <a:xfrm>
            <a:off x="457200" y="1600200"/>
            <a:ext cx="4397375" cy="4525963"/>
          </a:xfrm>
        </p:spPr>
        <p:txBody>
          <a:bodyPr/>
          <a:lstStyle>
            <a:lvl1pPr marL="101600" indent="0">
              <a:buNone/>
              <a:defRPr/>
            </a:lvl1pPr>
          </a:lstStyle>
          <a:p>
            <a:pPr lvl="0"/>
            <a:r>
              <a:rPr lang="en-US" dirty="0"/>
              <a:t>Image of front cover</a:t>
            </a:r>
          </a:p>
        </p:txBody>
      </p:sp>
      <p:sp>
        <p:nvSpPr>
          <p:cNvPr id="6" name="Content Placeholder 5">
            <a:extLst>
              <a:ext uri="{FF2B5EF4-FFF2-40B4-BE49-F238E27FC236}">
                <a16:creationId xmlns:a16="http://schemas.microsoft.com/office/drawing/2014/main" id="{F4ED3915-2147-4382-A599-2376CC8854D1}"/>
              </a:ext>
            </a:extLst>
          </p:cNvPr>
          <p:cNvSpPr>
            <a:spLocks noGrp="1"/>
          </p:cNvSpPr>
          <p:nvPr>
            <p:ph sz="quarter" idx="14" hasCustomPrompt="1"/>
          </p:nvPr>
        </p:nvSpPr>
        <p:spPr>
          <a:xfrm>
            <a:off x="5029200" y="1600200"/>
            <a:ext cx="3657600" cy="1492250"/>
          </a:xfrm>
        </p:spPr>
        <p:txBody>
          <a:bodyPr anchor="b"/>
          <a:lstStyle>
            <a:lvl1pPr marL="101600" indent="0" algn="ctr">
              <a:buNone/>
              <a:defRPr sz="3000" b="1">
                <a:latin typeface="+mn-lt"/>
              </a:defRPr>
            </a:lvl1pPr>
            <a:lvl2pPr marL="558800" indent="0">
              <a:buNone/>
              <a:defRPr/>
            </a:lvl2pPr>
          </a:lstStyle>
          <a:p>
            <a:pPr lvl="0"/>
            <a:r>
              <a:rPr lang="en-US" dirty="0"/>
              <a:t>Chapter #</a:t>
            </a:r>
          </a:p>
        </p:txBody>
      </p:sp>
      <p:sp>
        <p:nvSpPr>
          <p:cNvPr id="8" name="Content Placeholder 7">
            <a:extLst>
              <a:ext uri="{FF2B5EF4-FFF2-40B4-BE49-F238E27FC236}">
                <a16:creationId xmlns:a16="http://schemas.microsoft.com/office/drawing/2014/main" id="{3B38FD8D-0DB0-4A1A-A3F1-E26B606AC837}"/>
              </a:ext>
            </a:extLst>
          </p:cNvPr>
          <p:cNvSpPr>
            <a:spLocks noGrp="1"/>
          </p:cNvSpPr>
          <p:nvPr>
            <p:ph sz="quarter" idx="15" hasCustomPrompt="1"/>
          </p:nvPr>
        </p:nvSpPr>
        <p:spPr>
          <a:xfrm>
            <a:off x="5029200" y="3252788"/>
            <a:ext cx="3657600" cy="2873375"/>
          </a:xfrm>
        </p:spPr>
        <p:txBody>
          <a:bodyPr/>
          <a:lstStyle>
            <a:lvl1pPr marL="0" indent="0" algn="ctr">
              <a:buNone/>
              <a:defRPr sz="2200">
                <a:latin typeface="+mn-lt"/>
              </a:defRPr>
            </a:lvl1pPr>
          </a:lstStyle>
          <a:p>
            <a:pPr lvl="0"/>
            <a:r>
              <a:rPr lang="en-US" dirty="0"/>
              <a:t>Chapter name</a:t>
            </a:r>
          </a:p>
        </p:txBody>
      </p:sp>
      <p:sp>
        <p:nvSpPr>
          <p:cNvPr id="12" name="Shape 13">
            <a:extLst>
              <a:ext uri="{FF2B5EF4-FFF2-40B4-BE49-F238E27FC236}">
                <a16:creationId xmlns:a16="http://schemas.microsoft.com/office/drawing/2014/main" id="{C5328E6C-2B17-49B8-8712-6C0E107A1D99}"/>
              </a:ext>
            </a:extLst>
          </p:cNvPr>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tx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dirty="0">
              <a:solidFill>
                <a:schemeClr val="tx1"/>
              </a:solidFill>
            </a:endParaRPr>
          </a:p>
        </p:txBody>
      </p:sp>
      <p:sp>
        <p:nvSpPr>
          <p:cNvPr id="13" name="Shape 14">
            <a:extLst>
              <a:ext uri="{FF2B5EF4-FFF2-40B4-BE49-F238E27FC236}">
                <a16:creationId xmlns:a16="http://schemas.microsoft.com/office/drawing/2014/main" id="{CE0B5B1C-8858-43DC-BD75-C546F4738779}"/>
              </a:ext>
            </a:extLst>
          </p:cNvPr>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
        <p:nvSpPr>
          <p:cNvPr id="9" name="Picture Placeholder 8">
            <a:extLst>
              <a:ext uri="{FF2B5EF4-FFF2-40B4-BE49-F238E27FC236}">
                <a16:creationId xmlns:a16="http://schemas.microsoft.com/office/drawing/2014/main" id="{51B8939D-A957-42F9-A1B5-556D29D235AB}"/>
              </a:ext>
            </a:extLst>
          </p:cNvPr>
          <p:cNvSpPr>
            <a:spLocks noGrp="1"/>
          </p:cNvSpPr>
          <p:nvPr>
            <p:ph type="pic" sz="quarter" idx="16" hasCustomPrompt="1"/>
          </p:nvPr>
        </p:nvSpPr>
        <p:spPr>
          <a:xfrm>
            <a:off x="457200" y="6400801"/>
            <a:ext cx="1001713" cy="228600"/>
          </a:xfrm>
        </p:spPr>
        <p:txBody>
          <a:bodyPr anchor="ctr"/>
          <a:lstStyle>
            <a:lvl1pPr>
              <a:buNone/>
              <a:defRPr sz="1200">
                <a:latin typeface="Verdana" panose="020B0604030504040204" pitchFamily="34" charset="0"/>
                <a:ea typeface="Verdana" panose="020B0604030504040204" pitchFamily="34" charset="0"/>
              </a:defRPr>
            </a:lvl1pPr>
          </a:lstStyle>
          <a:p>
            <a:r>
              <a:rPr lang="en-US" dirty="0"/>
              <a:t>Logo</a:t>
            </a:r>
          </a:p>
        </p:txBody>
      </p:sp>
      <p:sp>
        <p:nvSpPr>
          <p:cNvPr id="18" name="Content Placeholder 17">
            <a:extLst>
              <a:ext uri="{FF2B5EF4-FFF2-40B4-BE49-F238E27FC236}">
                <a16:creationId xmlns:a16="http://schemas.microsoft.com/office/drawing/2014/main" id="{0CF87F15-2C58-4DFC-BACB-0E2C6507BCDE}"/>
              </a:ext>
            </a:extLst>
          </p:cNvPr>
          <p:cNvSpPr>
            <a:spLocks noGrp="1"/>
          </p:cNvSpPr>
          <p:nvPr>
            <p:ph sz="quarter" idx="17" hasCustomPrompt="1"/>
          </p:nvPr>
        </p:nvSpPr>
        <p:spPr>
          <a:xfrm>
            <a:off x="2097088" y="6400800"/>
            <a:ext cx="4849812" cy="228600"/>
          </a:xfrm>
        </p:spPr>
        <p:txBody>
          <a:bodyPr anchor="ctr"/>
          <a:lstStyle>
            <a:lvl1pPr algn="l">
              <a:buNone/>
              <a:defRPr sz="1200">
                <a:latin typeface="Verdana" panose="020B0604030504040204" pitchFamily="34" charset="0"/>
                <a:ea typeface="Verdana" panose="020B0604030504040204" pitchFamily="34" charset="0"/>
              </a:defRPr>
            </a:lvl1pPr>
          </a:lstStyle>
          <a:p>
            <a:pPr lvl="0"/>
            <a:r>
              <a:rPr lang="en-US" dirty="0"/>
              <a:t>Copyright Information</a:t>
            </a:r>
          </a:p>
        </p:txBody>
      </p:sp>
    </p:spTree>
    <p:extLst>
      <p:ext uri="{BB962C8B-B14F-4D97-AF65-F5344CB8AC3E}">
        <p14:creationId xmlns:p14="http://schemas.microsoft.com/office/powerpoint/2010/main" val="1149176549"/>
      </p:ext>
    </p:extLst>
  </p:cSld>
  <p:clrMapOvr>
    <a:masterClrMapping/>
  </p:clrMapOvr>
  <p:extLst>
    <p:ext uri="{DCECCB84-F9BA-43D5-87BE-67443E8EF086}">
      <p15:sldGuideLst xmlns:p15="http://schemas.microsoft.com/office/powerpoint/2012/main">
        <p15:guide id="1" orient="horz" pos="4176">
          <p15:clr>
            <a:srgbClr val="FBAE40"/>
          </p15:clr>
        </p15:guide>
        <p15:guide id="2" pos="288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8229600" cy="7620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7" name="Content Placeholder 2"/>
          <p:cNvSpPr>
            <a:spLocks noGrp="1"/>
          </p:cNvSpPr>
          <p:nvPr>
            <p:ph idx="13"/>
          </p:nvPr>
        </p:nvSpPr>
        <p:spPr>
          <a:xfrm>
            <a:off x="457200" y="2617355"/>
            <a:ext cx="8229600" cy="7620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Content Placeholder 2"/>
          <p:cNvSpPr>
            <a:spLocks noGrp="1"/>
          </p:cNvSpPr>
          <p:nvPr>
            <p:ph idx="14"/>
          </p:nvPr>
        </p:nvSpPr>
        <p:spPr>
          <a:xfrm>
            <a:off x="457200" y="4450976"/>
            <a:ext cx="8229600" cy="7620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Content Placeholder 2"/>
          <p:cNvSpPr>
            <a:spLocks noGrp="1"/>
          </p:cNvSpPr>
          <p:nvPr>
            <p:ph idx="15"/>
          </p:nvPr>
        </p:nvSpPr>
        <p:spPr>
          <a:xfrm>
            <a:off x="457200" y="3567952"/>
            <a:ext cx="8229600" cy="7620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3" name="Content Placeholder 2"/>
          <p:cNvSpPr>
            <a:spLocks noGrp="1"/>
          </p:cNvSpPr>
          <p:nvPr>
            <p:ph idx="16"/>
          </p:nvPr>
        </p:nvSpPr>
        <p:spPr>
          <a:xfrm>
            <a:off x="457200" y="5289176"/>
            <a:ext cx="8229600" cy="7620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Tree>
    <p:extLst>
      <p:ext uri="{BB962C8B-B14F-4D97-AF65-F5344CB8AC3E}">
        <p14:creationId xmlns:p14="http://schemas.microsoft.com/office/powerpoint/2010/main" val="4160403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7" name="Content Placeholder 2"/>
          <p:cNvSpPr>
            <a:spLocks noGrp="1"/>
          </p:cNvSpPr>
          <p:nvPr>
            <p:ph idx="13"/>
          </p:nvPr>
        </p:nvSpPr>
        <p:spPr>
          <a:xfrm>
            <a:off x="459729" y="2256526"/>
            <a:ext cx="8229600" cy="6096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Content Placeholder 2"/>
          <p:cNvSpPr>
            <a:spLocks noGrp="1"/>
          </p:cNvSpPr>
          <p:nvPr>
            <p:ph idx="14"/>
          </p:nvPr>
        </p:nvSpPr>
        <p:spPr>
          <a:xfrm>
            <a:off x="452718" y="2912851"/>
            <a:ext cx="8229600" cy="6096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Content Placeholder 2"/>
          <p:cNvSpPr>
            <a:spLocks noGrp="1"/>
          </p:cNvSpPr>
          <p:nvPr>
            <p:ph idx="15"/>
          </p:nvPr>
        </p:nvSpPr>
        <p:spPr>
          <a:xfrm>
            <a:off x="434789" y="3564694"/>
            <a:ext cx="8229600" cy="6096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3" name="Content Placeholder 2"/>
          <p:cNvSpPr>
            <a:spLocks noGrp="1"/>
          </p:cNvSpPr>
          <p:nvPr>
            <p:ph idx="16"/>
          </p:nvPr>
        </p:nvSpPr>
        <p:spPr>
          <a:xfrm>
            <a:off x="434789" y="4225501"/>
            <a:ext cx="8229600" cy="6096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4" name="Content Placeholder 2"/>
          <p:cNvSpPr>
            <a:spLocks noGrp="1"/>
          </p:cNvSpPr>
          <p:nvPr>
            <p:ph idx="17"/>
          </p:nvPr>
        </p:nvSpPr>
        <p:spPr>
          <a:xfrm>
            <a:off x="452718" y="4859550"/>
            <a:ext cx="8229600" cy="6096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5" name="Content Placeholder 2"/>
          <p:cNvSpPr>
            <a:spLocks noGrp="1"/>
          </p:cNvSpPr>
          <p:nvPr>
            <p:ph idx="18"/>
          </p:nvPr>
        </p:nvSpPr>
        <p:spPr>
          <a:xfrm>
            <a:off x="452718" y="5548475"/>
            <a:ext cx="8229600" cy="6096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Tree>
    <p:extLst>
      <p:ext uri="{BB962C8B-B14F-4D97-AF65-F5344CB8AC3E}">
        <p14:creationId xmlns:p14="http://schemas.microsoft.com/office/powerpoint/2010/main" val="24595568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7" name="Content Placeholder 2"/>
          <p:cNvSpPr>
            <a:spLocks noGrp="1"/>
          </p:cNvSpPr>
          <p:nvPr>
            <p:ph idx="13"/>
          </p:nvPr>
        </p:nvSpPr>
        <p:spPr>
          <a:xfrm>
            <a:off x="457200" y="1972351"/>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Content Placeholder 2"/>
          <p:cNvSpPr>
            <a:spLocks noGrp="1"/>
          </p:cNvSpPr>
          <p:nvPr>
            <p:ph idx="14"/>
          </p:nvPr>
        </p:nvSpPr>
        <p:spPr>
          <a:xfrm>
            <a:off x="443753" y="2286348"/>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Content Placeholder 2"/>
          <p:cNvSpPr>
            <a:spLocks noGrp="1"/>
          </p:cNvSpPr>
          <p:nvPr>
            <p:ph idx="15"/>
          </p:nvPr>
        </p:nvSpPr>
        <p:spPr>
          <a:xfrm>
            <a:off x="457200" y="2598450"/>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3" name="Content Placeholder 2"/>
          <p:cNvSpPr>
            <a:spLocks noGrp="1"/>
          </p:cNvSpPr>
          <p:nvPr>
            <p:ph idx="16"/>
          </p:nvPr>
        </p:nvSpPr>
        <p:spPr>
          <a:xfrm>
            <a:off x="443753" y="2955376"/>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4" name="Content Placeholder 2"/>
          <p:cNvSpPr>
            <a:spLocks noGrp="1"/>
          </p:cNvSpPr>
          <p:nvPr>
            <p:ph idx="17"/>
          </p:nvPr>
        </p:nvSpPr>
        <p:spPr>
          <a:xfrm>
            <a:off x="457200" y="3319125"/>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5" name="Content Placeholder 2"/>
          <p:cNvSpPr>
            <a:spLocks noGrp="1"/>
          </p:cNvSpPr>
          <p:nvPr>
            <p:ph idx="18"/>
          </p:nvPr>
        </p:nvSpPr>
        <p:spPr>
          <a:xfrm>
            <a:off x="457200" y="3615626"/>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6" name="Content Placeholder 2"/>
          <p:cNvSpPr>
            <a:spLocks noGrp="1"/>
          </p:cNvSpPr>
          <p:nvPr>
            <p:ph idx="19"/>
          </p:nvPr>
        </p:nvSpPr>
        <p:spPr>
          <a:xfrm>
            <a:off x="457200" y="3894066"/>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7" name="Content Placeholder 2"/>
          <p:cNvSpPr>
            <a:spLocks noGrp="1"/>
          </p:cNvSpPr>
          <p:nvPr>
            <p:ph idx="20"/>
          </p:nvPr>
        </p:nvSpPr>
        <p:spPr>
          <a:xfrm>
            <a:off x="457200" y="4182268"/>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9" name="Content Placeholder 2"/>
          <p:cNvSpPr>
            <a:spLocks noGrp="1"/>
          </p:cNvSpPr>
          <p:nvPr>
            <p:ph idx="21"/>
          </p:nvPr>
        </p:nvSpPr>
        <p:spPr>
          <a:xfrm>
            <a:off x="457200" y="4524473"/>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20" name="Content Placeholder 2"/>
          <p:cNvSpPr>
            <a:spLocks noGrp="1"/>
          </p:cNvSpPr>
          <p:nvPr>
            <p:ph idx="22"/>
          </p:nvPr>
        </p:nvSpPr>
        <p:spPr>
          <a:xfrm>
            <a:off x="443753" y="4866678"/>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Tree>
    <p:extLst>
      <p:ext uri="{BB962C8B-B14F-4D97-AF65-F5344CB8AC3E}">
        <p14:creationId xmlns:p14="http://schemas.microsoft.com/office/powerpoint/2010/main" val="7241858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7" name="Content Placeholder 2"/>
          <p:cNvSpPr>
            <a:spLocks noGrp="1"/>
          </p:cNvSpPr>
          <p:nvPr>
            <p:ph idx="13"/>
          </p:nvPr>
        </p:nvSpPr>
        <p:spPr>
          <a:xfrm>
            <a:off x="457200" y="1972351"/>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Content Placeholder 2"/>
          <p:cNvSpPr>
            <a:spLocks noGrp="1"/>
          </p:cNvSpPr>
          <p:nvPr>
            <p:ph idx="14"/>
          </p:nvPr>
        </p:nvSpPr>
        <p:spPr>
          <a:xfrm>
            <a:off x="443753" y="2286348"/>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Content Placeholder 2"/>
          <p:cNvSpPr>
            <a:spLocks noGrp="1"/>
          </p:cNvSpPr>
          <p:nvPr>
            <p:ph idx="15"/>
          </p:nvPr>
        </p:nvSpPr>
        <p:spPr>
          <a:xfrm>
            <a:off x="457200" y="2598450"/>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3" name="Content Placeholder 2"/>
          <p:cNvSpPr>
            <a:spLocks noGrp="1"/>
          </p:cNvSpPr>
          <p:nvPr>
            <p:ph idx="16"/>
          </p:nvPr>
        </p:nvSpPr>
        <p:spPr>
          <a:xfrm>
            <a:off x="443753" y="2955376"/>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4" name="Content Placeholder 2"/>
          <p:cNvSpPr>
            <a:spLocks noGrp="1"/>
          </p:cNvSpPr>
          <p:nvPr>
            <p:ph idx="17"/>
          </p:nvPr>
        </p:nvSpPr>
        <p:spPr>
          <a:xfrm>
            <a:off x="457200" y="3319125"/>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5" name="Content Placeholder 2"/>
          <p:cNvSpPr>
            <a:spLocks noGrp="1"/>
          </p:cNvSpPr>
          <p:nvPr>
            <p:ph idx="18"/>
          </p:nvPr>
        </p:nvSpPr>
        <p:spPr>
          <a:xfrm>
            <a:off x="457200" y="3615626"/>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6" name="Content Placeholder 2"/>
          <p:cNvSpPr>
            <a:spLocks noGrp="1"/>
          </p:cNvSpPr>
          <p:nvPr>
            <p:ph idx="19"/>
          </p:nvPr>
        </p:nvSpPr>
        <p:spPr>
          <a:xfrm>
            <a:off x="457200" y="3894066"/>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7" name="Content Placeholder 2"/>
          <p:cNvSpPr>
            <a:spLocks noGrp="1"/>
          </p:cNvSpPr>
          <p:nvPr>
            <p:ph idx="20"/>
          </p:nvPr>
        </p:nvSpPr>
        <p:spPr>
          <a:xfrm>
            <a:off x="457200" y="4182268"/>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9" name="Content Placeholder 2"/>
          <p:cNvSpPr>
            <a:spLocks noGrp="1"/>
          </p:cNvSpPr>
          <p:nvPr>
            <p:ph idx="21"/>
          </p:nvPr>
        </p:nvSpPr>
        <p:spPr>
          <a:xfrm>
            <a:off x="457200" y="4524473"/>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20" name="Content Placeholder 2"/>
          <p:cNvSpPr>
            <a:spLocks noGrp="1"/>
          </p:cNvSpPr>
          <p:nvPr>
            <p:ph idx="22"/>
          </p:nvPr>
        </p:nvSpPr>
        <p:spPr>
          <a:xfrm>
            <a:off x="443753" y="4866678"/>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8" name="Content Placeholder 2"/>
          <p:cNvSpPr>
            <a:spLocks noGrp="1"/>
          </p:cNvSpPr>
          <p:nvPr>
            <p:ph idx="23"/>
          </p:nvPr>
        </p:nvSpPr>
        <p:spPr>
          <a:xfrm>
            <a:off x="461682" y="5193628"/>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21" name="Content Placeholder 2"/>
          <p:cNvSpPr>
            <a:spLocks noGrp="1"/>
          </p:cNvSpPr>
          <p:nvPr>
            <p:ph idx="24"/>
          </p:nvPr>
        </p:nvSpPr>
        <p:spPr>
          <a:xfrm>
            <a:off x="457200" y="5534490"/>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22" name="Content Placeholder 2"/>
          <p:cNvSpPr>
            <a:spLocks noGrp="1"/>
          </p:cNvSpPr>
          <p:nvPr>
            <p:ph idx="25"/>
          </p:nvPr>
        </p:nvSpPr>
        <p:spPr>
          <a:xfrm>
            <a:off x="443753" y="5864927"/>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4" name="Content Placeholder 3"/>
          <p:cNvSpPr>
            <a:spLocks noGrp="1"/>
          </p:cNvSpPr>
          <p:nvPr>
            <p:ph sz="quarter" idx="26"/>
          </p:nvPr>
        </p:nvSpPr>
        <p:spPr>
          <a:xfrm>
            <a:off x="443753" y="6400800"/>
            <a:ext cx="8471647" cy="3588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3" name="Content Placeholder 22"/>
          <p:cNvSpPr>
            <a:spLocks noGrp="1"/>
          </p:cNvSpPr>
          <p:nvPr>
            <p:ph sz="quarter" idx="27"/>
          </p:nvPr>
        </p:nvSpPr>
        <p:spPr>
          <a:xfrm>
            <a:off x="443753" y="6858000"/>
            <a:ext cx="8471647" cy="223047"/>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3730599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0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7" name="Content Placeholder 2"/>
          <p:cNvSpPr>
            <a:spLocks noGrp="1"/>
          </p:cNvSpPr>
          <p:nvPr>
            <p:ph idx="13"/>
          </p:nvPr>
        </p:nvSpPr>
        <p:spPr>
          <a:xfrm>
            <a:off x="457200" y="1972351"/>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Content Placeholder 2"/>
          <p:cNvSpPr>
            <a:spLocks noGrp="1"/>
          </p:cNvSpPr>
          <p:nvPr>
            <p:ph idx="14"/>
          </p:nvPr>
        </p:nvSpPr>
        <p:spPr>
          <a:xfrm>
            <a:off x="443753" y="2286348"/>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Content Placeholder 2"/>
          <p:cNvSpPr>
            <a:spLocks noGrp="1"/>
          </p:cNvSpPr>
          <p:nvPr>
            <p:ph idx="15"/>
          </p:nvPr>
        </p:nvSpPr>
        <p:spPr>
          <a:xfrm>
            <a:off x="457200" y="2598450"/>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3" name="Content Placeholder 2"/>
          <p:cNvSpPr>
            <a:spLocks noGrp="1"/>
          </p:cNvSpPr>
          <p:nvPr>
            <p:ph idx="16"/>
          </p:nvPr>
        </p:nvSpPr>
        <p:spPr>
          <a:xfrm>
            <a:off x="443753" y="2955376"/>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4" name="Content Placeholder 2"/>
          <p:cNvSpPr>
            <a:spLocks noGrp="1"/>
          </p:cNvSpPr>
          <p:nvPr>
            <p:ph idx="17"/>
          </p:nvPr>
        </p:nvSpPr>
        <p:spPr>
          <a:xfrm>
            <a:off x="457200" y="3319125"/>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5" name="Content Placeholder 2"/>
          <p:cNvSpPr>
            <a:spLocks noGrp="1"/>
          </p:cNvSpPr>
          <p:nvPr>
            <p:ph idx="18"/>
          </p:nvPr>
        </p:nvSpPr>
        <p:spPr>
          <a:xfrm>
            <a:off x="457200" y="3615626"/>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6" name="Content Placeholder 2"/>
          <p:cNvSpPr>
            <a:spLocks noGrp="1"/>
          </p:cNvSpPr>
          <p:nvPr>
            <p:ph idx="19"/>
          </p:nvPr>
        </p:nvSpPr>
        <p:spPr>
          <a:xfrm>
            <a:off x="457200" y="3894066"/>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7" name="Content Placeholder 2"/>
          <p:cNvSpPr>
            <a:spLocks noGrp="1"/>
          </p:cNvSpPr>
          <p:nvPr>
            <p:ph idx="20"/>
          </p:nvPr>
        </p:nvSpPr>
        <p:spPr>
          <a:xfrm>
            <a:off x="457200" y="4182268"/>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9" name="Content Placeholder 2"/>
          <p:cNvSpPr>
            <a:spLocks noGrp="1"/>
          </p:cNvSpPr>
          <p:nvPr>
            <p:ph idx="21"/>
          </p:nvPr>
        </p:nvSpPr>
        <p:spPr>
          <a:xfrm>
            <a:off x="457200" y="4524473"/>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20" name="Content Placeholder 2"/>
          <p:cNvSpPr>
            <a:spLocks noGrp="1"/>
          </p:cNvSpPr>
          <p:nvPr>
            <p:ph idx="22"/>
          </p:nvPr>
        </p:nvSpPr>
        <p:spPr>
          <a:xfrm>
            <a:off x="443753" y="4866678"/>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8" name="Content Placeholder 2"/>
          <p:cNvSpPr>
            <a:spLocks noGrp="1"/>
          </p:cNvSpPr>
          <p:nvPr>
            <p:ph idx="23"/>
          </p:nvPr>
        </p:nvSpPr>
        <p:spPr>
          <a:xfrm>
            <a:off x="461682" y="5193628"/>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21" name="Content Placeholder 2"/>
          <p:cNvSpPr>
            <a:spLocks noGrp="1"/>
          </p:cNvSpPr>
          <p:nvPr>
            <p:ph idx="24"/>
          </p:nvPr>
        </p:nvSpPr>
        <p:spPr>
          <a:xfrm>
            <a:off x="457200" y="5534490"/>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22" name="Content Placeholder 2"/>
          <p:cNvSpPr>
            <a:spLocks noGrp="1"/>
          </p:cNvSpPr>
          <p:nvPr>
            <p:ph idx="25"/>
          </p:nvPr>
        </p:nvSpPr>
        <p:spPr>
          <a:xfrm>
            <a:off x="443753" y="5864927"/>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4" name="Content Placeholder 3"/>
          <p:cNvSpPr>
            <a:spLocks noGrp="1"/>
          </p:cNvSpPr>
          <p:nvPr>
            <p:ph sz="quarter" idx="26"/>
          </p:nvPr>
        </p:nvSpPr>
        <p:spPr>
          <a:xfrm>
            <a:off x="443753" y="6400800"/>
            <a:ext cx="8471647" cy="3588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3" name="Content Placeholder 22"/>
          <p:cNvSpPr>
            <a:spLocks noGrp="1"/>
          </p:cNvSpPr>
          <p:nvPr>
            <p:ph sz="quarter" idx="27"/>
          </p:nvPr>
        </p:nvSpPr>
        <p:spPr>
          <a:xfrm>
            <a:off x="443753" y="6858000"/>
            <a:ext cx="8471647" cy="223047"/>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28"/>
          </p:nvPr>
        </p:nvSpPr>
        <p:spPr>
          <a:xfrm>
            <a:off x="457200" y="7162800"/>
            <a:ext cx="8458200" cy="30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5" name="Content Placeholder 24"/>
          <p:cNvSpPr>
            <a:spLocks noGrp="1"/>
          </p:cNvSpPr>
          <p:nvPr>
            <p:ph sz="quarter" idx="29"/>
          </p:nvPr>
        </p:nvSpPr>
        <p:spPr>
          <a:xfrm>
            <a:off x="457200" y="7543800"/>
            <a:ext cx="8458200" cy="30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7" name="Content Placeholder 26"/>
          <p:cNvSpPr>
            <a:spLocks noGrp="1"/>
          </p:cNvSpPr>
          <p:nvPr>
            <p:ph sz="quarter" idx="30"/>
          </p:nvPr>
        </p:nvSpPr>
        <p:spPr>
          <a:xfrm>
            <a:off x="457200" y="8001000"/>
            <a:ext cx="8458200" cy="30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5313514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and 25_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405892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7" name="Content Placeholder 2"/>
          <p:cNvSpPr>
            <a:spLocks noGrp="1"/>
          </p:cNvSpPr>
          <p:nvPr>
            <p:ph idx="13"/>
          </p:nvPr>
        </p:nvSpPr>
        <p:spPr>
          <a:xfrm>
            <a:off x="457200" y="1972351"/>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Content Placeholder 2"/>
          <p:cNvSpPr>
            <a:spLocks noGrp="1"/>
          </p:cNvSpPr>
          <p:nvPr>
            <p:ph idx="14"/>
          </p:nvPr>
        </p:nvSpPr>
        <p:spPr>
          <a:xfrm>
            <a:off x="443753" y="2286348"/>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Content Placeholder 2"/>
          <p:cNvSpPr>
            <a:spLocks noGrp="1"/>
          </p:cNvSpPr>
          <p:nvPr>
            <p:ph idx="15"/>
          </p:nvPr>
        </p:nvSpPr>
        <p:spPr>
          <a:xfrm>
            <a:off x="457200" y="2598450"/>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3" name="Content Placeholder 2"/>
          <p:cNvSpPr>
            <a:spLocks noGrp="1"/>
          </p:cNvSpPr>
          <p:nvPr>
            <p:ph idx="16"/>
          </p:nvPr>
        </p:nvSpPr>
        <p:spPr>
          <a:xfrm>
            <a:off x="443753" y="2955376"/>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4" name="Content Placeholder 2"/>
          <p:cNvSpPr>
            <a:spLocks noGrp="1"/>
          </p:cNvSpPr>
          <p:nvPr>
            <p:ph idx="17"/>
          </p:nvPr>
        </p:nvSpPr>
        <p:spPr>
          <a:xfrm>
            <a:off x="457200" y="3319125"/>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5" name="Content Placeholder 2"/>
          <p:cNvSpPr>
            <a:spLocks noGrp="1"/>
          </p:cNvSpPr>
          <p:nvPr>
            <p:ph idx="18"/>
          </p:nvPr>
        </p:nvSpPr>
        <p:spPr>
          <a:xfrm>
            <a:off x="457200" y="3615626"/>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6" name="Content Placeholder 2"/>
          <p:cNvSpPr>
            <a:spLocks noGrp="1"/>
          </p:cNvSpPr>
          <p:nvPr>
            <p:ph idx="19"/>
          </p:nvPr>
        </p:nvSpPr>
        <p:spPr>
          <a:xfrm>
            <a:off x="457200" y="3894066"/>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7" name="Content Placeholder 2"/>
          <p:cNvSpPr>
            <a:spLocks noGrp="1"/>
          </p:cNvSpPr>
          <p:nvPr>
            <p:ph idx="20"/>
          </p:nvPr>
        </p:nvSpPr>
        <p:spPr>
          <a:xfrm>
            <a:off x="457200" y="4182268"/>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9" name="Content Placeholder 2"/>
          <p:cNvSpPr>
            <a:spLocks noGrp="1"/>
          </p:cNvSpPr>
          <p:nvPr>
            <p:ph idx="21"/>
          </p:nvPr>
        </p:nvSpPr>
        <p:spPr>
          <a:xfrm>
            <a:off x="457200" y="4524473"/>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20" name="Content Placeholder 2"/>
          <p:cNvSpPr>
            <a:spLocks noGrp="1"/>
          </p:cNvSpPr>
          <p:nvPr>
            <p:ph idx="22"/>
          </p:nvPr>
        </p:nvSpPr>
        <p:spPr>
          <a:xfrm>
            <a:off x="443753" y="4866678"/>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8" name="Content Placeholder 2"/>
          <p:cNvSpPr>
            <a:spLocks noGrp="1"/>
          </p:cNvSpPr>
          <p:nvPr>
            <p:ph idx="23"/>
          </p:nvPr>
        </p:nvSpPr>
        <p:spPr>
          <a:xfrm>
            <a:off x="461682" y="5193628"/>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21" name="Content Placeholder 2"/>
          <p:cNvSpPr>
            <a:spLocks noGrp="1"/>
          </p:cNvSpPr>
          <p:nvPr>
            <p:ph idx="24"/>
          </p:nvPr>
        </p:nvSpPr>
        <p:spPr>
          <a:xfrm>
            <a:off x="457200" y="5534490"/>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22" name="Content Placeholder 2"/>
          <p:cNvSpPr>
            <a:spLocks noGrp="1"/>
          </p:cNvSpPr>
          <p:nvPr>
            <p:ph idx="25"/>
          </p:nvPr>
        </p:nvSpPr>
        <p:spPr>
          <a:xfrm>
            <a:off x="443753" y="5864927"/>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4" name="Content Placeholder 3"/>
          <p:cNvSpPr>
            <a:spLocks noGrp="1"/>
          </p:cNvSpPr>
          <p:nvPr>
            <p:ph sz="quarter" idx="26"/>
          </p:nvPr>
        </p:nvSpPr>
        <p:spPr>
          <a:xfrm>
            <a:off x="443753" y="6400800"/>
            <a:ext cx="8471647" cy="3588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3" name="Content Placeholder 22"/>
          <p:cNvSpPr>
            <a:spLocks noGrp="1"/>
          </p:cNvSpPr>
          <p:nvPr>
            <p:ph sz="quarter" idx="27"/>
          </p:nvPr>
        </p:nvSpPr>
        <p:spPr>
          <a:xfrm>
            <a:off x="443754" y="6858000"/>
            <a:ext cx="4000500" cy="223047"/>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28"/>
          </p:nvPr>
        </p:nvSpPr>
        <p:spPr>
          <a:xfrm>
            <a:off x="457200" y="7162800"/>
            <a:ext cx="3994150" cy="30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5" name="Content Placeholder 24"/>
          <p:cNvSpPr>
            <a:spLocks noGrp="1"/>
          </p:cNvSpPr>
          <p:nvPr>
            <p:ph sz="quarter" idx="29"/>
          </p:nvPr>
        </p:nvSpPr>
        <p:spPr>
          <a:xfrm>
            <a:off x="457200" y="7543800"/>
            <a:ext cx="3994150" cy="30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7" name="Content Placeholder 26"/>
          <p:cNvSpPr>
            <a:spLocks noGrp="1"/>
          </p:cNvSpPr>
          <p:nvPr>
            <p:ph sz="quarter" idx="30"/>
          </p:nvPr>
        </p:nvSpPr>
        <p:spPr>
          <a:xfrm>
            <a:off x="457200" y="8001000"/>
            <a:ext cx="3994150" cy="30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8" name="Content Placeholder 27"/>
          <p:cNvSpPr>
            <a:spLocks noGrp="1"/>
          </p:cNvSpPr>
          <p:nvPr>
            <p:ph sz="quarter" idx="31"/>
          </p:nvPr>
        </p:nvSpPr>
        <p:spPr>
          <a:xfrm>
            <a:off x="4495800" y="1600200"/>
            <a:ext cx="4267200" cy="4350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30" name="Content Placeholder 29"/>
          <p:cNvSpPr>
            <a:spLocks noGrp="1"/>
          </p:cNvSpPr>
          <p:nvPr>
            <p:ph sz="quarter" idx="32"/>
          </p:nvPr>
        </p:nvSpPr>
        <p:spPr>
          <a:xfrm>
            <a:off x="4495800" y="2133600"/>
            <a:ext cx="4114800" cy="609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32" name="Content Placeholder 31"/>
          <p:cNvSpPr>
            <a:spLocks noGrp="1"/>
          </p:cNvSpPr>
          <p:nvPr>
            <p:ph sz="quarter" idx="33"/>
          </p:nvPr>
        </p:nvSpPr>
        <p:spPr>
          <a:xfrm>
            <a:off x="4495800" y="2776539"/>
            <a:ext cx="4114800" cy="4836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34" name="Content Placeholder 33"/>
          <p:cNvSpPr>
            <a:spLocks noGrp="1"/>
          </p:cNvSpPr>
          <p:nvPr>
            <p:ph sz="quarter" idx="34"/>
          </p:nvPr>
        </p:nvSpPr>
        <p:spPr>
          <a:xfrm>
            <a:off x="4495800" y="3319463"/>
            <a:ext cx="4114800" cy="4730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36" name="Content Placeholder 35"/>
          <p:cNvSpPr>
            <a:spLocks noGrp="1"/>
          </p:cNvSpPr>
          <p:nvPr>
            <p:ph sz="quarter" idx="35"/>
          </p:nvPr>
        </p:nvSpPr>
        <p:spPr>
          <a:xfrm>
            <a:off x="4495800" y="3949700"/>
            <a:ext cx="4114800" cy="5032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38" name="Content Placeholder 37"/>
          <p:cNvSpPr>
            <a:spLocks noGrp="1"/>
          </p:cNvSpPr>
          <p:nvPr>
            <p:ph sz="quarter" idx="36"/>
          </p:nvPr>
        </p:nvSpPr>
        <p:spPr>
          <a:xfrm>
            <a:off x="4495800" y="4643438"/>
            <a:ext cx="4114800" cy="4619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0" name="Content Placeholder 39"/>
          <p:cNvSpPr>
            <a:spLocks noGrp="1"/>
          </p:cNvSpPr>
          <p:nvPr>
            <p:ph sz="quarter" idx="37"/>
          </p:nvPr>
        </p:nvSpPr>
        <p:spPr>
          <a:xfrm>
            <a:off x="4495800" y="5194300"/>
            <a:ext cx="4114800" cy="4841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2" name="Content Placeholder 41"/>
          <p:cNvSpPr>
            <a:spLocks noGrp="1"/>
          </p:cNvSpPr>
          <p:nvPr>
            <p:ph sz="quarter" idx="38"/>
          </p:nvPr>
        </p:nvSpPr>
        <p:spPr>
          <a:xfrm>
            <a:off x="4495800" y="5740400"/>
            <a:ext cx="4114800" cy="4286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6654593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4/27/2022</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3" name="TextBox 12"/>
          <p:cNvSpPr txBox="1"/>
          <p:nvPr userDrawn="1"/>
        </p:nvSpPr>
        <p:spPr>
          <a:xfrm>
            <a:off x="7848600" y="6428601"/>
            <a:ext cx="740520" cy="246221"/>
          </a:xfrm>
          <a:prstGeom prst="rect">
            <a:avLst/>
          </a:prstGeom>
          <a:noFill/>
        </p:spPr>
        <p:txBody>
          <a:bodyPr wrap="none" rtlCol="0">
            <a:spAutoFit/>
          </a:bodyPr>
          <a:lstStyle/>
          <a:p>
            <a:r>
              <a:rPr lang="en-US" sz="1000" dirty="0"/>
              <a:t>Slide - </a:t>
            </a:r>
            <a:fld id="{41D1A099-64B4-E24A-BD44-17411C0B0428}" type="slidenum">
              <a:rPr lang="en-US" sz="1000" smtClean="0"/>
              <a:t>‹#›</a:t>
            </a:fld>
            <a:endParaRPr lang="en-US" sz="1000" dirty="0"/>
          </a:p>
        </p:txBody>
      </p:sp>
      <p:pic>
        <p:nvPicPr>
          <p:cNvPr id="16" name="Picture 15"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2" name="TextBox 11"/>
          <p:cNvSpPr txBox="1"/>
          <p:nvPr userDrawn="1"/>
        </p:nvSpPr>
        <p:spPr>
          <a:xfrm>
            <a:off x="1676400" y="6403200"/>
            <a:ext cx="6019800" cy="276999"/>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b="0" i="0" u="none" strike="noStrike" kern="1200" baseline="0" dirty="0">
                <a:solidFill>
                  <a:schemeClr val="tx1"/>
                </a:solidFill>
                <a:latin typeface="Verdana" panose="020B0604030504040204" pitchFamily="34" charset="0"/>
                <a:ea typeface="Verdana" panose="020B0604030504040204" pitchFamily="34" charset="0"/>
                <a:cs typeface="Verdana" panose="020B0604030504040204" pitchFamily="34" charset="0"/>
              </a:rPr>
              <a:t>Copyright © 2018, 2014, 2010</a:t>
            </a:r>
            <a:r>
              <a:rPr lang="en-US" altLang="en-US" sz="1200" b="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10009186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4/27/2022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0121536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4/27/2022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2083417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4/27/2022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69593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latin typeface="+mj-lt"/>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4/27/2022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13" name="TextBox 12"/>
          <p:cNvSpPr txBox="1"/>
          <p:nvPr userDrawn="1"/>
        </p:nvSpPr>
        <p:spPr>
          <a:xfrm>
            <a:off x="7848600" y="6428601"/>
            <a:ext cx="740520" cy="246221"/>
          </a:xfrm>
          <a:prstGeom prst="rect">
            <a:avLst/>
          </a:prstGeom>
          <a:noFill/>
        </p:spPr>
        <p:txBody>
          <a:bodyPr wrap="none" rtlCol="0">
            <a:spAutoFit/>
          </a:bodyPr>
          <a:lstStyle/>
          <a:p>
            <a:r>
              <a:rPr lang="en-US" sz="1000" dirty="0"/>
              <a:t>Slide - </a:t>
            </a:r>
            <a:fld id="{41D1A099-64B4-E24A-BD44-17411C0B0428}" type="slidenum">
              <a:rPr lang="en-US" sz="1000" smtClean="0"/>
              <a:t>‹#›</a:t>
            </a:fld>
            <a:endParaRPr lang="en-US" sz="1000" dirty="0"/>
          </a:p>
        </p:txBody>
      </p:sp>
      <p:sp>
        <p:nvSpPr>
          <p:cNvPr id="14" name="TextBox 13"/>
          <p:cNvSpPr txBox="1"/>
          <p:nvPr userDrawn="1"/>
        </p:nvSpPr>
        <p:spPr>
          <a:xfrm>
            <a:off x="1676400" y="6403200"/>
            <a:ext cx="6019800" cy="276999"/>
          </a:xfrm>
          <a:prstGeom prst="rect">
            <a:avLst/>
          </a:prstGeom>
          <a:noFill/>
        </p:spPr>
        <p:txBody>
          <a:bodyPr wrap="square" rtlCol="0">
            <a:spAutoFit/>
          </a:bodyPr>
          <a:lstStyle/>
          <a:p>
            <a:pPr algn="ctr">
              <a:buClrTx/>
              <a:defRPr/>
            </a:pPr>
            <a:r>
              <a:rPr lang="en-IN" sz="1200" dirty="0">
                <a:latin typeface="Verdana" panose="020B0604030504040204" pitchFamily="34" charset="0"/>
                <a:ea typeface="Verdana" panose="020B0604030504040204" pitchFamily="34" charset="0"/>
                <a:cs typeface="Verdana" panose="020B0604030504040204" pitchFamily="34" charset="0"/>
              </a:rPr>
              <a:t>Copyright © 2023, 2018, 2014</a:t>
            </a:r>
            <a:r>
              <a:rPr lang="en-US" altLang="en-US" sz="120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pic>
        <p:nvPicPr>
          <p:cNvPr id="11" name="Picture Placeholder 21" descr="Pearson Logo">
            <a:extLst>
              <a:ext uri="{FF2B5EF4-FFF2-40B4-BE49-F238E27FC236}">
                <a16:creationId xmlns:a16="http://schemas.microsoft.com/office/drawing/2014/main" id="{463657D3-0029-4FB6-A24C-CAB832988B4E}"/>
              </a:ext>
            </a:extLst>
          </p:cNvPr>
          <p:cNvPicPr>
            <a:picLocks noChangeAspect="1"/>
          </p:cNvPicPr>
          <p:nvPr userDrawn="1"/>
        </p:nvPicPr>
        <p:blipFill>
          <a:blip r:embed="rId2"/>
          <a:srcRect t="22152" b="22152"/>
          <a:stretch>
            <a:fillRect/>
          </a:stretch>
        </p:blipFill>
        <p:spPr>
          <a:xfrm>
            <a:off x="315677" y="6420639"/>
            <a:ext cx="1176574" cy="296443"/>
          </a:xfrm>
          <a:prstGeom prst="rect">
            <a:avLst/>
          </a:prstGeom>
        </p:spPr>
      </p:pic>
    </p:spTree>
    <p:extLst>
      <p:ext uri="{BB962C8B-B14F-4D97-AF65-F5344CB8AC3E}">
        <p14:creationId xmlns:p14="http://schemas.microsoft.com/office/powerpoint/2010/main" val="15664127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4/27/2022</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1" name="TextBox 10"/>
          <p:cNvSpPr txBox="1"/>
          <p:nvPr userDrawn="1"/>
        </p:nvSpPr>
        <p:spPr>
          <a:xfrm>
            <a:off x="7848600" y="6428601"/>
            <a:ext cx="740520" cy="246221"/>
          </a:xfrm>
          <a:prstGeom prst="rect">
            <a:avLst/>
          </a:prstGeom>
          <a:noFill/>
        </p:spPr>
        <p:txBody>
          <a:bodyPr wrap="none" rtlCol="0">
            <a:spAutoFit/>
          </a:bodyPr>
          <a:lstStyle/>
          <a:p>
            <a:r>
              <a:rPr lang="en-US" sz="1000" dirty="0"/>
              <a:t>Slide - </a:t>
            </a:r>
            <a:fld id="{41D1A099-64B4-E24A-BD44-17411C0B0428}" type="slidenum">
              <a:rPr lang="en-US" sz="1000" smtClean="0"/>
              <a:t>‹#›</a:t>
            </a:fld>
            <a:endParaRPr lang="en-US" sz="1000"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9" name="TextBox 8"/>
          <p:cNvSpPr txBox="1"/>
          <p:nvPr userDrawn="1"/>
        </p:nvSpPr>
        <p:spPr>
          <a:xfrm>
            <a:off x="1676400" y="6403200"/>
            <a:ext cx="6019800" cy="276999"/>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b="0" i="0" u="none" strike="noStrike" kern="1200" baseline="0" dirty="0">
                <a:solidFill>
                  <a:schemeClr val="tx1"/>
                </a:solidFill>
                <a:latin typeface="Verdana" panose="020B0604030504040204" pitchFamily="34" charset="0"/>
                <a:ea typeface="Verdana" panose="020B0604030504040204" pitchFamily="34" charset="0"/>
                <a:cs typeface="Verdana" panose="020B0604030504040204" pitchFamily="34" charset="0"/>
              </a:rPr>
              <a:t>Copyright © 2017, 2013, 2009</a:t>
            </a:r>
            <a:r>
              <a:rPr lang="en-US" altLang="en-US" sz="1200" b="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25009810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ov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4" name="Date Placeholder 3"/>
          <p:cNvSpPr>
            <a:spLocks noGrp="1"/>
          </p:cNvSpPr>
          <p:nvPr>
            <p:ph type="dt" sz="half" idx="11"/>
          </p:nvPr>
        </p:nvSpPr>
        <p:spPr/>
        <p:txBody>
          <a:bodyPr/>
          <a:lstStyle/>
          <a:p>
            <a:fld id="{A9DF6EFB-3F44-496C-A842-1E0B3D3B975A}" type="datetimeFigureOut">
              <a:rPr lang="en-US" smtClean="0">
                <a:solidFill>
                  <a:prstClr val="white"/>
                </a:solidFill>
              </a:rPr>
              <a:pPr/>
              <a:t>4/27/2022</a:t>
            </a:fld>
            <a:endParaRPr lang="en-US" dirty="0">
              <a:solidFill>
                <a:prstClr val="white"/>
              </a:solidFill>
            </a:endParaRPr>
          </a:p>
        </p:txBody>
      </p:sp>
      <p:sp>
        <p:nvSpPr>
          <p:cNvPr id="5" name="Slide Number Placeholder 4"/>
          <p:cNvSpPr>
            <a:spLocks noGrp="1"/>
          </p:cNvSpPr>
          <p:nvPr>
            <p:ph type="sldNum" sz="quarter" idx="12"/>
          </p:nvPr>
        </p:nvSpPr>
        <p:spPr/>
        <p:txBody>
          <a:bodyPr/>
          <a:lstStyle/>
          <a:p>
            <a:fld id="{200B2350-5261-4F5C-9DF5-EF0D264FC8D2}" type="slidenum">
              <a:rPr lang="en-US" smtClean="0">
                <a:solidFill>
                  <a:prstClr val="white"/>
                </a:solidFill>
              </a:rPr>
              <a:pPr/>
              <a:t>‹#›</a:t>
            </a:fld>
            <a:endParaRPr lang="en-US" dirty="0">
              <a:solidFill>
                <a:prstClr val="white"/>
              </a:solidFill>
            </a:endParaRPr>
          </a:p>
        </p:txBody>
      </p:sp>
      <p:sp>
        <p:nvSpPr>
          <p:cNvPr id="6" name="Picture Placeholder 5">
            <a:extLst>
              <a:ext uri="{FF2B5EF4-FFF2-40B4-BE49-F238E27FC236}">
                <a16:creationId xmlns:a16="http://schemas.microsoft.com/office/drawing/2014/main" id="{1827512E-CCB1-4441-B2A3-3E12D2B28801}"/>
              </a:ext>
            </a:extLst>
          </p:cNvPr>
          <p:cNvSpPr>
            <a:spLocks noGrp="1"/>
          </p:cNvSpPr>
          <p:nvPr>
            <p:ph type="pic" sz="quarter" idx="22"/>
          </p:nvPr>
        </p:nvSpPr>
        <p:spPr>
          <a:xfrm>
            <a:off x="457200" y="1600200"/>
            <a:ext cx="4267200" cy="4292600"/>
          </a:xfrm>
        </p:spPr>
        <p:txBody>
          <a:bodyPr/>
          <a:lstStyle/>
          <a:p>
            <a:endParaRPr lang="en-IN"/>
          </a:p>
        </p:txBody>
      </p:sp>
      <p:sp>
        <p:nvSpPr>
          <p:cNvPr id="12" name="Text Placeholder 17">
            <a:extLst>
              <a:ext uri="{FF2B5EF4-FFF2-40B4-BE49-F238E27FC236}">
                <a16:creationId xmlns:a16="http://schemas.microsoft.com/office/drawing/2014/main" id="{8C151015-D48F-4501-9375-D54182F4683D}"/>
              </a:ext>
            </a:extLst>
          </p:cNvPr>
          <p:cNvSpPr>
            <a:spLocks noGrp="1"/>
          </p:cNvSpPr>
          <p:nvPr>
            <p:ph type="body" sz="quarter" idx="16" hasCustomPrompt="1"/>
          </p:nvPr>
        </p:nvSpPr>
        <p:spPr>
          <a:xfrm>
            <a:off x="1219200" y="6529254"/>
            <a:ext cx="5867400" cy="187537"/>
          </a:xfrm>
        </p:spPr>
        <p:txBody>
          <a:bodyPr/>
          <a:lstStyle>
            <a:lvl1pPr marL="0" indent="0" algn="r">
              <a:buNone/>
              <a:defRPr sz="800" baseline="0"/>
            </a:lvl1pPr>
          </a:lstStyle>
          <a:p>
            <a:pPr lvl="0"/>
            <a:r>
              <a:rPr lang="en-US" dirty="0"/>
              <a:t>Click to add copyright line</a:t>
            </a:r>
            <a:endParaRPr lang="en-IN" dirty="0"/>
          </a:p>
        </p:txBody>
      </p:sp>
      <p:sp>
        <p:nvSpPr>
          <p:cNvPr id="14" name="TextBox 13">
            <a:extLst>
              <a:ext uri="{FF2B5EF4-FFF2-40B4-BE49-F238E27FC236}">
                <a16:creationId xmlns:a16="http://schemas.microsoft.com/office/drawing/2014/main" id="{3D848842-D989-4DB7-B02E-5967ED20951E}"/>
              </a:ext>
            </a:extLst>
          </p:cNvPr>
          <p:cNvSpPr txBox="1"/>
          <p:nvPr userDrawn="1"/>
        </p:nvSpPr>
        <p:spPr>
          <a:xfrm>
            <a:off x="7848600" y="6428601"/>
            <a:ext cx="740520" cy="246221"/>
          </a:xfrm>
          <a:prstGeom prst="rect">
            <a:avLst/>
          </a:prstGeom>
          <a:noFill/>
        </p:spPr>
        <p:txBody>
          <a:bodyPr wrap="none" rtlCol="0">
            <a:spAutoFit/>
          </a:bodyPr>
          <a:lstStyle/>
          <a:p>
            <a:r>
              <a:rPr lang="en-US" sz="1000" dirty="0"/>
              <a:t>Slide - </a:t>
            </a:r>
            <a:fld id="{41D1A099-64B4-E24A-BD44-17411C0B0428}" type="slidenum">
              <a:rPr lang="en-US" sz="1000" smtClean="0"/>
              <a:t>‹#›</a:t>
            </a:fld>
            <a:endParaRPr lang="en-US" sz="1000" dirty="0"/>
          </a:p>
        </p:txBody>
      </p:sp>
    </p:spTree>
    <p:extLst>
      <p:ext uri="{BB962C8B-B14F-4D97-AF65-F5344CB8AC3E}">
        <p14:creationId xmlns:p14="http://schemas.microsoft.com/office/powerpoint/2010/main" val="17127793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One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6"/>
            <a:ext cx="8229600" cy="443427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Tree>
    <p:extLst>
      <p:ext uri="{BB962C8B-B14F-4D97-AF65-F5344CB8AC3E}">
        <p14:creationId xmlns:p14="http://schemas.microsoft.com/office/powerpoint/2010/main" val="553975194"/>
      </p:ext>
    </p:extLst>
  </p:cSld>
  <p:clrMapOvr>
    <a:masterClrMapping/>
  </p:clrMapOvr>
  <p:extLst>
    <p:ext uri="{DCECCB84-F9BA-43D5-87BE-67443E8EF086}">
      <p15:sldGuideLst xmlns:p15="http://schemas.microsoft.com/office/powerpoint/2012/main">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4/27/2022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20" name="Text Placeholder 17"/>
          <p:cNvSpPr>
            <a:spLocks noGrp="1"/>
          </p:cNvSpPr>
          <p:nvPr>
            <p:ph type="body" sz="quarter" idx="16" hasCustomPrompt="1"/>
          </p:nvPr>
        </p:nvSpPr>
        <p:spPr>
          <a:xfrm>
            <a:off x="1219200" y="6529254"/>
            <a:ext cx="5867400" cy="187537"/>
          </a:xfrm>
        </p:spPr>
        <p:txBody>
          <a:bodyPr/>
          <a:lstStyle>
            <a:lvl1pPr marL="0" indent="0" algn="r">
              <a:buNone/>
              <a:defRPr sz="800" baseline="0"/>
            </a:lvl1pPr>
          </a:lstStyle>
          <a:p>
            <a:pPr lvl="0"/>
            <a:r>
              <a:rPr lang="en-US" dirty="0"/>
              <a:t>Click to add copyright line</a:t>
            </a:r>
            <a:endParaRPr lang="en-IN" dirty="0"/>
          </a:p>
        </p:txBody>
      </p:sp>
      <p:sp>
        <p:nvSpPr>
          <p:cNvPr id="12" name="TextBox 11"/>
          <p:cNvSpPr txBox="1"/>
          <p:nvPr userDrawn="1"/>
        </p:nvSpPr>
        <p:spPr>
          <a:xfrm>
            <a:off x="7848600" y="6428601"/>
            <a:ext cx="740520" cy="246221"/>
          </a:xfrm>
          <a:prstGeom prst="rect">
            <a:avLst/>
          </a:prstGeom>
          <a:noFill/>
        </p:spPr>
        <p:txBody>
          <a:bodyPr wrap="none" rtlCol="0">
            <a:spAutoFit/>
          </a:bodyPr>
          <a:lstStyle/>
          <a:p>
            <a:r>
              <a:rPr lang="en-US" sz="1000" dirty="0"/>
              <a:t>Slide - </a:t>
            </a:r>
            <a:fld id="{41D1A099-64B4-E24A-BD44-17411C0B0428}" type="slidenum">
              <a:rPr lang="en-US" sz="1000" smtClean="0"/>
              <a:t>‹#›</a:t>
            </a:fld>
            <a:endParaRPr lang="en-US" sz="1000" dirty="0"/>
          </a:p>
        </p:txBody>
      </p:sp>
      <p:pic>
        <p:nvPicPr>
          <p:cNvPr id="14" name="Picture Placeholder 21" descr="Pearson Logo">
            <a:extLst>
              <a:ext uri="{FF2B5EF4-FFF2-40B4-BE49-F238E27FC236}">
                <a16:creationId xmlns:a16="http://schemas.microsoft.com/office/drawing/2014/main" id="{463657D3-0029-4FB6-A24C-CAB832988B4E}"/>
              </a:ext>
            </a:extLst>
          </p:cNvPr>
          <p:cNvPicPr>
            <a:picLocks noChangeAspect="1"/>
          </p:cNvPicPr>
          <p:nvPr userDrawn="1"/>
        </p:nvPicPr>
        <p:blipFill>
          <a:blip r:embed="rId2"/>
          <a:srcRect t="22152" b="22152"/>
          <a:stretch>
            <a:fillRect/>
          </a:stretch>
        </p:blipFill>
        <p:spPr>
          <a:xfrm>
            <a:off x="315677" y="6420639"/>
            <a:ext cx="1176574" cy="296443"/>
          </a:xfrm>
          <a:prstGeom prst="rect">
            <a:avLst/>
          </a:prstGeom>
        </p:spPr>
      </p:pic>
    </p:spTree>
    <p:extLst>
      <p:ext uri="{BB962C8B-B14F-4D97-AF65-F5344CB8AC3E}">
        <p14:creationId xmlns:p14="http://schemas.microsoft.com/office/powerpoint/2010/main" val="1909171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lvl1pPr>
              <a:defRPr>
                <a:latin typeface="+mj-lt"/>
              </a:defRPr>
            </a:lvl1pPr>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4/27/2022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64944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2800"/>
            </a:lvl1pPr>
            <a:lvl2pPr marL="569913" indent="-285750">
              <a:buClr>
                <a:srgbClr val="007FA3"/>
              </a:buClr>
              <a:defRPr sz="2800"/>
            </a:lvl2pPr>
            <a:lvl3pPr>
              <a:buClr>
                <a:srgbClr val="007FA3"/>
              </a:buClr>
              <a:defRPr sz="2800"/>
            </a:lvl3pPr>
            <a:lvl4pPr>
              <a:buClr>
                <a:srgbClr val="007FA3"/>
              </a:buClr>
              <a:defRPr sz="2800"/>
            </a:lvl4pPr>
            <a:lvl5pPr>
              <a:buClr>
                <a:srgbClr val="007FA3"/>
              </a:buClr>
              <a:defRPr sz="2800"/>
            </a:lvl5pPr>
            <a:lvl6pPr>
              <a:buClr>
                <a:srgbClr val="007FA3"/>
              </a:buClr>
              <a:defRPr sz="2800"/>
            </a:lvl6pPr>
            <a:lvl7pPr>
              <a:buClr>
                <a:srgbClr val="007FA3"/>
              </a:buClr>
              <a:defRPr sz="2800"/>
            </a:lvl7pPr>
            <a:lvl8pPr>
              <a:buClr>
                <a:srgbClr val="007FA3"/>
              </a:buClr>
              <a:defRPr sz="2800"/>
            </a:lvl8pPr>
            <a:lvl9pPr>
              <a:buClr>
                <a:srgbClr val="007FA3"/>
              </a:buClr>
              <a:defRPr sz="2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4/27/2022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198633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4221057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8229600" cy="19050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7" name="Content Placeholder 2"/>
          <p:cNvSpPr>
            <a:spLocks noGrp="1"/>
          </p:cNvSpPr>
          <p:nvPr>
            <p:ph idx="13"/>
          </p:nvPr>
        </p:nvSpPr>
        <p:spPr>
          <a:xfrm>
            <a:off x="457200" y="3657600"/>
            <a:ext cx="8229600" cy="2209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Tree>
    <p:extLst>
      <p:ext uri="{BB962C8B-B14F-4D97-AF65-F5344CB8AC3E}">
        <p14:creationId xmlns:p14="http://schemas.microsoft.com/office/powerpoint/2010/main" val="1130930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8229600" cy="12192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7" name="Content Placeholder 2"/>
          <p:cNvSpPr>
            <a:spLocks noGrp="1"/>
          </p:cNvSpPr>
          <p:nvPr>
            <p:ph idx="13"/>
          </p:nvPr>
        </p:nvSpPr>
        <p:spPr>
          <a:xfrm>
            <a:off x="457200" y="3106611"/>
            <a:ext cx="8229600" cy="12192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Content Placeholder 2"/>
          <p:cNvSpPr>
            <a:spLocks noGrp="1"/>
          </p:cNvSpPr>
          <p:nvPr>
            <p:ph idx="14"/>
          </p:nvPr>
        </p:nvSpPr>
        <p:spPr>
          <a:xfrm>
            <a:off x="457200" y="4800600"/>
            <a:ext cx="8229600" cy="12192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Tree>
    <p:extLst>
      <p:ext uri="{BB962C8B-B14F-4D97-AF65-F5344CB8AC3E}">
        <p14:creationId xmlns:p14="http://schemas.microsoft.com/office/powerpoint/2010/main" val="2772867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8229600" cy="8382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7" name="Content Placeholder 2"/>
          <p:cNvSpPr>
            <a:spLocks noGrp="1"/>
          </p:cNvSpPr>
          <p:nvPr>
            <p:ph idx="13"/>
          </p:nvPr>
        </p:nvSpPr>
        <p:spPr>
          <a:xfrm>
            <a:off x="452718" y="2760451"/>
            <a:ext cx="8229600" cy="8382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Content Placeholder 2"/>
          <p:cNvSpPr>
            <a:spLocks noGrp="1"/>
          </p:cNvSpPr>
          <p:nvPr>
            <p:ph idx="14"/>
          </p:nvPr>
        </p:nvSpPr>
        <p:spPr>
          <a:xfrm>
            <a:off x="452718" y="4091710"/>
            <a:ext cx="8229600" cy="8382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Content Placeholder 2"/>
          <p:cNvSpPr>
            <a:spLocks noGrp="1"/>
          </p:cNvSpPr>
          <p:nvPr>
            <p:ph idx="15"/>
          </p:nvPr>
        </p:nvSpPr>
        <p:spPr>
          <a:xfrm>
            <a:off x="452718" y="5155500"/>
            <a:ext cx="8229600" cy="8382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Tree>
    <p:extLst>
      <p:ext uri="{BB962C8B-B14F-4D97-AF65-F5344CB8AC3E}">
        <p14:creationId xmlns:p14="http://schemas.microsoft.com/office/powerpoint/2010/main" val="3144434526"/>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18" Type="http://schemas.openxmlformats.org/officeDocument/2006/relationships/slideLayout" Target="../slideLayouts/slideLayout19.xml"/><Relationship Id="rId3" Type="http://schemas.openxmlformats.org/officeDocument/2006/relationships/slideLayout" Target="../slideLayouts/slideLayout4.xml"/><Relationship Id="rId21" Type="http://schemas.openxmlformats.org/officeDocument/2006/relationships/slideLayout" Target="../slideLayouts/slideLayout22.xml"/><Relationship Id="rId7" Type="http://schemas.openxmlformats.org/officeDocument/2006/relationships/slideLayout" Target="../slideLayouts/slideLayout8.xml"/><Relationship Id="rId12" Type="http://schemas.openxmlformats.org/officeDocument/2006/relationships/slideLayout" Target="../slideLayouts/slideLayout13.xml"/><Relationship Id="rId17" Type="http://schemas.openxmlformats.org/officeDocument/2006/relationships/slideLayout" Target="../slideLayouts/slideLayout18.xml"/><Relationship Id="rId2" Type="http://schemas.openxmlformats.org/officeDocument/2006/relationships/slideLayout" Target="../slideLayouts/slideLayout3.xml"/><Relationship Id="rId16" Type="http://schemas.openxmlformats.org/officeDocument/2006/relationships/slideLayout" Target="../slideLayouts/slideLayout17.xml"/><Relationship Id="rId20" Type="http://schemas.openxmlformats.org/officeDocument/2006/relationships/slideLayout" Target="../slideLayouts/slideLayout21.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slideLayout" Target="../slideLayouts/slideLayout16.xml"/><Relationship Id="rId23" Type="http://schemas.openxmlformats.org/officeDocument/2006/relationships/image" Target="../media/image1.jpg"/><Relationship Id="rId10" Type="http://schemas.openxmlformats.org/officeDocument/2006/relationships/slideLayout" Target="../slideLayouts/slideLayout11.xml"/><Relationship Id="rId19" Type="http://schemas.openxmlformats.org/officeDocument/2006/relationships/slideLayout" Target="../slideLayouts/slideLayout20.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4/27/2022</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13" name="TextBox 12"/>
          <p:cNvSpPr txBox="1"/>
          <p:nvPr userDrawn="1"/>
        </p:nvSpPr>
        <p:spPr>
          <a:xfrm>
            <a:off x="7848600" y="6428601"/>
            <a:ext cx="740520" cy="246221"/>
          </a:xfrm>
          <a:prstGeom prst="rect">
            <a:avLst/>
          </a:prstGeom>
          <a:noFill/>
        </p:spPr>
        <p:txBody>
          <a:bodyPr wrap="none" rtlCol="0">
            <a:spAutoFit/>
          </a:bodyPr>
          <a:lstStyle/>
          <a:p>
            <a:r>
              <a:rPr lang="en-US" sz="1000" dirty="0"/>
              <a:t>Slide - </a:t>
            </a:r>
            <a:fld id="{41D1A099-64B4-E24A-BD44-17411C0B0428}" type="slidenum">
              <a:rPr lang="en-US" sz="1000" smtClean="0"/>
              <a:t>‹#›</a:t>
            </a:fld>
            <a:endParaRPr lang="en-US" sz="1000" dirty="0"/>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95" r:id="rId1"/>
  </p:sldLayoutIdLst>
  <p:txStyles>
    <p:titleStyle>
      <a:lvl1pPr algn="l" defTabSz="914400" rtl="0" eaLnBrk="1" latinLnBrk="0" hangingPunct="1">
        <a:lnSpc>
          <a:spcPct val="100000"/>
        </a:lnSpc>
        <a:spcBef>
          <a:spcPct val="0"/>
        </a:spcBef>
        <a:buNone/>
        <a:defRPr sz="3600" b="1" kern="1200">
          <a:solidFill>
            <a:srgbClr val="007FA3"/>
          </a:solidFill>
          <a:latin typeface="+mj-lt"/>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8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8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8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8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8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8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4/27/2022</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12" name="TextBox 11"/>
          <p:cNvSpPr txBox="1"/>
          <p:nvPr userDrawn="1"/>
        </p:nvSpPr>
        <p:spPr>
          <a:xfrm>
            <a:off x="1676400" y="6403200"/>
            <a:ext cx="6019800" cy="276999"/>
          </a:xfrm>
          <a:prstGeom prst="rect">
            <a:avLst/>
          </a:prstGeom>
          <a:noFill/>
        </p:spPr>
        <p:txBody>
          <a:bodyPr wrap="square" rtlCol="0">
            <a:spAutoFit/>
          </a:bodyPr>
          <a:lstStyle/>
          <a:p>
            <a:pPr algn="ctr">
              <a:buClrTx/>
              <a:defRPr/>
            </a:pPr>
            <a:r>
              <a:rPr lang="en-IN" sz="1200" dirty="0">
                <a:latin typeface="Verdana" panose="020B0604030504040204" pitchFamily="34" charset="0"/>
                <a:ea typeface="Verdana" panose="020B0604030504040204" pitchFamily="34" charset="0"/>
                <a:cs typeface="Verdana" panose="020B0604030504040204" pitchFamily="34" charset="0"/>
              </a:rPr>
              <a:t>Copyright © 2023, 2018, 2014</a:t>
            </a:r>
            <a:r>
              <a:rPr lang="en-US" altLang="en-US" sz="120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
        <p:nvSpPr>
          <p:cNvPr id="13" name="TextBox 12"/>
          <p:cNvSpPr txBox="1"/>
          <p:nvPr userDrawn="1"/>
        </p:nvSpPr>
        <p:spPr>
          <a:xfrm>
            <a:off x="7848600" y="6428601"/>
            <a:ext cx="740520" cy="246221"/>
          </a:xfrm>
          <a:prstGeom prst="rect">
            <a:avLst/>
          </a:prstGeom>
          <a:noFill/>
        </p:spPr>
        <p:txBody>
          <a:bodyPr wrap="none" rtlCol="0">
            <a:spAutoFit/>
          </a:bodyPr>
          <a:lstStyle/>
          <a:p>
            <a:r>
              <a:rPr lang="en-US" sz="1000" dirty="0"/>
              <a:t>Slide - </a:t>
            </a:r>
            <a:fld id="{41D1A099-64B4-E24A-BD44-17411C0B0428}" type="slidenum">
              <a:rPr lang="en-US" sz="1000" smtClean="0"/>
              <a:t>‹#›</a:t>
            </a:fld>
            <a:endParaRPr lang="en-US" sz="1000" dirty="0"/>
          </a:p>
        </p:txBody>
      </p:sp>
      <p:pic>
        <p:nvPicPr>
          <p:cNvPr id="14" name="Picture Placeholder 21" descr="Pearson Logo">
            <a:extLst>
              <a:ext uri="{FF2B5EF4-FFF2-40B4-BE49-F238E27FC236}">
                <a16:creationId xmlns:a16="http://schemas.microsoft.com/office/drawing/2014/main" id="{463657D3-0029-4FB6-A24C-CAB832988B4E}"/>
              </a:ext>
            </a:extLst>
          </p:cNvPr>
          <p:cNvPicPr>
            <a:picLocks noChangeAspect="1"/>
          </p:cNvPicPr>
          <p:nvPr userDrawn="1"/>
        </p:nvPicPr>
        <p:blipFill>
          <a:blip r:embed="rId23"/>
          <a:srcRect t="22152" b="22152"/>
          <a:stretch>
            <a:fillRect/>
          </a:stretch>
        </p:blipFill>
        <p:spPr>
          <a:xfrm>
            <a:off x="315677" y="6420639"/>
            <a:ext cx="1176574" cy="296443"/>
          </a:xfrm>
          <a:prstGeom prst="rect">
            <a:avLst/>
          </a:prstGeom>
        </p:spPr>
      </p:pic>
    </p:spTree>
    <p:extLst>
      <p:ext uri="{BB962C8B-B14F-4D97-AF65-F5344CB8AC3E}">
        <p14:creationId xmlns:p14="http://schemas.microsoft.com/office/powerpoint/2010/main" val="4177207425"/>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 id="2147483694" r:id="rId21"/>
  </p:sldLayoutIdLst>
  <p:txStyles>
    <p:titleStyle>
      <a:lvl1pPr algn="l" defTabSz="914400" rtl="0" eaLnBrk="1" latinLnBrk="0" hangingPunct="1">
        <a:lnSpc>
          <a:spcPct val="100000"/>
        </a:lnSpc>
        <a:spcBef>
          <a:spcPct val="0"/>
        </a:spcBef>
        <a:buNone/>
        <a:defRPr sz="3600" b="1" kern="1200">
          <a:solidFill>
            <a:srgbClr val="007FA3"/>
          </a:solidFill>
          <a:latin typeface="+mj-lt"/>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8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8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8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8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8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8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12.xml"/><Relationship Id="rId1" Type="http://schemas.openxmlformats.org/officeDocument/2006/relationships/vmlDrawing" Target="../drawings/vmlDrawing8.vml"/><Relationship Id="rId6" Type="http://schemas.openxmlformats.org/officeDocument/2006/relationships/image" Target="../media/image29.wmf"/><Relationship Id="rId5" Type="http://schemas.openxmlformats.org/officeDocument/2006/relationships/oleObject" Target="../embeddings/oleObject32.bin"/><Relationship Id="rId4" Type="http://schemas.openxmlformats.org/officeDocument/2006/relationships/image" Target="../media/image5.wmf"/></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35.bin"/><Relationship Id="rId3" Type="http://schemas.openxmlformats.org/officeDocument/2006/relationships/image" Target="../media/image34.jpg"/><Relationship Id="rId7" Type="http://schemas.openxmlformats.org/officeDocument/2006/relationships/image" Target="../media/image31.wmf"/><Relationship Id="rId2" Type="http://schemas.openxmlformats.org/officeDocument/2006/relationships/slideLayout" Target="../slideLayouts/slideLayout11.xml"/><Relationship Id="rId1" Type="http://schemas.openxmlformats.org/officeDocument/2006/relationships/vmlDrawing" Target="../drawings/vmlDrawing9.vml"/><Relationship Id="rId6" Type="http://schemas.openxmlformats.org/officeDocument/2006/relationships/oleObject" Target="../embeddings/oleObject34.bin"/><Relationship Id="rId11" Type="http://schemas.openxmlformats.org/officeDocument/2006/relationships/image" Target="../media/image33.wmf"/><Relationship Id="rId5" Type="http://schemas.openxmlformats.org/officeDocument/2006/relationships/image" Target="../media/image30.wmf"/><Relationship Id="rId10" Type="http://schemas.openxmlformats.org/officeDocument/2006/relationships/oleObject" Target="../embeddings/oleObject36.bin"/><Relationship Id="rId4" Type="http://schemas.openxmlformats.org/officeDocument/2006/relationships/oleObject" Target="../embeddings/oleObject33.bin"/><Relationship Id="rId9" Type="http://schemas.openxmlformats.org/officeDocument/2006/relationships/image" Target="../media/image32.wmf"/></Relationships>
</file>

<file path=ppt/slides/_rels/slide12.xml.rels><?xml version="1.0" encoding="UTF-8" standalone="yes"?>
<Relationships xmlns="http://schemas.openxmlformats.org/package/2006/relationships"><Relationship Id="rId8" Type="http://schemas.openxmlformats.org/officeDocument/2006/relationships/image" Target="../media/image36.wmf"/><Relationship Id="rId13" Type="http://schemas.openxmlformats.org/officeDocument/2006/relationships/oleObject" Target="../embeddings/oleObject42.bin"/><Relationship Id="rId3" Type="http://schemas.openxmlformats.org/officeDocument/2006/relationships/oleObject" Target="../embeddings/oleObject37.bin"/><Relationship Id="rId7" Type="http://schemas.openxmlformats.org/officeDocument/2006/relationships/oleObject" Target="../embeddings/oleObject39.bin"/><Relationship Id="rId12" Type="http://schemas.openxmlformats.org/officeDocument/2006/relationships/image" Target="../media/image38.wmf"/><Relationship Id="rId2" Type="http://schemas.openxmlformats.org/officeDocument/2006/relationships/slideLayout" Target="../slideLayouts/slideLayout13.xml"/><Relationship Id="rId16" Type="http://schemas.openxmlformats.org/officeDocument/2006/relationships/image" Target="../media/image40.wmf"/><Relationship Id="rId1" Type="http://schemas.openxmlformats.org/officeDocument/2006/relationships/vmlDrawing" Target="../drawings/vmlDrawing10.vml"/><Relationship Id="rId6" Type="http://schemas.openxmlformats.org/officeDocument/2006/relationships/image" Target="../media/image30.wmf"/><Relationship Id="rId11" Type="http://schemas.openxmlformats.org/officeDocument/2006/relationships/oleObject" Target="../embeddings/oleObject41.bin"/><Relationship Id="rId5" Type="http://schemas.openxmlformats.org/officeDocument/2006/relationships/oleObject" Target="../embeddings/oleObject38.bin"/><Relationship Id="rId15" Type="http://schemas.openxmlformats.org/officeDocument/2006/relationships/oleObject" Target="../embeddings/oleObject43.bin"/><Relationship Id="rId10" Type="http://schemas.openxmlformats.org/officeDocument/2006/relationships/image" Target="../media/image37.wmf"/><Relationship Id="rId4" Type="http://schemas.openxmlformats.org/officeDocument/2006/relationships/image" Target="../media/image35.wmf"/><Relationship Id="rId9" Type="http://schemas.openxmlformats.org/officeDocument/2006/relationships/oleObject" Target="../embeddings/oleObject40.bin"/><Relationship Id="rId14" Type="http://schemas.openxmlformats.org/officeDocument/2006/relationships/image" Target="../media/image39.wmf"/></Relationships>
</file>

<file path=ppt/slides/_rels/slide13.xml.rels><?xml version="1.0" encoding="UTF-8" standalone="yes"?>
<Relationships xmlns="http://schemas.openxmlformats.org/package/2006/relationships"><Relationship Id="rId8" Type="http://schemas.openxmlformats.org/officeDocument/2006/relationships/image" Target="../media/image42.wmf"/><Relationship Id="rId3" Type="http://schemas.openxmlformats.org/officeDocument/2006/relationships/oleObject" Target="../embeddings/oleObject44.bin"/><Relationship Id="rId7" Type="http://schemas.openxmlformats.org/officeDocument/2006/relationships/oleObject" Target="../embeddings/oleObject46.bin"/><Relationship Id="rId2" Type="http://schemas.openxmlformats.org/officeDocument/2006/relationships/slideLayout" Target="../slideLayouts/slideLayout13.xml"/><Relationship Id="rId1" Type="http://schemas.openxmlformats.org/officeDocument/2006/relationships/vmlDrawing" Target="../drawings/vmlDrawing11.vml"/><Relationship Id="rId6" Type="http://schemas.openxmlformats.org/officeDocument/2006/relationships/image" Target="../media/image41.wmf"/><Relationship Id="rId11" Type="http://schemas.openxmlformats.org/officeDocument/2006/relationships/image" Target="../media/image43.wmf"/><Relationship Id="rId5" Type="http://schemas.openxmlformats.org/officeDocument/2006/relationships/oleObject" Target="../embeddings/oleObject45.bin"/><Relationship Id="rId10" Type="http://schemas.openxmlformats.org/officeDocument/2006/relationships/oleObject" Target="../embeddings/oleObject48.bin"/><Relationship Id="rId4" Type="http://schemas.openxmlformats.org/officeDocument/2006/relationships/image" Target="../media/image38.wmf"/><Relationship Id="rId9" Type="http://schemas.openxmlformats.org/officeDocument/2006/relationships/oleObject" Target="../embeddings/oleObject47.bin"/></Relationships>
</file>

<file path=ppt/slides/_rels/slide14.xml.rels><?xml version="1.0" encoding="UTF-8" standalone="yes"?>
<Relationships xmlns="http://schemas.openxmlformats.org/package/2006/relationships"><Relationship Id="rId8" Type="http://schemas.openxmlformats.org/officeDocument/2006/relationships/image" Target="../media/image46.wmf"/><Relationship Id="rId3" Type="http://schemas.openxmlformats.org/officeDocument/2006/relationships/oleObject" Target="../embeddings/oleObject49.bin"/><Relationship Id="rId7" Type="http://schemas.openxmlformats.org/officeDocument/2006/relationships/oleObject" Target="../embeddings/oleObject51.bin"/><Relationship Id="rId12" Type="http://schemas.openxmlformats.org/officeDocument/2006/relationships/image" Target="../media/image48.wmf"/><Relationship Id="rId2" Type="http://schemas.openxmlformats.org/officeDocument/2006/relationships/slideLayout" Target="../slideLayouts/slideLayout12.xml"/><Relationship Id="rId1" Type="http://schemas.openxmlformats.org/officeDocument/2006/relationships/vmlDrawing" Target="../drawings/vmlDrawing12.vml"/><Relationship Id="rId6" Type="http://schemas.openxmlformats.org/officeDocument/2006/relationships/image" Target="../media/image45.wmf"/><Relationship Id="rId11" Type="http://schemas.openxmlformats.org/officeDocument/2006/relationships/oleObject" Target="../embeddings/oleObject53.bin"/><Relationship Id="rId5" Type="http://schemas.openxmlformats.org/officeDocument/2006/relationships/oleObject" Target="../embeddings/oleObject50.bin"/><Relationship Id="rId10" Type="http://schemas.openxmlformats.org/officeDocument/2006/relationships/image" Target="../media/image47.wmf"/><Relationship Id="rId4" Type="http://schemas.openxmlformats.org/officeDocument/2006/relationships/image" Target="../media/image44.wmf"/><Relationship Id="rId9" Type="http://schemas.openxmlformats.org/officeDocument/2006/relationships/oleObject" Target="../embeddings/oleObject52.bin"/></Relationships>
</file>

<file path=ppt/slides/_rels/slide15.xml.rels><?xml version="1.0" encoding="UTF-8" standalone="yes"?>
<Relationships xmlns="http://schemas.openxmlformats.org/package/2006/relationships"><Relationship Id="rId3" Type="http://schemas.openxmlformats.org/officeDocument/2006/relationships/image" Target="../media/image51.jpg"/><Relationship Id="rId7" Type="http://schemas.openxmlformats.org/officeDocument/2006/relationships/image" Target="../media/image50.wmf"/><Relationship Id="rId2" Type="http://schemas.openxmlformats.org/officeDocument/2006/relationships/slideLayout" Target="../slideLayouts/slideLayout8.xml"/><Relationship Id="rId1" Type="http://schemas.openxmlformats.org/officeDocument/2006/relationships/vmlDrawing" Target="../drawings/vmlDrawing13.vml"/><Relationship Id="rId6" Type="http://schemas.openxmlformats.org/officeDocument/2006/relationships/oleObject" Target="../embeddings/oleObject55.bin"/><Relationship Id="rId5" Type="http://schemas.openxmlformats.org/officeDocument/2006/relationships/image" Target="../media/image49.wmf"/><Relationship Id="rId4" Type="http://schemas.openxmlformats.org/officeDocument/2006/relationships/oleObject" Target="../embeddings/oleObject54.bin"/></Relationships>
</file>

<file path=ppt/slides/_rels/slide16.xml.rels><?xml version="1.0" encoding="UTF-8" standalone="yes"?>
<Relationships xmlns="http://schemas.openxmlformats.org/package/2006/relationships"><Relationship Id="rId8" Type="http://schemas.openxmlformats.org/officeDocument/2006/relationships/image" Target="../media/image54.wmf"/><Relationship Id="rId3" Type="http://schemas.openxmlformats.org/officeDocument/2006/relationships/oleObject" Target="../embeddings/oleObject56.bin"/><Relationship Id="rId7" Type="http://schemas.openxmlformats.org/officeDocument/2006/relationships/oleObject" Target="../embeddings/oleObject58.bin"/><Relationship Id="rId12" Type="http://schemas.openxmlformats.org/officeDocument/2006/relationships/image" Target="../media/image56.wmf"/><Relationship Id="rId2" Type="http://schemas.openxmlformats.org/officeDocument/2006/relationships/slideLayout" Target="../slideLayouts/slideLayout12.xml"/><Relationship Id="rId1" Type="http://schemas.openxmlformats.org/officeDocument/2006/relationships/vmlDrawing" Target="../drawings/vmlDrawing14.vml"/><Relationship Id="rId6" Type="http://schemas.openxmlformats.org/officeDocument/2006/relationships/image" Target="../media/image53.wmf"/><Relationship Id="rId11" Type="http://schemas.openxmlformats.org/officeDocument/2006/relationships/oleObject" Target="../embeddings/oleObject60.bin"/><Relationship Id="rId5" Type="http://schemas.openxmlformats.org/officeDocument/2006/relationships/oleObject" Target="../embeddings/oleObject57.bin"/><Relationship Id="rId10" Type="http://schemas.openxmlformats.org/officeDocument/2006/relationships/image" Target="../media/image55.wmf"/><Relationship Id="rId4" Type="http://schemas.openxmlformats.org/officeDocument/2006/relationships/image" Target="../media/image52.wmf"/><Relationship Id="rId9" Type="http://schemas.openxmlformats.org/officeDocument/2006/relationships/oleObject" Target="../embeddings/oleObject59.bin"/></Relationships>
</file>

<file path=ppt/slides/_rels/slide17.xml.rels><?xml version="1.0" encoding="UTF-8" standalone="yes"?>
<Relationships xmlns="http://schemas.openxmlformats.org/package/2006/relationships"><Relationship Id="rId8" Type="http://schemas.openxmlformats.org/officeDocument/2006/relationships/image" Target="../media/image59.wmf"/><Relationship Id="rId3" Type="http://schemas.openxmlformats.org/officeDocument/2006/relationships/oleObject" Target="../embeddings/oleObject61.bin"/><Relationship Id="rId7" Type="http://schemas.openxmlformats.org/officeDocument/2006/relationships/oleObject" Target="../embeddings/oleObject63.bin"/><Relationship Id="rId2" Type="http://schemas.openxmlformats.org/officeDocument/2006/relationships/slideLayout" Target="../slideLayouts/slideLayout9.xml"/><Relationship Id="rId1" Type="http://schemas.openxmlformats.org/officeDocument/2006/relationships/vmlDrawing" Target="../drawings/vmlDrawing15.vml"/><Relationship Id="rId6" Type="http://schemas.openxmlformats.org/officeDocument/2006/relationships/image" Target="../media/image58.wmf"/><Relationship Id="rId5" Type="http://schemas.openxmlformats.org/officeDocument/2006/relationships/oleObject" Target="../embeddings/oleObject62.bin"/><Relationship Id="rId10" Type="http://schemas.openxmlformats.org/officeDocument/2006/relationships/image" Target="../media/image60.wmf"/><Relationship Id="rId4" Type="http://schemas.openxmlformats.org/officeDocument/2006/relationships/image" Target="../media/image57.wmf"/><Relationship Id="rId9" Type="http://schemas.openxmlformats.org/officeDocument/2006/relationships/oleObject" Target="../embeddings/oleObject64.bin"/></Relationships>
</file>

<file path=ppt/slides/_rels/slide18.xml.rels><?xml version="1.0" encoding="UTF-8" standalone="yes"?>
<Relationships xmlns="http://schemas.openxmlformats.org/package/2006/relationships"><Relationship Id="rId8" Type="http://schemas.openxmlformats.org/officeDocument/2006/relationships/image" Target="../media/image62.wmf"/><Relationship Id="rId13" Type="http://schemas.openxmlformats.org/officeDocument/2006/relationships/oleObject" Target="../embeddings/oleObject70.bin"/><Relationship Id="rId3" Type="http://schemas.openxmlformats.org/officeDocument/2006/relationships/oleObject" Target="../embeddings/oleObject65.bin"/><Relationship Id="rId7" Type="http://schemas.openxmlformats.org/officeDocument/2006/relationships/oleObject" Target="../embeddings/oleObject67.bin"/><Relationship Id="rId12" Type="http://schemas.openxmlformats.org/officeDocument/2006/relationships/image" Target="../media/image58.wmf"/><Relationship Id="rId2" Type="http://schemas.openxmlformats.org/officeDocument/2006/relationships/slideLayout" Target="../slideLayouts/slideLayout12.xml"/><Relationship Id="rId1" Type="http://schemas.openxmlformats.org/officeDocument/2006/relationships/vmlDrawing" Target="../drawings/vmlDrawing16.vml"/><Relationship Id="rId6" Type="http://schemas.openxmlformats.org/officeDocument/2006/relationships/image" Target="../media/image61.wmf"/><Relationship Id="rId11" Type="http://schemas.openxmlformats.org/officeDocument/2006/relationships/oleObject" Target="../embeddings/oleObject69.bin"/><Relationship Id="rId5" Type="http://schemas.openxmlformats.org/officeDocument/2006/relationships/oleObject" Target="../embeddings/oleObject66.bin"/><Relationship Id="rId10" Type="http://schemas.openxmlformats.org/officeDocument/2006/relationships/image" Target="../media/image63.wmf"/><Relationship Id="rId4" Type="http://schemas.openxmlformats.org/officeDocument/2006/relationships/image" Target="../media/image45.wmf"/><Relationship Id="rId9" Type="http://schemas.openxmlformats.org/officeDocument/2006/relationships/oleObject" Target="../embeddings/oleObject68.bin"/><Relationship Id="rId14" Type="http://schemas.openxmlformats.org/officeDocument/2006/relationships/image" Target="../media/image64.wmf"/></Relationships>
</file>

<file path=ppt/slides/_rels/slide19.xml.rels><?xml version="1.0" encoding="UTF-8" standalone="yes"?>
<Relationships xmlns="http://schemas.openxmlformats.org/package/2006/relationships"><Relationship Id="rId8" Type="http://schemas.openxmlformats.org/officeDocument/2006/relationships/image" Target="../media/image66.wmf"/><Relationship Id="rId3" Type="http://schemas.openxmlformats.org/officeDocument/2006/relationships/oleObject" Target="../embeddings/oleObject71.bin"/><Relationship Id="rId7" Type="http://schemas.openxmlformats.org/officeDocument/2006/relationships/oleObject" Target="../embeddings/oleObject73.bin"/><Relationship Id="rId2" Type="http://schemas.openxmlformats.org/officeDocument/2006/relationships/slideLayout" Target="../slideLayouts/slideLayout12.xml"/><Relationship Id="rId1" Type="http://schemas.openxmlformats.org/officeDocument/2006/relationships/vmlDrawing" Target="../drawings/vmlDrawing17.vml"/><Relationship Id="rId6" Type="http://schemas.openxmlformats.org/officeDocument/2006/relationships/image" Target="../media/image65.wmf"/><Relationship Id="rId5" Type="http://schemas.openxmlformats.org/officeDocument/2006/relationships/oleObject" Target="../embeddings/oleObject72.bin"/><Relationship Id="rId4" Type="http://schemas.openxmlformats.org/officeDocument/2006/relationships/image" Target="../media/image45.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69.wmf"/><Relationship Id="rId13" Type="http://schemas.openxmlformats.org/officeDocument/2006/relationships/oleObject" Target="../embeddings/oleObject79.bin"/><Relationship Id="rId3" Type="http://schemas.openxmlformats.org/officeDocument/2006/relationships/oleObject" Target="../embeddings/oleObject74.bin"/><Relationship Id="rId7" Type="http://schemas.openxmlformats.org/officeDocument/2006/relationships/oleObject" Target="../embeddings/oleObject76.bin"/><Relationship Id="rId12" Type="http://schemas.openxmlformats.org/officeDocument/2006/relationships/image" Target="../media/image71.wmf"/><Relationship Id="rId2" Type="http://schemas.openxmlformats.org/officeDocument/2006/relationships/slideLayout" Target="../slideLayouts/slideLayout14.xml"/><Relationship Id="rId1" Type="http://schemas.openxmlformats.org/officeDocument/2006/relationships/vmlDrawing" Target="../drawings/vmlDrawing18.vml"/><Relationship Id="rId6" Type="http://schemas.openxmlformats.org/officeDocument/2006/relationships/image" Target="../media/image68.wmf"/><Relationship Id="rId11" Type="http://schemas.openxmlformats.org/officeDocument/2006/relationships/oleObject" Target="../embeddings/oleObject78.bin"/><Relationship Id="rId5" Type="http://schemas.openxmlformats.org/officeDocument/2006/relationships/oleObject" Target="../embeddings/oleObject75.bin"/><Relationship Id="rId10" Type="http://schemas.openxmlformats.org/officeDocument/2006/relationships/image" Target="../media/image70.wmf"/><Relationship Id="rId4" Type="http://schemas.openxmlformats.org/officeDocument/2006/relationships/image" Target="../media/image67.wmf"/><Relationship Id="rId9" Type="http://schemas.openxmlformats.org/officeDocument/2006/relationships/oleObject" Target="../embeddings/oleObject77.bin"/><Relationship Id="rId14" Type="http://schemas.openxmlformats.org/officeDocument/2006/relationships/image" Target="../media/image72.wmf"/></Relationships>
</file>

<file path=ppt/slides/_rels/slide21.xml.rels><?xml version="1.0" encoding="UTF-8" standalone="yes"?>
<Relationships xmlns="http://schemas.openxmlformats.org/package/2006/relationships"><Relationship Id="rId8" Type="http://schemas.openxmlformats.org/officeDocument/2006/relationships/image" Target="../media/image75.wmf"/><Relationship Id="rId13" Type="http://schemas.openxmlformats.org/officeDocument/2006/relationships/oleObject" Target="../embeddings/oleObject85.bin"/><Relationship Id="rId3" Type="http://schemas.openxmlformats.org/officeDocument/2006/relationships/oleObject" Target="../embeddings/oleObject80.bin"/><Relationship Id="rId7" Type="http://schemas.openxmlformats.org/officeDocument/2006/relationships/oleObject" Target="../embeddings/oleObject82.bin"/><Relationship Id="rId12" Type="http://schemas.openxmlformats.org/officeDocument/2006/relationships/image" Target="../media/image77.wmf"/><Relationship Id="rId2" Type="http://schemas.openxmlformats.org/officeDocument/2006/relationships/slideLayout" Target="../slideLayouts/slideLayout12.xml"/><Relationship Id="rId1" Type="http://schemas.openxmlformats.org/officeDocument/2006/relationships/vmlDrawing" Target="../drawings/vmlDrawing19.vml"/><Relationship Id="rId6" Type="http://schemas.openxmlformats.org/officeDocument/2006/relationships/image" Target="../media/image74.wmf"/><Relationship Id="rId11" Type="http://schemas.openxmlformats.org/officeDocument/2006/relationships/oleObject" Target="../embeddings/oleObject84.bin"/><Relationship Id="rId5" Type="http://schemas.openxmlformats.org/officeDocument/2006/relationships/oleObject" Target="../embeddings/oleObject81.bin"/><Relationship Id="rId10" Type="http://schemas.openxmlformats.org/officeDocument/2006/relationships/image" Target="../media/image76.wmf"/><Relationship Id="rId4" Type="http://schemas.openxmlformats.org/officeDocument/2006/relationships/image" Target="../media/image73.wmf"/><Relationship Id="rId9" Type="http://schemas.openxmlformats.org/officeDocument/2006/relationships/oleObject" Target="../embeddings/oleObject83.bin"/><Relationship Id="rId14" Type="http://schemas.openxmlformats.org/officeDocument/2006/relationships/image" Target="../media/image78.wmf"/></Relationships>
</file>

<file path=ppt/slides/_rels/slide22.xml.rels><?xml version="1.0" encoding="UTF-8" standalone="yes"?>
<Relationships xmlns="http://schemas.openxmlformats.org/package/2006/relationships"><Relationship Id="rId8" Type="http://schemas.openxmlformats.org/officeDocument/2006/relationships/image" Target="../media/image81.wmf"/><Relationship Id="rId3" Type="http://schemas.openxmlformats.org/officeDocument/2006/relationships/oleObject" Target="../embeddings/oleObject86.bin"/><Relationship Id="rId7" Type="http://schemas.openxmlformats.org/officeDocument/2006/relationships/oleObject" Target="../embeddings/oleObject88.bin"/><Relationship Id="rId2" Type="http://schemas.openxmlformats.org/officeDocument/2006/relationships/slideLayout" Target="../slideLayouts/slideLayout12.xml"/><Relationship Id="rId1" Type="http://schemas.openxmlformats.org/officeDocument/2006/relationships/vmlDrawing" Target="../drawings/vmlDrawing20.vml"/><Relationship Id="rId6" Type="http://schemas.openxmlformats.org/officeDocument/2006/relationships/image" Target="../media/image80.wmf"/><Relationship Id="rId5" Type="http://schemas.openxmlformats.org/officeDocument/2006/relationships/oleObject" Target="../embeddings/oleObject87.bin"/><Relationship Id="rId4" Type="http://schemas.openxmlformats.org/officeDocument/2006/relationships/image" Target="../media/image79.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84.wmf"/><Relationship Id="rId3" Type="http://schemas.openxmlformats.org/officeDocument/2006/relationships/oleObject" Target="../embeddings/oleObject89.bin"/><Relationship Id="rId7" Type="http://schemas.openxmlformats.org/officeDocument/2006/relationships/oleObject" Target="../embeddings/oleObject91.bin"/><Relationship Id="rId2" Type="http://schemas.openxmlformats.org/officeDocument/2006/relationships/slideLayout" Target="../slideLayouts/slideLayout12.xml"/><Relationship Id="rId1" Type="http://schemas.openxmlformats.org/officeDocument/2006/relationships/vmlDrawing" Target="../drawings/vmlDrawing21.vml"/><Relationship Id="rId6" Type="http://schemas.openxmlformats.org/officeDocument/2006/relationships/image" Target="../media/image83.wmf"/><Relationship Id="rId11" Type="http://schemas.openxmlformats.org/officeDocument/2006/relationships/image" Target="../media/image85.wmf"/><Relationship Id="rId5" Type="http://schemas.openxmlformats.org/officeDocument/2006/relationships/oleObject" Target="../embeddings/oleObject90.bin"/><Relationship Id="rId10" Type="http://schemas.openxmlformats.org/officeDocument/2006/relationships/oleObject" Target="../embeddings/oleObject93.bin"/><Relationship Id="rId4" Type="http://schemas.openxmlformats.org/officeDocument/2006/relationships/image" Target="../media/image82.wmf"/><Relationship Id="rId9" Type="http://schemas.openxmlformats.org/officeDocument/2006/relationships/oleObject" Target="../embeddings/oleObject92.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9.xml"/><Relationship Id="rId1" Type="http://schemas.openxmlformats.org/officeDocument/2006/relationships/vmlDrawing" Target="../drawings/vmlDrawing22.vml"/><Relationship Id="rId6" Type="http://schemas.openxmlformats.org/officeDocument/2006/relationships/image" Target="../media/image86.wmf"/><Relationship Id="rId5" Type="http://schemas.openxmlformats.org/officeDocument/2006/relationships/oleObject" Target="../embeddings/oleObject94.bin"/><Relationship Id="rId4" Type="http://schemas.openxmlformats.org/officeDocument/2006/relationships/image" Target="../media/image87.jpg"/></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95.bin"/><Relationship Id="rId2" Type="http://schemas.openxmlformats.org/officeDocument/2006/relationships/slideLayout" Target="../slideLayouts/slideLayout11.xml"/><Relationship Id="rId1" Type="http://schemas.openxmlformats.org/officeDocument/2006/relationships/vmlDrawing" Target="../drawings/vmlDrawing23.vml"/><Relationship Id="rId6" Type="http://schemas.openxmlformats.org/officeDocument/2006/relationships/image" Target="../media/image88.wmf"/><Relationship Id="rId5" Type="http://schemas.openxmlformats.org/officeDocument/2006/relationships/oleObject" Target="../embeddings/oleObject96.bin"/><Relationship Id="rId4" Type="http://schemas.openxmlformats.org/officeDocument/2006/relationships/image" Target="../media/image82.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97.bin"/><Relationship Id="rId7" Type="http://schemas.openxmlformats.org/officeDocument/2006/relationships/oleObject" Target="../embeddings/oleObject99.bin"/><Relationship Id="rId2" Type="http://schemas.openxmlformats.org/officeDocument/2006/relationships/slideLayout" Target="../slideLayouts/slideLayout11.xml"/><Relationship Id="rId1" Type="http://schemas.openxmlformats.org/officeDocument/2006/relationships/vmlDrawing" Target="../drawings/vmlDrawing24.vml"/><Relationship Id="rId6" Type="http://schemas.openxmlformats.org/officeDocument/2006/relationships/image" Target="../media/image89.wmf"/><Relationship Id="rId5" Type="http://schemas.openxmlformats.org/officeDocument/2006/relationships/oleObject" Target="../embeddings/oleObject98.bin"/><Relationship Id="rId4" Type="http://schemas.openxmlformats.org/officeDocument/2006/relationships/image" Target="../media/image82.wmf"/></Relationships>
</file>

<file path=ppt/slides/_rels/slide28.xml.rels><?xml version="1.0" encoding="UTF-8" standalone="yes"?>
<Relationships xmlns="http://schemas.openxmlformats.org/package/2006/relationships"><Relationship Id="rId3" Type="http://schemas.openxmlformats.org/officeDocument/2006/relationships/image" Target="../media/image90.jp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91.jpg"/></Relationships>
</file>

<file path=ppt/slides/_rels/slide29.xml.rels><?xml version="1.0" encoding="UTF-8" standalone="yes"?>
<Relationships xmlns="http://schemas.openxmlformats.org/package/2006/relationships"><Relationship Id="rId8" Type="http://schemas.openxmlformats.org/officeDocument/2006/relationships/image" Target="../media/image93.wmf"/><Relationship Id="rId3" Type="http://schemas.openxmlformats.org/officeDocument/2006/relationships/oleObject" Target="../embeddings/oleObject100.bin"/><Relationship Id="rId7" Type="http://schemas.openxmlformats.org/officeDocument/2006/relationships/oleObject" Target="../embeddings/oleObject102.bin"/><Relationship Id="rId12" Type="http://schemas.openxmlformats.org/officeDocument/2006/relationships/image" Target="../media/image95.wmf"/><Relationship Id="rId2" Type="http://schemas.openxmlformats.org/officeDocument/2006/relationships/slideLayout" Target="../slideLayouts/slideLayout12.xml"/><Relationship Id="rId1" Type="http://schemas.openxmlformats.org/officeDocument/2006/relationships/vmlDrawing" Target="../drawings/vmlDrawing25.vml"/><Relationship Id="rId6" Type="http://schemas.openxmlformats.org/officeDocument/2006/relationships/image" Target="../media/image92.wmf"/><Relationship Id="rId11" Type="http://schemas.openxmlformats.org/officeDocument/2006/relationships/oleObject" Target="../embeddings/oleObject104.bin"/><Relationship Id="rId5" Type="http://schemas.openxmlformats.org/officeDocument/2006/relationships/oleObject" Target="../embeddings/oleObject101.bin"/><Relationship Id="rId10" Type="http://schemas.openxmlformats.org/officeDocument/2006/relationships/image" Target="../media/image94.wmf"/><Relationship Id="rId4" Type="http://schemas.openxmlformats.org/officeDocument/2006/relationships/image" Target="../media/image82.wmf"/><Relationship Id="rId9" Type="http://schemas.openxmlformats.org/officeDocument/2006/relationships/oleObject" Target="../embeddings/oleObject103.bin"/></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oleObject" Target="../embeddings/oleObject7.bin"/><Relationship Id="rId2" Type="http://schemas.openxmlformats.org/officeDocument/2006/relationships/slideLayout" Target="../slideLayouts/slideLayout13.xml"/><Relationship Id="rId1" Type="http://schemas.openxmlformats.org/officeDocument/2006/relationships/vmlDrawing" Target="../drawings/vmlDrawing1.vml"/><Relationship Id="rId6" Type="http://schemas.openxmlformats.org/officeDocument/2006/relationships/image" Target="../media/image5.wmf"/><Relationship Id="rId11" Type="http://schemas.openxmlformats.org/officeDocument/2006/relationships/oleObject" Target="../embeddings/oleObject6.bin"/><Relationship Id="rId5" Type="http://schemas.openxmlformats.org/officeDocument/2006/relationships/oleObject" Target="../embeddings/oleObject2.bin"/><Relationship Id="rId10" Type="http://schemas.openxmlformats.org/officeDocument/2006/relationships/oleObject" Target="../embeddings/oleObject5.bin"/><Relationship Id="rId4" Type="http://schemas.openxmlformats.org/officeDocument/2006/relationships/image" Target="../media/image4.wmf"/><Relationship Id="rId9" Type="http://schemas.openxmlformats.org/officeDocument/2006/relationships/image" Target="../media/image6.wmf"/></Relationships>
</file>

<file path=ppt/slides/_rels/slide30.xml.rels><?xml version="1.0" encoding="UTF-8" standalone="yes"?>
<Relationships xmlns="http://schemas.openxmlformats.org/package/2006/relationships"><Relationship Id="rId3" Type="http://schemas.openxmlformats.org/officeDocument/2006/relationships/image" Target="../media/image97.jpg"/><Relationship Id="rId2" Type="http://schemas.openxmlformats.org/officeDocument/2006/relationships/slideLayout" Target="../slideLayouts/slideLayout9.xml"/><Relationship Id="rId1" Type="http://schemas.openxmlformats.org/officeDocument/2006/relationships/vmlDrawing" Target="../drawings/vmlDrawing26.vml"/><Relationship Id="rId5" Type="http://schemas.openxmlformats.org/officeDocument/2006/relationships/image" Target="../media/image96.wmf"/><Relationship Id="rId4" Type="http://schemas.openxmlformats.org/officeDocument/2006/relationships/oleObject" Target="../embeddings/oleObject105.bin"/></Relationships>
</file>

<file path=ppt/slides/_rels/slide31.xml.rels><?xml version="1.0" encoding="UTF-8" standalone="yes"?>
<Relationships xmlns="http://schemas.openxmlformats.org/package/2006/relationships"><Relationship Id="rId8" Type="http://schemas.openxmlformats.org/officeDocument/2006/relationships/image" Target="../media/image100.wmf"/><Relationship Id="rId3" Type="http://schemas.openxmlformats.org/officeDocument/2006/relationships/oleObject" Target="../embeddings/oleObject106.bin"/><Relationship Id="rId7" Type="http://schemas.openxmlformats.org/officeDocument/2006/relationships/oleObject" Target="../embeddings/oleObject108.bin"/><Relationship Id="rId12" Type="http://schemas.openxmlformats.org/officeDocument/2006/relationships/image" Target="../media/image102.wmf"/><Relationship Id="rId2" Type="http://schemas.openxmlformats.org/officeDocument/2006/relationships/slideLayout" Target="../slideLayouts/slideLayout12.xml"/><Relationship Id="rId1" Type="http://schemas.openxmlformats.org/officeDocument/2006/relationships/vmlDrawing" Target="../drawings/vmlDrawing27.vml"/><Relationship Id="rId6" Type="http://schemas.openxmlformats.org/officeDocument/2006/relationships/image" Target="../media/image99.wmf"/><Relationship Id="rId11" Type="http://schemas.openxmlformats.org/officeDocument/2006/relationships/oleObject" Target="../embeddings/oleObject110.bin"/><Relationship Id="rId5" Type="http://schemas.openxmlformats.org/officeDocument/2006/relationships/oleObject" Target="../embeddings/oleObject107.bin"/><Relationship Id="rId10" Type="http://schemas.openxmlformats.org/officeDocument/2006/relationships/image" Target="../media/image101.wmf"/><Relationship Id="rId4" Type="http://schemas.openxmlformats.org/officeDocument/2006/relationships/image" Target="../media/image98.wmf"/><Relationship Id="rId9" Type="http://schemas.openxmlformats.org/officeDocument/2006/relationships/oleObject" Target="../embeddings/oleObject109.bin"/></Relationships>
</file>

<file path=ppt/slides/_rels/slide32.xml.rels><?xml version="1.0" encoding="UTF-8" standalone="yes"?>
<Relationships xmlns="http://schemas.openxmlformats.org/package/2006/relationships"><Relationship Id="rId8" Type="http://schemas.openxmlformats.org/officeDocument/2006/relationships/image" Target="../media/image105.wmf"/><Relationship Id="rId13" Type="http://schemas.openxmlformats.org/officeDocument/2006/relationships/oleObject" Target="../embeddings/oleObject116.bin"/><Relationship Id="rId18" Type="http://schemas.openxmlformats.org/officeDocument/2006/relationships/image" Target="../media/image110.wmf"/><Relationship Id="rId3" Type="http://schemas.openxmlformats.org/officeDocument/2006/relationships/oleObject" Target="../embeddings/oleObject111.bin"/><Relationship Id="rId21" Type="http://schemas.openxmlformats.org/officeDocument/2006/relationships/oleObject" Target="../embeddings/oleObject120.bin"/><Relationship Id="rId7" Type="http://schemas.openxmlformats.org/officeDocument/2006/relationships/oleObject" Target="../embeddings/oleObject113.bin"/><Relationship Id="rId12" Type="http://schemas.openxmlformats.org/officeDocument/2006/relationships/image" Target="../media/image107.wmf"/><Relationship Id="rId17" Type="http://schemas.openxmlformats.org/officeDocument/2006/relationships/oleObject" Target="../embeddings/oleObject118.bin"/><Relationship Id="rId2" Type="http://schemas.openxmlformats.org/officeDocument/2006/relationships/slideLayout" Target="../slideLayouts/slideLayout13.xml"/><Relationship Id="rId16" Type="http://schemas.openxmlformats.org/officeDocument/2006/relationships/image" Target="../media/image109.wmf"/><Relationship Id="rId20" Type="http://schemas.openxmlformats.org/officeDocument/2006/relationships/image" Target="../media/image111.wmf"/><Relationship Id="rId1" Type="http://schemas.openxmlformats.org/officeDocument/2006/relationships/vmlDrawing" Target="../drawings/vmlDrawing28.vml"/><Relationship Id="rId6" Type="http://schemas.openxmlformats.org/officeDocument/2006/relationships/image" Target="../media/image104.wmf"/><Relationship Id="rId11" Type="http://schemas.openxmlformats.org/officeDocument/2006/relationships/oleObject" Target="../embeddings/oleObject115.bin"/><Relationship Id="rId5" Type="http://schemas.openxmlformats.org/officeDocument/2006/relationships/oleObject" Target="../embeddings/oleObject112.bin"/><Relationship Id="rId15" Type="http://schemas.openxmlformats.org/officeDocument/2006/relationships/oleObject" Target="../embeddings/oleObject117.bin"/><Relationship Id="rId10" Type="http://schemas.openxmlformats.org/officeDocument/2006/relationships/image" Target="../media/image106.wmf"/><Relationship Id="rId19" Type="http://schemas.openxmlformats.org/officeDocument/2006/relationships/oleObject" Target="../embeddings/oleObject119.bin"/><Relationship Id="rId4" Type="http://schemas.openxmlformats.org/officeDocument/2006/relationships/image" Target="../media/image103.wmf"/><Relationship Id="rId9" Type="http://schemas.openxmlformats.org/officeDocument/2006/relationships/oleObject" Target="../embeddings/oleObject114.bin"/><Relationship Id="rId14" Type="http://schemas.openxmlformats.org/officeDocument/2006/relationships/image" Target="../media/image108.wmf"/><Relationship Id="rId22" Type="http://schemas.openxmlformats.org/officeDocument/2006/relationships/image" Target="../media/image112.wmf"/></Relationships>
</file>

<file path=ppt/slides/_rels/slide33.xml.rels><?xml version="1.0" encoding="UTF-8" standalone="yes"?>
<Relationships xmlns="http://schemas.openxmlformats.org/package/2006/relationships"><Relationship Id="rId8" Type="http://schemas.openxmlformats.org/officeDocument/2006/relationships/image" Target="../media/image115.wmf"/><Relationship Id="rId3" Type="http://schemas.openxmlformats.org/officeDocument/2006/relationships/oleObject" Target="../embeddings/oleObject121.bin"/><Relationship Id="rId7" Type="http://schemas.openxmlformats.org/officeDocument/2006/relationships/oleObject" Target="../embeddings/oleObject123.bin"/><Relationship Id="rId2" Type="http://schemas.openxmlformats.org/officeDocument/2006/relationships/slideLayout" Target="../slideLayouts/slideLayout13.xml"/><Relationship Id="rId1" Type="http://schemas.openxmlformats.org/officeDocument/2006/relationships/vmlDrawing" Target="../drawings/vmlDrawing29.vml"/><Relationship Id="rId6" Type="http://schemas.openxmlformats.org/officeDocument/2006/relationships/image" Target="../media/image114.wmf"/><Relationship Id="rId5" Type="http://schemas.openxmlformats.org/officeDocument/2006/relationships/oleObject" Target="../embeddings/oleObject122.bin"/><Relationship Id="rId10" Type="http://schemas.openxmlformats.org/officeDocument/2006/relationships/image" Target="../media/image116.wmf"/><Relationship Id="rId4" Type="http://schemas.openxmlformats.org/officeDocument/2006/relationships/image" Target="../media/image113.wmf"/><Relationship Id="rId9" Type="http://schemas.openxmlformats.org/officeDocument/2006/relationships/oleObject" Target="../embeddings/oleObject124.bin"/></Relationships>
</file>

<file path=ppt/slides/_rels/slide34.xml.rels><?xml version="1.0" encoding="UTF-8" standalone="yes"?>
<Relationships xmlns="http://schemas.openxmlformats.org/package/2006/relationships"><Relationship Id="rId8" Type="http://schemas.openxmlformats.org/officeDocument/2006/relationships/image" Target="../media/image119.wmf"/><Relationship Id="rId3" Type="http://schemas.openxmlformats.org/officeDocument/2006/relationships/oleObject" Target="../embeddings/oleObject125.bin"/><Relationship Id="rId7" Type="http://schemas.openxmlformats.org/officeDocument/2006/relationships/oleObject" Target="../embeddings/oleObject127.bin"/><Relationship Id="rId2" Type="http://schemas.openxmlformats.org/officeDocument/2006/relationships/slideLayout" Target="../slideLayouts/slideLayout12.xml"/><Relationship Id="rId1" Type="http://schemas.openxmlformats.org/officeDocument/2006/relationships/vmlDrawing" Target="../drawings/vmlDrawing30.vml"/><Relationship Id="rId6" Type="http://schemas.openxmlformats.org/officeDocument/2006/relationships/image" Target="../media/image118.wmf"/><Relationship Id="rId5" Type="http://schemas.openxmlformats.org/officeDocument/2006/relationships/oleObject" Target="../embeddings/oleObject126.bin"/><Relationship Id="rId4" Type="http://schemas.openxmlformats.org/officeDocument/2006/relationships/image" Target="../media/image117.wmf"/></Relationships>
</file>

<file path=ppt/slides/_rels/slide35.xml.rels><?xml version="1.0" encoding="UTF-8" standalone="yes"?>
<Relationships xmlns="http://schemas.openxmlformats.org/package/2006/relationships"><Relationship Id="rId8" Type="http://schemas.openxmlformats.org/officeDocument/2006/relationships/image" Target="../media/image122.wmf"/><Relationship Id="rId3" Type="http://schemas.openxmlformats.org/officeDocument/2006/relationships/oleObject" Target="../embeddings/oleObject128.bin"/><Relationship Id="rId7" Type="http://schemas.openxmlformats.org/officeDocument/2006/relationships/oleObject" Target="../embeddings/oleObject130.bin"/><Relationship Id="rId12" Type="http://schemas.openxmlformats.org/officeDocument/2006/relationships/image" Target="../media/image124.wmf"/><Relationship Id="rId2" Type="http://schemas.openxmlformats.org/officeDocument/2006/relationships/slideLayout" Target="../slideLayouts/slideLayout14.xml"/><Relationship Id="rId1" Type="http://schemas.openxmlformats.org/officeDocument/2006/relationships/vmlDrawing" Target="../drawings/vmlDrawing31.vml"/><Relationship Id="rId6" Type="http://schemas.openxmlformats.org/officeDocument/2006/relationships/image" Target="../media/image121.wmf"/><Relationship Id="rId11" Type="http://schemas.openxmlformats.org/officeDocument/2006/relationships/oleObject" Target="../embeddings/oleObject132.bin"/><Relationship Id="rId5" Type="http://schemas.openxmlformats.org/officeDocument/2006/relationships/oleObject" Target="../embeddings/oleObject129.bin"/><Relationship Id="rId10" Type="http://schemas.openxmlformats.org/officeDocument/2006/relationships/image" Target="../media/image123.wmf"/><Relationship Id="rId4" Type="http://schemas.openxmlformats.org/officeDocument/2006/relationships/image" Target="../media/image120.wmf"/><Relationship Id="rId9" Type="http://schemas.openxmlformats.org/officeDocument/2006/relationships/oleObject" Target="../embeddings/oleObject131.bin"/></Relationships>
</file>

<file path=ppt/slides/_rels/slide36.xml.rels><?xml version="1.0" encoding="UTF-8" standalone="yes"?>
<Relationships xmlns="http://schemas.openxmlformats.org/package/2006/relationships"><Relationship Id="rId8" Type="http://schemas.openxmlformats.org/officeDocument/2006/relationships/image" Target="../media/image127.wmf"/><Relationship Id="rId3" Type="http://schemas.openxmlformats.org/officeDocument/2006/relationships/oleObject" Target="../embeddings/oleObject133.bin"/><Relationship Id="rId7" Type="http://schemas.openxmlformats.org/officeDocument/2006/relationships/oleObject" Target="../embeddings/oleObject135.bin"/><Relationship Id="rId2" Type="http://schemas.openxmlformats.org/officeDocument/2006/relationships/slideLayout" Target="../slideLayouts/slideLayout9.xml"/><Relationship Id="rId1" Type="http://schemas.openxmlformats.org/officeDocument/2006/relationships/vmlDrawing" Target="../drawings/vmlDrawing32.vml"/><Relationship Id="rId6" Type="http://schemas.openxmlformats.org/officeDocument/2006/relationships/image" Target="../media/image126.wmf"/><Relationship Id="rId5" Type="http://schemas.openxmlformats.org/officeDocument/2006/relationships/oleObject" Target="../embeddings/oleObject134.bin"/><Relationship Id="rId4" Type="http://schemas.openxmlformats.org/officeDocument/2006/relationships/image" Target="../media/image125.wmf"/></Relationships>
</file>

<file path=ppt/slides/_rels/slide37.xml.rels><?xml version="1.0" encoding="UTF-8" standalone="yes"?>
<Relationships xmlns="http://schemas.openxmlformats.org/package/2006/relationships"><Relationship Id="rId3" Type="http://schemas.openxmlformats.org/officeDocument/2006/relationships/image" Target="../media/image129.jpg"/><Relationship Id="rId2" Type="http://schemas.openxmlformats.org/officeDocument/2006/relationships/slideLayout" Target="../slideLayouts/slideLayout10.xml"/><Relationship Id="rId1" Type="http://schemas.openxmlformats.org/officeDocument/2006/relationships/vmlDrawing" Target="../drawings/vmlDrawing33.vml"/><Relationship Id="rId5" Type="http://schemas.openxmlformats.org/officeDocument/2006/relationships/image" Target="../media/image128.wmf"/><Relationship Id="rId4" Type="http://schemas.openxmlformats.org/officeDocument/2006/relationships/oleObject" Target="../embeddings/oleObject136.bin"/></Relationships>
</file>

<file path=ppt/slides/_rels/slide38.xml.rels><?xml version="1.0" encoding="UTF-8" standalone="yes"?>
<Relationships xmlns="http://schemas.openxmlformats.org/package/2006/relationships"><Relationship Id="rId8" Type="http://schemas.openxmlformats.org/officeDocument/2006/relationships/image" Target="../media/image132.wmf"/><Relationship Id="rId3" Type="http://schemas.openxmlformats.org/officeDocument/2006/relationships/oleObject" Target="../embeddings/oleObject137.bin"/><Relationship Id="rId7" Type="http://schemas.openxmlformats.org/officeDocument/2006/relationships/oleObject" Target="../embeddings/oleObject139.bin"/><Relationship Id="rId2" Type="http://schemas.openxmlformats.org/officeDocument/2006/relationships/slideLayout" Target="../slideLayouts/slideLayout8.xml"/><Relationship Id="rId1" Type="http://schemas.openxmlformats.org/officeDocument/2006/relationships/vmlDrawing" Target="../drawings/vmlDrawing34.vml"/><Relationship Id="rId6" Type="http://schemas.openxmlformats.org/officeDocument/2006/relationships/image" Target="../media/image131.wmf"/><Relationship Id="rId5" Type="http://schemas.openxmlformats.org/officeDocument/2006/relationships/oleObject" Target="../embeddings/oleObject138.bin"/><Relationship Id="rId4" Type="http://schemas.openxmlformats.org/officeDocument/2006/relationships/image" Target="../media/image130.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40.bin"/><Relationship Id="rId2" Type="http://schemas.openxmlformats.org/officeDocument/2006/relationships/slideLayout" Target="../slideLayouts/slideLayout12.xml"/><Relationship Id="rId1" Type="http://schemas.openxmlformats.org/officeDocument/2006/relationships/vmlDrawing" Target="../drawings/vmlDrawing35.vml"/><Relationship Id="rId6" Type="http://schemas.openxmlformats.org/officeDocument/2006/relationships/image" Target="../media/image134.wmf"/><Relationship Id="rId5" Type="http://schemas.openxmlformats.org/officeDocument/2006/relationships/oleObject" Target="../embeddings/oleObject141.bin"/><Relationship Id="rId4" Type="http://schemas.openxmlformats.org/officeDocument/2006/relationships/image" Target="../media/image133.wmf"/></Relationships>
</file>

<file path=ppt/slides/_rels/slide4.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8.wmf"/><Relationship Id="rId5" Type="http://schemas.openxmlformats.org/officeDocument/2006/relationships/oleObject" Target="../embeddings/oleObject9.bin"/><Relationship Id="rId10" Type="http://schemas.openxmlformats.org/officeDocument/2006/relationships/image" Target="../media/image10.wmf"/><Relationship Id="rId4" Type="http://schemas.openxmlformats.org/officeDocument/2006/relationships/image" Target="../media/image7.wmf"/><Relationship Id="rId9" Type="http://schemas.openxmlformats.org/officeDocument/2006/relationships/oleObject" Target="../embeddings/oleObject11.bin"/></Relationships>
</file>

<file path=ppt/slides/_rels/slide40.xml.rels><?xml version="1.0" encoding="UTF-8" standalone="yes"?>
<Relationships xmlns="http://schemas.openxmlformats.org/package/2006/relationships"><Relationship Id="rId8" Type="http://schemas.openxmlformats.org/officeDocument/2006/relationships/image" Target="../media/image137.wmf"/><Relationship Id="rId3" Type="http://schemas.openxmlformats.org/officeDocument/2006/relationships/oleObject" Target="../embeddings/oleObject142.bin"/><Relationship Id="rId7" Type="http://schemas.openxmlformats.org/officeDocument/2006/relationships/oleObject" Target="../embeddings/oleObject144.bin"/><Relationship Id="rId2" Type="http://schemas.openxmlformats.org/officeDocument/2006/relationships/slideLayout" Target="../slideLayouts/slideLayout14.xml"/><Relationship Id="rId1" Type="http://schemas.openxmlformats.org/officeDocument/2006/relationships/vmlDrawing" Target="../drawings/vmlDrawing36.vml"/><Relationship Id="rId6" Type="http://schemas.openxmlformats.org/officeDocument/2006/relationships/image" Target="../media/image136.wmf"/><Relationship Id="rId5" Type="http://schemas.openxmlformats.org/officeDocument/2006/relationships/oleObject" Target="../embeddings/oleObject143.bin"/><Relationship Id="rId4" Type="http://schemas.openxmlformats.org/officeDocument/2006/relationships/image" Target="../media/image135.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image" Target="../media/image138.jp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8" Type="http://schemas.openxmlformats.org/officeDocument/2006/relationships/image" Target="../media/image141.wmf"/><Relationship Id="rId3" Type="http://schemas.openxmlformats.org/officeDocument/2006/relationships/oleObject" Target="../embeddings/oleObject145.bin"/><Relationship Id="rId7" Type="http://schemas.openxmlformats.org/officeDocument/2006/relationships/oleObject" Target="../embeddings/oleObject147.bin"/><Relationship Id="rId2" Type="http://schemas.openxmlformats.org/officeDocument/2006/relationships/slideLayout" Target="../slideLayouts/slideLayout8.xml"/><Relationship Id="rId1" Type="http://schemas.openxmlformats.org/officeDocument/2006/relationships/vmlDrawing" Target="../drawings/vmlDrawing37.vml"/><Relationship Id="rId6" Type="http://schemas.openxmlformats.org/officeDocument/2006/relationships/image" Target="../media/image140.wmf"/><Relationship Id="rId5" Type="http://schemas.openxmlformats.org/officeDocument/2006/relationships/oleObject" Target="../embeddings/oleObject146.bin"/><Relationship Id="rId10" Type="http://schemas.openxmlformats.org/officeDocument/2006/relationships/image" Target="../media/image142.wmf"/><Relationship Id="rId4" Type="http://schemas.openxmlformats.org/officeDocument/2006/relationships/image" Target="../media/image139.wmf"/><Relationship Id="rId9" Type="http://schemas.openxmlformats.org/officeDocument/2006/relationships/oleObject" Target="../embeddings/oleObject148.bin"/></Relationships>
</file>

<file path=ppt/slides/_rels/slide45.xml.rels><?xml version="1.0" encoding="UTF-8" standalone="yes"?>
<Relationships xmlns="http://schemas.openxmlformats.org/package/2006/relationships"><Relationship Id="rId8" Type="http://schemas.openxmlformats.org/officeDocument/2006/relationships/image" Target="../media/image145.wmf"/><Relationship Id="rId3" Type="http://schemas.openxmlformats.org/officeDocument/2006/relationships/oleObject" Target="../embeddings/oleObject149.bin"/><Relationship Id="rId7" Type="http://schemas.openxmlformats.org/officeDocument/2006/relationships/oleObject" Target="../embeddings/oleObject151.bin"/><Relationship Id="rId2" Type="http://schemas.openxmlformats.org/officeDocument/2006/relationships/slideLayout" Target="../slideLayouts/slideLayout9.xml"/><Relationship Id="rId1" Type="http://schemas.openxmlformats.org/officeDocument/2006/relationships/vmlDrawing" Target="../drawings/vmlDrawing38.vml"/><Relationship Id="rId6" Type="http://schemas.openxmlformats.org/officeDocument/2006/relationships/image" Target="../media/image144.wmf"/><Relationship Id="rId5" Type="http://schemas.openxmlformats.org/officeDocument/2006/relationships/oleObject" Target="../embeddings/oleObject150.bin"/><Relationship Id="rId10" Type="http://schemas.openxmlformats.org/officeDocument/2006/relationships/image" Target="../media/image146.wmf"/><Relationship Id="rId4" Type="http://schemas.openxmlformats.org/officeDocument/2006/relationships/image" Target="../media/image143.wmf"/><Relationship Id="rId9" Type="http://schemas.openxmlformats.org/officeDocument/2006/relationships/oleObject" Target="../embeddings/oleObject152.bin"/></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53.bin"/><Relationship Id="rId2" Type="http://schemas.openxmlformats.org/officeDocument/2006/relationships/slideLayout" Target="../slideLayouts/slideLayout12.xml"/><Relationship Id="rId1" Type="http://schemas.openxmlformats.org/officeDocument/2006/relationships/vmlDrawing" Target="../drawings/vmlDrawing39.vml"/><Relationship Id="rId6" Type="http://schemas.openxmlformats.org/officeDocument/2006/relationships/image" Target="../media/image148.wmf"/><Relationship Id="rId5" Type="http://schemas.openxmlformats.org/officeDocument/2006/relationships/oleObject" Target="../embeddings/oleObject154.bin"/><Relationship Id="rId4" Type="http://schemas.openxmlformats.org/officeDocument/2006/relationships/image" Target="../media/image147.wmf"/></Relationships>
</file>

<file path=ppt/slides/_rels/slide47.xml.rels><?xml version="1.0" encoding="UTF-8" standalone="yes"?>
<Relationships xmlns="http://schemas.openxmlformats.org/package/2006/relationships"><Relationship Id="rId8" Type="http://schemas.openxmlformats.org/officeDocument/2006/relationships/image" Target="../media/image151.wmf"/><Relationship Id="rId13" Type="http://schemas.openxmlformats.org/officeDocument/2006/relationships/oleObject" Target="../embeddings/oleObject160.bin"/><Relationship Id="rId3" Type="http://schemas.openxmlformats.org/officeDocument/2006/relationships/oleObject" Target="../embeddings/oleObject155.bin"/><Relationship Id="rId7" Type="http://schemas.openxmlformats.org/officeDocument/2006/relationships/oleObject" Target="../embeddings/oleObject157.bin"/><Relationship Id="rId12" Type="http://schemas.openxmlformats.org/officeDocument/2006/relationships/image" Target="../media/image153.wmf"/><Relationship Id="rId2" Type="http://schemas.openxmlformats.org/officeDocument/2006/relationships/slideLayout" Target="../slideLayouts/slideLayout12.xml"/><Relationship Id="rId16" Type="http://schemas.openxmlformats.org/officeDocument/2006/relationships/image" Target="../media/image155.wmf"/><Relationship Id="rId1" Type="http://schemas.openxmlformats.org/officeDocument/2006/relationships/vmlDrawing" Target="../drawings/vmlDrawing40.vml"/><Relationship Id="rId6" Type="http://schemas.openxmlformats.org/officeDocument/2006/relationships/image" Target="../media/image150.wmf"/><Relationship Id="rId11" Type="http://schemas.openxmlformats.org/officeDocument/2006/relationships/oleObject" Target="../embeddings/oleObject159.bin"/><Relationship Id="rId5" Type="http://schemas.openxmlformats.org/officeDocument/2006/relationships/oleObject" Target="../embeddings/oleObject156.bin"/><Relationship Id="rId15" Type="http://schemas.openxmlformats.org/officeDocument/2006/relationships/oleObject" Target="../embeddings/oleObject161.bin"/><Relationship Id="rId10" Type="http://schemas.openxmlformats.org/officeDocument/2006/relationships/image" Target="../media/image152.wmf"/><Relationship Id="rId4" Type="http://schemas.openxmlformats.org/officeDocument/2006/relationships/image" Target="../media/image149.wmf"/><Relationship Id="rId9" Type="http://schemas.openxmlformats.org/officeDocument/2006/relationships/oleObject" Target="../embeddings/oleObject158.bin"/><Relationship Id="rId14" Type="http://schemas.openxmlformats.org/officeDocument/2006/relationships/image" Target="../media/image154.wmf"/></Relationships>
</file>

<file path=ppt/slides/_rels/slide48.xml.rels><?xml version="1.0" encoding="UTF-8" standalone="yes"?>
<Relationships xmlns="http://schemas.openxmlformats.org/package/2006/relationships"><Relationship Id="rId8" Type="http://schemas.openxmlformats.org/officeDocument/2006/relationships/image" Target="../media/image157.wmf"/><Relationship Id="rId13" Type="http://schemas.openxmlformats.org/officeDocument/2006/relationships/oleObject" Target="../embeddings/oleObject167.bin"/><Relationship Id="rId18" Type="http://schemas.openxmlformats.org/officeDocument/2006/relationships/image" Target="../media/image162.wmf"/><Relationship Id="rId3" Type="http://schemas.openxmlformats.org/officeDocument/2006/relationships/oleObject" Target="../embeddings/oleObject162.bin"/><Relationship Id="rId7" Type="http://schemas.openxmlformats.org/officeDocument/2006/relationships/oleObject" Target="../embeddings/oleObject164.bin"/><Relationship Id="rId12" Type="http://schemas.openxmlformats.org/officeDocument/2006/relationships/image" Target="../media/image159.wmf"/><Relationship Id="rId17" Type="http://schemas.openxmlformats.org/officeDocument/2006/relationships/oleObject" Target="../embeddings/oleObject169.bin"/><Relationship Id="rId2" Type="http://schemas.openxmlformats.org/officeDocument/2006/relationships/slideLayout" Target="../slideLayouts/slideLayout12.xml"/><Relationship Id="rId16" Type="http://schemas.openxmlformats.org/officeDocument/2006/relationships/image" Target="../media/image161.wmf"/><Relationship Id="rId1" Type="http://schemas.openxmlformats.org/officeDocument/2006/relationships/vmlDrawing" Target="../drawings/vmlDrawing41.vml"/><Relationship Id="rId6" Type="http://schemas.openxmlformats.org/officeDocument/2006/relationships/image" Target="../media/image156.wmf"/><Relationship Id="rId11" Type="http://schemas.openxmlformats.org/officeDocument/2006/relationships/oleObject" Target="../embeddings/oleObject166.bin"/><Relationship Id="rId5" Type="http://schemas.openxmlformats.org/officeDocument/2006/relationships/oleObject" Target="../embeddings/oleObject163.bin"/><Relationship Id="rId15" Type="http://schemas.openxmlformats.org/officeDocument/2006/relationships/oleObject" Target="../embeddings/oleObject168.bin"/><Relationship Id="rId10" Type="http://schemas.openxmlformats.org/officeDocument/2006/relationships/image" Target="../media/image158.wmf"/><Relationship Id="rId4" Type="http://schemas.openxmlformats.org/officeDocument/2006/relationships/image" Target="../media/image150.wmf"/><Relationship Id="rId9" Type="http://schemas.openxmlformats.org/officeDocument/2006/relationships/oleObject" Target="../embeddings/oleObject165.bin"/><Relationship Id="rId14" Type="http://schemas.openxmlformats.org/officeDocument/2006/relationships/image" Target="../media/image160.wmf"/></Relationships>
</file>

<file path=ppt/slides/_rels/slide49.xml.rels><?xml version="1.0" encoding="UTF-8" standalone="yes"?>
<Relationships xmlns="http://schemas.openxmlformats.org/package/2006/relationships"><Relationship Id="rId3" Type="http://schemas.openxmlformats.org/officeDocument/2006/relationships/image" Target="../media/image163.png"/><Relationship Id="rId2" Type="http://schemas.openxmlformats.org/officeDocument/2006/relationships/notesSlide" Target="../notesSlides/notesSlide5.xml"/><Relationship Id="rId1" Type="http://schemas.openxmlformats.org/officeDocument/2006/relationships/slideLayout" Target="../slideLayouts/slideLayout22.xml"/><Relationship Id="rId4" Type="http://schemas.openxmlformats.org/officeDocument/2006/relationships/image" Target="../media/image164.sv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8.xml"/><Relationship Id="rId1" Type="http://schemas.openxmlformats.org/officeDocument/2006/relationships/vmlDrawing" Target="../drawings/vmlDrawing3.vml"/><Relationship Id="rId6" Type="http://schemas.openxmlformats.org/officeDocument/2006/relationships/image" Target="../media/image11.wmf"/><Relationship Id="rId5" Type="http://schemas.openxmlformats.org/officeDocument/2006/relationships/oleObject" Target="../embeddings/oleObject12.bin"/><Relationship Id="rId4" Type="http://schemas.openxmlformats.org/officeDocument/2006/relationships/image" Target="../media/image12.jpg"/></Relationships>
</file>

<file path=ppt/slides/_rels/slide6.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13.bin"/><Relationship Id="rId7" Type="http://schemas.openxmlformats.org/officeDocument/2006/relationships/oleObject" Target="../embeddings/oleObject15.bin"/><Relationship Id="rId12" Type="http://schemas.openxmlformats.org/officeDocument/2006/relationships/image" Target="../media/image16.wmf"/><Relationship Id="rId2" Type="http://schemas.openxmlformats.org/officeDocument/2006/relationships/slideLayout" Target="../slideLayouts/slideLayout12.xml"/><Relationship Id="rId1" Type="http://schemas.openxmlformats.org/officeDocument/2006/relationships/vmlDrawing" Target="../drawings/vmlDrawing4.vml"/><Relationship Id="rId6" Type="http://schemas.openxmlformats.org/officeDocument/2006/relationships/image" Target="../media/image14.wmf"/><Relationship Id="rId11" Type="http://schemas.openxmlformats.org/officeDocument/2006/relationships/oleObject" Target="../embeddings/oleObject17.bin"/><Relationship Id="rId5" Type="http://schemas.openxmlformats.org/officeDocument/2006/relationships/oleObject" Target="../embeddings/oleObject14.bin"/><Relationship Id="rId10" Type="http://schemas.openxmlformats.org/officeDocument/2006/relationships/image" Target="../media/image15.wmf"/><Relationship Id="rId4" Type="http://schemas.openxmlformats.org/officeDocument/2006/relationships/image" Target="../media/image13.wmf"/><Relationship Id="rId9" Type="http://schemas.openxmlformats.org/officeDocument/2006/relationships/oleObject" Target="../embeddings/oleObject16.bin"/></Relationships>
</file>

<file path=ppt/slides/_rels/slide7.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18.bin"/><Relationship Id="rId7" Type="http://schemas.openxmlformats.org/officeDocument/2006/relationships/oleObject" Target="../embeddings/oleObject20.bin"/><Relationship Id="rId2" Type="http://schemas.openxmlformats.org/officeDocument/2006/relationships/slideLayout" Target="../slideLayouts/slideLayout9.xml"/><Relationship Id="rId1" Type="http://schemas.openxmlformats.org/officeDocument/2006/relationships/vmlDrawing" Target="../drawings/vmlDrawing5.vml"/><Relationship Id="rId6" Type="http://schemas.openxmlformats.org/officeDocument/2006/relationships/image" Target="../media/image5.wmf"/><Relationship Id="rId5" Type="http://schemas.openxmlformats.org/officeDocument/2006/relationships/oleObject" Target="../embeddings/oleObject19.bin"/><Relationship Id="rId4" Type="http://schemas.openxmlformats.org/officeDocument/2006/relationships/image" Target="../media/image17.wmf"/></Relationships>
</file>

<file path=ppt/slides/_rels/slide8.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oleObject" Target="../embeddings/oleObject21.bin"/><Relationship Id="rId7" Type="http://schemas.openxmlformats.org/officeDocument/2006/relationships/oleObject" Target="../embeddings/oleObject23.bin"/><Relationship Id="rId2" Type="http://schemas.openxmlformats.org/officeDocument/2006/relationships/slideLayout" Target="../slideLayouts/slideLayout12.xml"/><Relationship Id="rId1" Type="http://schemas.openxmlformats.org/officeDocument/2006/relationships/vmlDrawing" Target="../drawings/vmlDrawing6.vml"/><Relationship Id="rId6" Type="http://schemas.openxmlformats.org/officeDocument/2006/relationships/image" Target="../media/image20.wmf"/><Relationship Id="rId5" Type="http://schemas.openxmlformats.org/officeDocument/2006/relationships/oleObject" Target="../embeddings/oleObject22.bin"/><Relationship Id="rId10" Type="http://schemas.openxmlformats.org/officeDocument/2006/relationships/image" Target="../media/image22.wmf"/><Relationship Id="rId4" Type="http://schemas.openxmlformats.org/officeDocument/2006/relationships/image" Target="../media/image19.wmf"/><Relationship Id="rId9" Type="http://schemas.openxmlformats.org/officeDocument/2006/relationships/oleObject" Target="../embeddings/oleObject24.bin"/></Relationships>
</file>

<file path=ppt/slides/_rels/slide9.xml.rels><?xml version="1.0" encoding="UTF-8" standalone="yes"?>
<Relationships xmlns="http://schemas.openxmlformats.org/package/2006/relationships"><Relationship Id="rId8" Type="http://schemas.openxmlformats.org/officeDocument/2006/relationships/image" Target="../media/image25.wmf"/><Relationship Id="rId13" Type="http://schemas.openxmlformats.org/officeDocument/2006/relationships/oleObject" Target="../embeddings/oleObject30.bin"/><Relationship Id="rId3" Type="http://schemas.openxmlformats.org/officeDocument/2006/relationships/oleObject" Target="../embeddings/oleObject25.bin"/><Relationship Id="rId7" Type="http://schemas.openxmlformats.org/officeDocument/2006/relationships/oleObject" Target="../embeddings/oleObject27.bin"/><Relationship Id="rId12" Type="http://schemas.openxmlformats.org/officeDocument/2006/relationships/image" Target="../media/image27.wmf"/><Relationship Id="rId2" Type="http://schemas.openxmlformats.org/officeDocument/2006/relationships/slideLayout" Target="../slideLayouts/slideLayout12.xml"/><Relationship Id="rId1" Type="http://schemas.openxmlformats.org/officeDocument/2006/relationships/vmlDrawing" Target="../drawings/vmlDrawing7.vml"/><Relationship Id="rId6" Type="http://schemas.openxmlformats.org/officeDocument/2006/relationships/image" Target="../media/image24.wmf"/><Relationship Id="rId11" Type="http://schemas.openxmlformats.org/officeDocument/2006/relationships/oleObject" Target="../embeddings/oleObject29.bin"/><Relationship Id="rId5" Type="http://schemas.openxmlformats.org/officeDocument/2006/relationships/oleObject" Target="../embeddings/oleObject26.bin"/><Relationship Id="rId10" Type="http://schemas.openxmlformats.org/officeDocument/2006/relationships/image" Target="../media/image26.wmf"/><Relationship Id="rId4" Type="http://schemas.openxmlformats.org/officeDocument/2006/relationships/image" Target="../media/image23.wmf"/><Relationship Id="rId9" Type="http://schemas.openxmlformats.org/officeDocument/2006/relationships/oleObject" Target="../embeddings/oleObject28.bin"/><Relationship Id="rId14" Type="http://schemas.openxmlformats.org/officeDocument/2006/relationships/image" Target="../media/image28.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98728-A241-43F4-95FF-6C49FEEA0911}"/>
              </a:ext>
              <a:ext uri="{C183D7F6-B498-43B3-948B-1728B52AA6E4}">
                <adec:decorative xmlns:adec="http://schemas.microsoft.com/office/drawing/2017/decorative" val="0"/>
              </a:ext>
            </a:extLst>
          </p:cNvPr>
          <p:cNvSpPr>
            <a:spLocks noGrp="1"/>
          </p:cNvSpPr>
          <p:nvPr>
            <p:ph type="title"/>
          </p:nvPr>
        </p:nvSpPr>
        <p:spPr>
          <a:xfrm>
            <a:off x="457199" y="143692"/>
            <a:ext cx="8360230" cy="903443"/>
          </a:xfrm>
        </p:spPr>
        <p:txBody>
          <a:bodyPr anchor="ctr"/>
          <a:lstStyle/>
          <a:p>
            <a:r>
              <a:rPr lang="en-US" sz="3200" dirty="0"/>
              <a:t>Thomas’ Calculus: Early Transcendentals</a:t>
            </a:r>
          </a:p>
        </p:txBody>
      </p:sp>
      <p:sp>
        <p:nvSpPr>
          <p:cNvPr id="3" name="Content Placeholder 2">
            <a:extLst>
              <a:ext uri="{FF2B5EF4-FFF2-40B4-BE49-F238E27FC236}">
                <a16:creationId xmlns:a16="http://schemas.microsoft.com/office/drawing/2014/main" id="{ABE18F80-D4FC-4D8F-B2BD-E7BEE7E012B5}"/>
              </a:ext>
              <a:ext uri="{C183D7F6-B498-43B3-948B-1728B52AA6E4}">
                <adec:decorative xmlns:adec="http://schemas.microsoft.com/office/drawing/2017/decorative" val="0"/>
              </a:ext>
            </a:extLst>
          </p:cNvPr>
          <p:cNvSpPr>
            <a:spLocks noGrp="1"/>
          </p:cNvSpPr>
          <p:nvPr>
            <p:ph type="body" idx="1"/>
          </p:nvPr>
        </p:nvSpPr>
        <p:spPr>
          <a:xfrm>
            <a:off x="457200" y="1157748"/>
            <a:ext cx="8229600" cy="409430"/>
          </a:xfrm>
        </p:spPr>
        <p:txBody>
          <a:bodyPr anchor="ctr"/>
          <a:lstStyle/>
          <a:p>
            <a:r>
              <a:rPr lang="en-US" dirty="0"/>
              <a:t>Fifteenth Edition</a:t>
            </a:r>
          </a:p>
        </p:txBody>
      </p:sp>
      <p:pic>
        <p:nvPicPr>
          <p:cNvPr id="10" name="Picture 9" descr="Front Cover: Thomas’ Calculus: Early Transcendentals, Fifteenth Edition by Hass, Heil, Bogacki and Wei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3645" y="1676400"/>
            <a:ext cx="3617262" cy="4623805"/>
          </a:xfrm>
          <a:prstGeom prst="rect">
            <a:avLst/>
          </a:prstGeom>
          <a:ln w="9525">
            <a:solidFill>
              <a:schemeClr val="tx1"/>
            </a:solidFill>
          </a:ln>
        </p:spPr>
      </p:pic>
      <p:sp>
        <p:nvSpPr>
          <p:cNvPr id="5" name="Content Placeholder 4">
            <a:extLst>
              <a:ext uri="{FF2B5EF4-FFF2-40B4-BE49-F238E27FC236}">
                <a16:creationId xmlns:a16="http://schemas.microsoft.com/office/drawing/2014/main" id="{2D222376-7AD7-4443-B67A-120BE12F4DDB}"/>
              </a:ext>
              <a:ext uri="{C183D7F6-B498-43B3-948B-1728B52AA6E4}">
                <adec:decorative xmlns:adec="http://schemas.microsoft.com/office/drawing/2017/decorative" val="0"/>
              </a:ext>
            </a:extLst>
          </p:cNvPr>
          <p:cNvSpPr>
            <a:spLocks noGrp="1"/>
          </p:cNvSpPr>
          <p:nvPr>
            <p:ph sz="quarter" idx="14"/>
          </p:nvPr>
        </p:nvSpPr>
        <p:spPr>
          <a:xfrm>
            <a:off x="5029200" y="1906104"/>
            <a:ext cx="3657600" cy="1186345"/>
          </a:xfrm>
        </p:spPr>
        <p:txBody>
          <a:bodyPr/>
          <a:lstStyle/>
          <a:p>
            <a:pPr marL="0" algn="ctr"/>
            <a:r>
              <a:rPr lang="en-US" sz="4000" b="1" dirty="0">
                <a:latin typeface="+mj-lt"/>
              </a:rPr>
              <a:t>Chapter 14</a:t>
            </a:r>
            <a:endParaRPr lang="en-US" sz="4000" dirty="0">
              <a:latin typeface="+mj-lt"/>
            </a:endParaRPr>
          </a:p>
        </p:txBody>
      </p:sp>
      <p:sp>
        <p:nvSpPr>
          <p:cNvPr id="6" name="Content Placeholder 5">
            <a:extLst>
              <a:ext uri="{FF2B5EF4-FFF2-40B4-BE49-F238E27FC236}">
                <a16:creationId xmlns:a16="http://schemas.microsoft.com/office/drawing/2014/main" id="{82FD4EC9-4778-4E2F-B136-2A176CA2BA69}"/>
              </a:ext>
              <a:ext uri="{C183D7F6-B498-43B3-948B-1728B52AA6E4}">
                <adec:decorative xmlns:adec="http://schemas.microsoft.com/office/drawing/2017/decorative" val="0"/>
              </a:ext>
            </a:extLst>
          </p:cNvPr>
          <p:cNvSpPr>
            <a:spLocks noGrp="1"/>
          </p:cNvSpPr>
          <p:nvPr>
            <p:ph sz="quarter" idx="15"/>
          </p:nvPr>
        </p:nvSpPr>
        <p:spPr>
          <a:xfrm>
            <a:off x="5029200" y="3252789"/>
            <a:ext cx="3657600" cy="1201019"/>
          </a:xfrm>
        </p:spPr>
        <p:txBody>
          <a:bodyPr/>
          <a:lstStyle/>
          <a:p>
            <a:r>
              <a:rPr lang="en-US" sz="3600" dirty="0"/>
              <a:t>Partial Derivatives</a:t>
            </a:r>
            <a:endParaRPr lang="en-US" altLang="en-US" sz="3600" dirty="0"/>
          </a:p>
        </p:txBody>
      </p:sp>
      <p:pic>
        <p:nvPicPr>
          <p:cNvPr id="22" name="Picture Placeholder 21" descr="Pearson Logo">
            <a:extLst>
              <a:ext uri="{FF2B5EF4-FFF2-40B4-BE49-F238E27FC236}">
                <a16:creationId xmlns:a16="http://schemas.microsoft.com/office/drawing/2014/main" id="{463657D3-0029-4FB6-A24C-CAB832988B4E}"/>
              </a:ext>
            </a:extLst>
          </p:cNvPr>
          <p:cNvPicPr>
            <a:picLocks noGrp="1" noChangeAspect="1"/>
          </p:cNvPicPr>
          <p:nvPr>
            <p:ph type="pic" sz="quarter" idx="16"/>
          </p:nvPr>
        </p:nvPicPr>
        <p:blipFill>
          <a:blip r:embed="rId4"/>
          <a:srcRect t="22152" b="22152"/>
          <a:stretch>
            <a:fillRect/>
          </a:stretch>
        </p:blipFill>
        <p:spPr>
          <a:xfrm>
            <a:off x="315677" y="6420639"/>
            <a:ext cx="1176574" cy="296443"/>
          </a:xfrm>
        </p:spPr>
      </p:pic>
      <p:sp>
        <p:nvSpPr>
          <p:cNvPr id="8" name="Content Placeholder 7">
            <a:extLst>
              <a:ext uri="{FF2B5EF4-FFF2-40B4-BE49-F238E27FC236}">
                <a16:creationId xmlns:a16="http://schemas.microsoft.com/office/drawing/2014/main" id="{C8E88D28-1A9F-4FC4-946F-10B4629D1438}"/>
              </a:ext>
              <a:ext uri="{C183D7F6-B498-43B3-948B-1728B52AA6E4}">
                <adec:decorative xmlns:adec="http://schemas.microsoft.com/office/drawing/2017/decorative" val="0"/>
              </a:ext>
            </a:extLst>
          </p:cNvPr>
          <p:cNvSpPr>
            <a:spLocks noGrp="1"/>
          </p:cNvSpPr>
          <p:nvPr>
            <p:ph sz="quarter" idx="17"/>
          </p:nvPr>
        </p:nvSpPr>
        <p:spPr>
          <a:xfrm>
            <a:off x="1644908" y="6424613"/>
            <a:ext cx="6087080" cy="233508"/>
          </a:xfrm>
        </p:spPr>
        <p:txBody>
          <a:bodyPr/>
          <a:lstStyle/>
          <a:p>
            <a:pPr marL="0" indent="0" algn="ctr"/>
            <a:r>
              <a:rPr lang="en-US" altLang="en-US" sz="1200" b="0" dirty="0">
                <a:latin typeface="Verdana"/>
                <a:cs typeface="Verdana" panose="020B0604030504040204" pitchFamily="34" charset="0"/>
              </a:rPr>
              <a:t>Copyright © </a:t>
            </a:r>
            <a:r>
              <a:rPr lang="en-US" dirty="0"/>
              <a:t>2023, 2018, 2014</a:t>
            </a:r>
            <a:r>
              <a:rPr lang="en-US" altLang="en-US" sz="1200" b="0" dirty="0">
                <a:latin typeface="Verdana"/>
                <a:cs typeface="Verdana" panose="020B0604030504040204" pitchFamily="34" charset="0"/>
              </a:rPr>
              <a:t> Pearson Education, Inc. All Rights Reserved</a:t>
            </a:r>
          </a:p>
        </p:txBody>
      </p:sp>
    </p:spTree>
    <p:extLst>
      <p:ext uri="{BB962C8B-B14F-4D97-AF65-F5344CB8AC3E}">
        <p14:creationId xmlns:p14="http://schemas.microsoft.com/office/powerpoint/2010/main" val="1288000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dirty="0"/>
              <a:t>Estimating Change in a Specific Direction </a:t>
            </a:r>
            <a:r>
              <a:rPr lang="en-IN" sz="2000" b="0" dirty="0"/>
              <a:t>(1 of 4)</a:t>
            </a:r>
          </a:p>
        </p:txBody>
      </p:sp>
      <p:sp>
        <p:nvSpPr>
          <p:cNvPr id="3" name="Content Placeholder 2"/>
          <p:cNvSpPr>
            <a:spLocks noGrp="1"/>
          </p:cNvSpPr>
          <p:nvPr>
            <p:ph idx="1"/>
          </p:nvPr>
        </p:nvSpPr>
        <p:spPr>
          <a:xfrm>
            <a:off x="457200" y="1600200"/>
            <a:ext cx="8229600" cy="530558"/>
          </a:xfrm>
        </p:spPr>
        <p:txBody>
          <a:bodyPr/>
          <a:lstStyle/>
          <a:p>
            <a:pPr marL="0" indent="0">
              <a:buNone/>
            </a:pPr>
            <a:r>
              <a:rPr lang="en-IN" b="1" dirty="0"/>
              <a:t>Estimating the Change in </a:t>
            </a:r>
            <a:r>
              <a:rPr lang="en-IN" b="1" i="1" dirty="0"/>
              <a:t>f</a:t>
            </a:r>
            <a:r>
              <a:rPr lang="en-IN" b="1" dirty="0"/>
              <a:t> in a Direction u</a:t>
            </a:r>
          </a:p>
        </p:txBody>
      </p:sp>
      <p:sp>
        <p:nvSpPr>
          <p:cNvPr id="4" name="Content Placeholder 3"/>
          <p:cNvSpPr>
            <a:spLocks noGrp="1"/>
          </p:cNvSpPr>
          <p:nvPr>
            <p:ph idx="13"/>
          </p:nvPr>
        </p:nvSpPr>
        <p:spPr>
          <a:xfrm>
            <a:off x="457200" y="2344948"/>
            <a:ext cx="6553200" cy="474452"/>
          </a:xfrm>
        </p:spPr>
        <p:txBody>
          <a:bodyPr/>
          <a:lstStyle/>
          <a:p>
            <a:pPr marL="0" indent="0">
              <a:buNone/>
            </a:pPr>
            <a:r>
              <a:rPr lang="en-IN" dirty="0"/>
              <a:t>To estimate the change in the value of a</a:t>
            </a:r>
          </a:p>
        </p:txBody>
      </p:sp>
      <p:sp>
        <p:nvSpPr>
          <p:cNvPr id="5" name="Content Placeholder 4"/>
          <p:cNvSpPr>
            <a:spLocks noGrp="1"/>
          </p:cNvSpPr>
          <p:nvPr>
            <p:ph idx="14"/>
          </p:nvPr>
        </p:nvSpPr>
        <p:spPr>
          <a:xfrm>
            <a:off x="457199" y="2888561"/>
            <a:ext cx="7543801" cy="478621"/>
          </a:xfrm>
        </p:spPr>
        <p:txBody>
          <a:bodyPr/>
          <a:lstStyle/>
          <a:p>
            <a:pPr marL="0" indent="0">
              <a:buNone/>
            </a:pPr>
            <a:r>
              <a:rPr lang="en-IN" dirty="0"/>
              <a:t>differentiable function </a:t>
            </a:r>
            <a:r>
              <a:rPr lang="en-IN" i="1" dirty="0"/>
              <a:t>f</a:t>
            </a:r>
            <a:r>
              <a:rPr lang="en-IN" dirty="0"/>
              <a:t> when we move a small</a:t>
            </a:r>
          </a:p>
        </p:txBody>
      </p:sp>
      <p:sp>
        <p:nvSpPr>
          <p:cNvPr id="6" name="Content Placeholder 5"/>
          <p:cNvSpPr>
            <a:spLocks noGrp="1"/>
          </p:cNvSpPr>
          <p:nvPr>
            <p:ph idx="15"/>
          </p:nvPr>
        </p:nvSpPr>
        <p:spPr>
          <a:xfrm>
            <a:off x="457199" y="3436343"/>
            <a:ext cx="3927514" cy="496679"/>
          </a:xfrm>
        </p:spPr>
        <p:txBody>
          <a:bodyPr/>
          <a:lstStyle/>
          <a:p>
            <a:pPr marL="0" indent="0">
              <a:buNone/>
            </a:pPr>
            <a:r>
              <a:rPr lang="en-IN" dirty="0"/>
              <a:t>distance </a:t>
            </a:r>
            <a:r>
              <a:rPr lang="en-IN" i="1" dirty="0"/>
              <a:t>d</a:t>
            </a:r>
            <a:r>
              <a:rPr lang="en-IN" sz="100" dirty="0"/>
              <a:t> </a:t>
            </a:r>
            <a:r>
              <a:rPr lang="en-IN" i="1" dirty="0"/>
              <a:t>s </a:t>
            </a:r>
            <a:r>
              <a:rPr lang="en-IN" dirty="0"/>
              <a:t>from a point</a:t>
            </a:r>
          </a:p>
        </p:txBody>
      </p:sp>
      <p:graphicFrame>
        <p:nvGraphicFramePr>
          <p:cNvPr id="14" name="Object 13" descr="P sub 0">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4455968" y="3487972"/>
          <a:ext cx="398687" cy="453133"/>
        </p:xfrm>
        <a:graphic>
          <a:graphicData uri="http://schemas.openxmlformats.org/presentationml/2006/ole">
            <mc:AlternateContent xmlns:mc="http://schemas.openxmlformats.org/markup-compatibility/2006">
              <mc:Choice xmlns:v="urn:schemas-microsoft-com:vml" Requires="v">
                <p:oleObj spid="_x0000_s50194" name="Equation" r:id="rId3" imgW="279360" imgH="380880" progId="Equation.DSMT4">
                  <p:embed/>
                </p:oleObj>
              </mc:Choice>
              <mc:Fallback>
                <p:oleObj name="Equation" r:id="rId3" imgW="279360" imgH="380880" progId="Equation.DSMT4">
                  <p:embed/>
                  <p:pic>
                    <p:nvPicPr>
                      <p:cNvPr id="14" name="Object 13" descr="P sub 0">
                        <a:extLst>
                          <a:ext uri="{FF2B5EF4-FFF2-40B4-BE49-F238E27FC236}">
                            <a16:creationId xmlns:a16="http://schemas.microsoft.com/office/drawing/2014/main" id="{BA8F6C83-2B39-4C74-8EDD-D41ED1AB1692}"/>
                          </a:ext>
                        </a:extLst>
                      </p:cNvPr>
                      <p:cNvPicPr/>
                      <p:nvPr/>
                    </p:nvPicPr>
                    <p:blipFill>
                      <a:blip r:embed="rId4"/>
                      <a:stretch>
                        <a:fillRect/>
                      </a:stretch>
                    </p:blipFill>
                    <p:spPr>
                      <a:xfrm>
                        <a:off x="4455968" y="3487972"/>
                        <a:ext cx="398687" cy="453133"/>
                      </a:xfrm>
                      <a:prstGeom prst="rect">
                        <a:avLst/>
                      </a:prstGeom>
                    </p:spPr>
                  </p:pic>
                </p:oleObj>
              </mc:Fallback>
            </mc:AlternateContent>
          </a:graphicData>
        </a:graphic>
      </p:graphicFrame>
      <p:sp>
        <p:nvSpPr>
          <p:cNvPr id="7" name="Content Placeholder 6"/>
          <p:cNvSpPr>
            <a:spLocks noGrp="1"/>
          </p:cNvSpPr>
          <p:nvPr>
            <p:ph idx="16"/>
          </p:nvPr>
        </p:nvSpPr>
        <p:spPr>
          <a:xfrm>
            <a:off x="4958960" y="3434544"/>
            <a:ext cx="2508640" cy="483788"/>
          </a:xfrm>
        </p:spPr>
        <p:txBody>
          <a:bodyPr/>
          <a:lstStyle/>
          <a:p>
            <a:pPr marL="0" indent="0">
              <a:buNone/>
            </a:pPr>
            <a:r>
              <a:rPr lang="en-IN" dirty="0"/>
              <a:t>in a particular</a:t>
            </a:r>
          </a:p>
        </p:txBody>
      </p:sp>
      <p:sp>
        <p:nvSpPr>
          <p:cNvPr id="8" name="Content Placeholder 7"/>
          <p:cNvSpPr>
            <a:spLocks noGrp="1"/>
          </p:cNvSpPr>
          <p:nvPr>
            <p:ph idx="17"/>
          </p:nvPr>
        </p:nvSpPr>
        <p:spPr>
          <a:xfrm>
            <a:off x="457199" y="4011783"/>
            <a:ext cx="4572001" cy="469098"/>
          </a:xfrm>
        </p:spPr>
        <p:txBody>
          <a:bodyPr/>
          <a:lstStyle/>
          <a:p>
            <a:pPr marL="0" indent="0">
              <a:buNone/>
            </a:pPr>
            <a:r>
              <a:rPr lang="en-IN" dirty="0"/>
              <a:t>direction </a:t>
            </a:r>
            <a:r>
              <a:rPr lang="en-IN" b="1" dirty="0"/>
              <a:t>u</a:t>
            </a:r>
            <a:r>
              <a:rPr lang="en-IN" dirty="0"/>
              <a:t>, use the formula</a:t>
            </a:r>
            <a:endParaRPr lang="en-US" b="1" dirty="0"/>
          </a:p>
        </p:txBody>
      </p:sp>
      <p:graphicFrame>
        <p:nvGraphicFramePr>
          <p:cNvPr id="15" name="Object 14" descr="d f = left parenthesis nabla f, given P sub 0, times u right parenthesis d s">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2985531" y="4736438"/>
          <a:ext cx="3172936" cy="715963"/>
        </p:xfrm>
        <a:graphic>
          <a:graphicData uri="http://schemas.openxmlformats.org/presentationml/2006/ole">
            <mc:AlternateContent xmlns:mc="http://schemas.openxmlformats.org/markup-compatibility/2006">
              <mc:Choice xmlns:v="urn:schemas-microsoft-com:vml" Requires="v">
                <p:oleObj spid="_x0000_s50195" name="Equation" r:id="rId5" imgW="2234880" imgH="583920" progId="Equation.DSMT4">
                  <p:embed/>
                </p:oleObj>
              </mc:Choice>
              <mc:Fallback>
                <p:oleObj name="Equation" r:id="rId5" imgW="2234880" imgH="583920" progId="Equation.DSMT4">
                  <p:embed/>
                  <p:pic>
                    <p:nvPicPr>
                      <p:cNvPr id="15" name="Object 14" descr="d f = left parenthesis nabla f, given P sub 0, times u right parenthesis d s">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2985531" y="4736438"/>
                        <a:ext cx="3172936" cy="715963"/>
                      </a:xfrm>
                      <a:prstGeom prst="rect">
                        <a:avLst/>
                      </a:prstGeom>
                    </p:spPr>
                  </p:pic>
                </p:oleObj>
              </mc:Fallback>
            </mc:AlternateContent>
          </a:graphicData>
        </a:graphic>
      </p:graphicFrame>
    </p:spTree>
    <p:extLst>
      <p:ext uri="{BB962C8B-B14F-4D97-AF65-F5344CB8AC3E}">
        <p14:creationId xmlns:p14="http://schemas.microsoft.com/office/powerpoint/2010/main" val="2145488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Estimating Change in a Specific Direction </a:t>
            </a:r>
            <a:r>
              <a:rPr lang="en-US" sz="2000" b="0" dirty="0"/>
              <a:t>(2 of 4)</a:t>
            </a:r>
          </a:p>
        </p:txBody>
      </p:sp>
      <p:pic>
        <p:nvPicPr>
          <p:cNvPr id="11" name="Content Placeholder 10" descr="A graph depicts a curve, which passes through y = 1 and P sub 0 on the y axis. Gradient, f, vector originating from P sub 0 is pointing upward. Another vector originating from P sub 0 is pointing toward point P sub 1 (2, 2, negative 2).&#10;">
            <a:extLst>
              <a:ext uri="{FF2B5EF4-FFF2-40B4-BE49-F238E27FC236}">
                <a16:creationId xmlns:a16="http://schemas.microsoft.com/office/drawing/2014/main" id="{B58AA526-2CC7-44FA-8402-31E363036BFE}"/>
              </a:ext>
            </a:extLst>
          </p:cNvPr>
          <p:cNvPicPr>
            <a:picLocks noGrp="1" noChangeAspect="1"/>
          </p:cNvPicPr>
          <p:nvPr>
            <p:ph idx="18"/>
          </p:nvPr>
        </p:nvPicPr>
        <p:blipFill>
          <a:blip r:embed="rId3">
            <a:extLst>
              <a:ext uri="{28A0092B-C50C-407E-A947-70E740481C1C}">
                <a14:useLocalDpi xmlns:a14="http://schemas.microsoft.com/office/drawing/2010/main" val="0"/>
              </a:ext>
            </a:extLst>
          </a:blip>
          <a:stretch>
            <a:fillRect/>
          </a:stretch>
        </p:blipFill>
        <p:spPr>
          <a:xfrm>
            <a:off x="2676943" y="1533049"/>
            <a:ext cx="3493629" cy="3066218"/>
          </a:xfrm>
        </p:spPr>
      </p:pic>
      <p:sp>
        <p:nvSpPr>
          <p:cNvPr id="3" name="Content Placeholder 2"/>
          <p:cNvSpPr>
            <a:spLocks noGrp="1"/>
          </p:cNvSpPr>
          <p:nvPr>
            <p:ph idx="1"/>
          </p:nvPr>
        </p:nvSpPr>
        <p:spPr>
          <a:xfrm>
            <a:off x="457200" y="4831625"/>
            <a:ext cx="510995" cy="449292"/>
          </a:xfrm>
        </p:spPr>
        <p:txBody>
          <a:bodyPr/>
          <a:lstStyle/>
          <a:p>
            <a:pPr marL="0" indent="0">
              <a:buNone/>
            </a:pPr>
            <a:r>
              <a:rPr lang="en-US" sz="2400" dirty="0"/>
              <a:t>As</a:t>
            </a:r>
          </a:p>
        </p:txBody>
      </p:sp>
      <p:graphicFrame>
        <p:nvGraphicFramePr>
          <p:cNvPr id="14" name="Object 13" descr="P of start expresssion x, y, and z end expression">
            <a:extLst>
              <a:ext uri="{FF2B5EF4-FFF2-40B4-BE49-F238E27FC236}">
                <a16:creationId xmlns:a16="http://schemas.microsoft.com/office/drawing/2014/main" id="{BA8F6C83-2B39-4C74-8EDD-D41ED1AB1692}"/>
              </a:ext>
            </a:extLst>
          </p:cNvPr>
          <p:cNvGraphicFramePr>
            <a:graphicFrameLocks noChangeAspect="1"/>
          </p:cNvGraphicFramePr>
          <p:nvPr>
            <p:extLst>
              <p:ext uri="{D42A27DB-BD31-4B8C-83A1-F6EECF244321}">
                <p14:modId xmlns:p14="http://schemas.microsoft.com/office/powerpoint/2010/main" val="3603551202"/>
              </p:ext>
            </p:extLst>
          </p:nvPr>
        </p:nvGraphicFramePr>
        <p:xfrm>
          <a:off x="1016254" y="4874066"/>
          <a:ext cx="1599045" cy="396875"/>
        </p:xfrm>
        <a:graphic>
          <a:graphicData uri="http://schemas.openxmlformats.org/presentationml/2006/ole">
            <mc:AlternateContent xmlns:mc="http://schemas.openxmlformats.org/markup-compatibility/2006">
              <mc:Choice xmlns:v="urn:schemas-microsoft-com:vml" Requires="v">
                <p:oleObj spid="_x0000_s51238" name="Equation" r:id="rId4" imgW="1155600" imgH="342720" progId="Equation.DSMT4">
                  <p:embed/>
                </p:oleObj>
              </mc:Choice>
              <mc:Fallback>
                <p:oleObj name="Equation" r:id="rId4" imgW="1155600" imgH="342720" progId="Equation.DSMT4">
                  <p:embed/>
                  <p:pic>
                    <p:nvPicPr>
                      <p:cNvPr id="14" name="Object 13" descr="P of start expresssion x, y, and z end expression">
                        <a:extLst>
                          <a:ext uri="{FF2B5EF4-FFF2-40B4-BE49-F238E27FC236}">
                            <a16:creationId xmlns:a16="http://schemas.microsoft.com/office/drawing/2014/main" id="{BA8F6C83-2B39-4C74-8EDD-D41ED1AB1692}"/>
                          </a:ext>
                        </a:extLst>
                      </p:cNvPr>
                      <p:cNvPicPr/>
                      <p:nvPr/>
                    </p:nvPicPr>
                    <p:blipFill>
                      <a:blip r:embed="rId5"/>
                      <a:stretch>
                        <a:fillRect/>
                      </a:stretch>
                    </p:blipFill>
                    <p:spPr>
                      <a:xfrm>
                        <a:off x="1016254" y="4874066"/>
                        <a:ext cx="1599045" cy="396875"/>
                      </a:xfrm>
                      <a:prstGeom prst="rect">
                        <a:avLst/>
                      </a:prstGeom>
                    </p:spPr>
                  </p:pic>
                </p:oleObj>
              </mc:Fallback>
            </mc:AlternateContent>
          </a:graphicData>
        </a:graphic>
      </p:graphicFrame>
      <p:sp>
        <p:nvSpPr>
          <p:cNvPr id="4" name="Content Placeholder 3"/>
          <p:cNvSpPr>
            <a:spLocks noGrp="1"/>
          </p:cNvSpPr>
          <p:nvPr>
            <p:ph idx="13"/>
          </p:nvPr>
        </p:nvSpPr>
        <p:spPr>
          <a:xfrm>
            <a:off x="2718039" y="4852173"/>
            <a:ext cx="4112271" cy="397921"/>
          </a:xfrm>
        </p:spPr>
        <p:txBody>
          <a:bodyPr/>
          <a:lstStyle/>
          <a:p>
            <a:pPr marL="0" indent="0">
              <a:buNone/>
            </a:pPr>
            <a:r>
              <a:rPr lang="en-US" sz="2400" dirty="0"/>
              <a:t>moves off the level surface at</a:t>
            </a:r>
          </a:p>
        </p:txBody>
      </p:sp>
      <p:graphicFrame>
        <p:nvGraphicFramePr>
          <p:cNvPr id="15" name="Object 14" descr="P sub 0">
            <a:extLst>
              <a:ext uri="{FF2B5EF4-FFF2-40B4-BE49-F238E27FC236}">
                <a16:creationId xmlns:a16="http://schemas.microsoft.com/office/drawing/2014/main" id="{BA8F6C83-2B39-4C74-8EDD-D41ED1AB1692}"/>
              </a:ext>
            </a:extLst>
          </p:cNvPr>
          <p:cNvGraphicFramePr>
            <a:graphicFrameLocks noChangeAspect="1"/>
          </p:cNvGraphicFramePr>
          <p:nvPr>
            <p:extLst>
              <p:ext uri="{D42A27DB-BD31-4B8C-83A1-F6EECF244321}">
                <p14:modId xmlns:p14="http://schemas.microsoft.com/office/powerpoint/2010/main" val="2644145240"/>
              </p:ext>
            </p:extLst>
          </p:nvPr>
        </p:nvGraphicFramePr>
        <p:xfrm>
          <a:off x="6951808" y="4863265"/>
          <a:ext cx="352136" cy="401205"/>
        </p:xfrm>
        <a:graphic>
          <a:graphicData uri="http://schemas.openxmlformats.org/presentationml/2006/ole">
            <mc:AlternateContent xmlns:mc="http://schemas.openxmlformats.org/markup-compatibility/2006">
              <mc:Choice xmlns:v="urn:schemas-microsoft-com:vml" Requires="v">
                <p:oleObj spid="_x0000_s51239" name="Equation" r:id="rId6" imgW="279360" imgH="380880" progId="Equation.DSMT4">
                  <p:embed/>
                </p:oleObj>
              </mc:Choice>
              <mc:Fallback>
                <p:oleObj name="Equation" r:id="rId6" imgW="279360" imgH="380880" progId="Equation.DSMT4">
                  <p:embed/>
                  <p:pic>
                    <p:nvPicPr>
                      <p:cNvPr id="15" name="Object 14" descr="P sub 0">
                        <a:extLst>
                          <a:ext uri="{FF2B5EF4-FFF2-40B4-BE49-F238E27FC236}">
                            <a16:creationId xmlns:a16="http://schemas.microsoft.com/office/drawing/2014/main" id="{BA8F6C83-2B39-4C74-8EDD-D41ED1AB1692}"/>
                          </a:ext>
                        </a:extLst>
                      </p:cNvPr>
                      <p:cNvPicPr/>
                      <p:nvPr/>
                    </p:nvPicPr>
                    <p:blipFill>
                      <a:blip r:embed="rId7"/>
                      <a:stretch>
                        <a:fillRect/>
                      </a:stretch>
                    </p:blipFill>
                    <p:spPr>
                      <a:xfrm>
                        <a:off x="6951808" y="4863265"/>
                        <a:ext cx="352136" cy="401205"/>
                      </a:xfrm>
                      <a:prstGeom prst="rect">
                        <a:avLst/>
                      </a:prstGeom>
                    </p:spPr>
                  </p:pic>
                </p:oleObj>
              </mc:Fallback>
            </mc:AlternateContent>
          </a:graphicData>
        </a:graphic>
      </p:graphicFrame>
      <p:sp>
        <p:nvSpPr>
          <p:cNvPr id="5" name="Content Placeholder 4"/>
          <p:cNvSpPr>
            <a:spLocks noGrp="1"/>
          </p:cNvSpPr>
          <p:nvPr>
            <p:ph idx="14"/>
          </p:nvPr>
        </p:nvSpPr>
        <p:spPr>
          <a:xfrm>
            <a:off x="7481778" y="4867595"/>
            <a:ext cx="981922" cy="413322"/>
          </a:xfrm>
        </p:spPr>
        <p:txBody>
          <a:bodyPr/>
          <a:lstStyle/>
          <a:p>
            <a:pPr marL="0" indent="0">
              <a:buNone/>
            </a:pPr>
            <a:r>
              <a:rPr lang="en-US" sz="2400" dirty="0"/>
              <a:t>by 0.1</a:t>
            </a:r>
          </a:p>
        </p:txBody>
      </p:sp>
      <p:sp>
        <p:nvSpPr>
          <p:cNvPr id="6" name="Content Placeholder 5"/>
          <p:cNvSpPr>
            <a:spLocks noGrp="1"/>
          </p:cNvSpPr>
          <p:nvPr>
            <p:ph idx="15"/>
          </p:nvPr>
        </p:nvSpPr>
        <p:spPr>
          <a:xfrm>
            <a:off x="419549" y="5348324"/>
            <a:ext cx="2703795" cy="405204"/>
          </a:xfrm>
        </p:spPr>
        <p:txBody>
          <a:bodyPr/>
          <a:lstStyle/>
          <a:p>
            <a:pPr marL="0" indent="0">
              <a:buNone/>
            </a:pPr>
            <a:r>
              <a:rPr lang="en-US" sz="2400" dirty="0"/>
              <a:t>unit directly toward</a:t>
            </a:r>
          </a:p>
        </p:txBody>
      </p:sp>
      <p:graphicFrame>
        <p:nvGraphicFramePr>
          <p:cNvPr id="16" name="Object 15" descr="P sub 1,">
            <a:extLst>
              <a:ext uri="{FF2B5EF4-FFF2-40B4-BE49-F238E27FC236}">
                <a16:creationId xmlns:a16="http://schemas.microsoft.com/office/drawing/2014/main" id="{BA8F6C83-2B39-4C74-8EDD-D41ED1AB1692}"/>
              </a:ext>
            </a:extLst>
          </p:cNvPr>
          <p:cNvGraphicFramePr>
            <a:graphicFrameLocks noChangeAspect="1"/>
          </p:cNvGraphicFramePr>
          <p:nvPr>
            <p:extLst>
              <p:ext uri="{D42A27DB-BD31-4B8C-83A1-F6EECF244321}">
                <p14:modId xmlns:p14="http://schemas.microsoft.com/office/powerpoint/2010/main" val="4125253544"/>
              </p:ext>
            </p:extLst>
          </p:nvPr>
        </p:nvGraphicFramePr>
        <p:xfrm>
          <a:off x="3228927" y="5367417"/>
          <a:ext cx="432955" cy="401205"/>
        </p:xfrm>
        <a:graphic>
          <a:graphicData uri="http://schemas.openxmlformats.org/presentationml/2006/ole">
            <mc:AlternateContent xmlns:mc="http://schemas.openxmlformats.org/markup-compatibility/2006">
              <mc:Choice xmlns:v="urn:schemas-microsoft-com:vml" Requires="v">
                <p:oleObj spid="_x0000_s51240" name="Equation" r:id="rId8" imgW="342720" imgH="380880" progId="Equation.DSMT4">
                  <p:embed/>
                </p:oleObj>
              </mc:Choice>
              <mc:Fallback>
                <p:oleObj name="Equation" r:id="rId8" imgW="342720" imgH="380880" progId="Equation.DSMT4">
                  <p:embed/>
                  <p:pic>
                    <p:nvPicPr>
                      <p:cNvPr id="16" name="Object 15" descr="P sub 1,">
                        <a:extLst>
                          <a:ext uri="{FF2B5EF4-FFF2-40B4-BE49-F238E27FC236}">
                            <a16:creationId xmlns:a16="http://schemas.microsoft.com/office/drawing/2014/main" id="{BA8F6C83-2B39-4C74-8EDD-D41ED1AB1692}"/>
                          </a:ext>
                        </a:extLst>
                      </p:cNvPr>
                      <p:cNvPicPr/>
                      <p:nvPr/>
                    </p:nvPicPr>
                    <p:blipFill>
                      <a:blip r:embed="rId9"/>
                      <a:stretch>
                        <a:fillRect/>
                      </a:stretch>
                    </p:blipFill>
                    <p:spPr>
                      <a:xfrm>
                        <a:off x="3228927" y="5367417"/>
                        <a:ext cx="432955" cy="401205"/>
                      </a:xfrm>
                      <a:prstGeom prst="rect">
                        <a:avLst/>
                      </a:prstGeom>
                    </p:spPr>
                  </p:pic>
                </p:oleObj>
              </mc:Fallback>
            </mc:AlternateContent>
          </a:graphicData>
        </a:graphic>
      </p:graphicFrame>
      <p:sp>
        <p:nvSpPr>
          <p:cNvPr id="7" name="Content Placeholder 6"/>
          <p:cNvSpPr>
            <a:spLocks noGrp="1"/>
          </p:cNvSpPr>
          <p:nvPr>
            <p:ph idx="16"/>
          </p:nvPr>
        </p:nvSpPr>
        <p:spPr>
          <a:xfrm>
            <a:off x="3733800" y="5367585"/>
            <a:ext cx="4464978" cy="393225"/>
          </a:xfrm>
        </p:spPr>
        <p:txBody>
          <a:bodyPr/>
          <a:lstStyle/>
          <a:p>
            <a:pPr marL="0" indent="0">
              <a:buNone/>
            </a:pPr>
            <a:r>
              <a:rPr lang="en-US" sz="2400" dirty="0"/>
              <a:t>the function </a:t>
            </a:r>
            <a:r>
              <a:rPr lang="en-US" sz="2400" i="1" dirty="0"/>
              <a:t>f</a:t>
            </a:r>
            <a:r>
              <a:rPr lang="en-US" sz="2400" dirty="0"/>
              <a:t> changes value by</a:t>
            </a:r>
          </a:p>
        </p:txBody>
      </p:sp>
      <p:sp>
        <p:nvSpPr>
          <p:cNvPr id="8" name="Content Placeholder 7"/>
          <p:cNvSpPr>
            <a:spLocks noGrp="1"/>
          </p:cNvSpPr>
          <p:nvPr>
            <p:ph idx="17"/>
          </p:nvPr>
        </p:nvSpPr>
        <p:spPr>
          <a:xfrm>
            <a:off x="419549" y="5801211"/>
            <a:ext cx="2015426" cy="399587"/>
          </a:xfrm>
        </p:spPr>
        <p:txBody>
          <a:bodyPr/>
          <a:lstStyle/>
          <a:p>
            <a:pPr marL="0" indent="0">
              <a:buNone/>
            </a:pPr>
            <a:r>
              <a:rPr lang="en-US" sz="2400" dirty="0"/>
              <a:t>approximately</a:t>
            </a:r>
            <a:endParaRPr lang="en-US" sz="2400" b="1" dirty="0"/>
          </a:p>
        </p:txBody>
      </p:sp>
      <p:graphicFrame>
        <p:nvGraphicFramePr>
          <p:cNvPr id="9" name="Object 8" descr="negative 0.067 unit.">
            <a:extLst>
              <a:ext uri="{FF2B5EF4-FFF2-40B4-BE49-F238E27FC236}">
                <a16:creationId xmlns:a16="http://schemas.microsoft.com/office/drawing/2014/main" id="{B12EF56C-C0DB-41B1-A4F3-FE5F82C1A16D}"/>
              </a:ext>
            </a:extLst>
          </p:cNvPr>
          <p:cNvGraphicFramePr>
            <a:graphicFrameLocks noChangeAspect="1"/>
          </p:cNvGraphicFramePr>
          <p:nvPr>
            <p:extLst>
              <p:ext uri="{D42A27DB-BD31-4B8C-83A1-F6EECF244321}">
                <p14:modId xmlns:p14="http://schemas.microsoft.com/office/powerpoint/2010/main" val="1858584985"/>
              </p:ext>
            </p:extLst>
          </p:nvPr>
        </p:nvGraphicFramePr>
        <p:xfrm>
          <a:off x="2525713" y="5862638"/>
          <a:ext cx="1627187" cy="296862"/>
        </p:xfrm>
        <a:graphic>
          <a:graphicData uri="http://schemas.openxmlformats.org/presentationml/2006/ole">
            <mc:AlternateContent xmlns:mc="http://schemas.openxmlformats.org/markup-compatibility/2006">
              <mc:Choice xmlns:v="urn:schemas-microsoft-com:vml" Requires="v">
                <p:oleObj spid="_x0000_s51241" name="Equation" r:id="rId10" imgW="1523880" imgH="279360" progId="Equation.DSMT4">
                  <p:embed/>
                </p:oleObj>
              </mc:Choice>
              <mc:Fallback>
                <p:oleObj name="Equation" r:id="rId10" imgW="1523880" imgH="279360" progId="Equation.DSMT4">
                  <p:embed/>
                  <p:pic>
                    <p:nvPicPr>
                      <p:cNvPr id="9" name="Object 8" descr="negative 0.067 unit.">
                        <a:extLst>
                          <a:ext uri="{FF2B5EF4-FFF2-40B4-BE49-F238E27FC236}">
                            <a16:creationId xmlns:a16="http://schemas.microsoft.com/office/drawing/2014/main" id="{B12EF56C-C0DB-41B1-A4F3-FE5F82C1A16D}"/>
                          </a:ext>
                        </a:extLst>
                      </p:cNvPr>
                      <p:cNvPicPr/>
                      <p:nvPr/>
                    </p:nvPicPr>
                    <p:blipFill>
                      <a:blip r:embed="rId11"/>
                      <a:stretch>
                        <a:fillRect/>
                      </a:stretch>
                    </p:blipFill>
                    <p:spPr>
                      <a:xfrm>
                        <a:off x="2525713" y="5862638"/>
                        <a:ext cx="1627187" cy="296862"/>
                      </a:xfrm>
                      <a:prstGeom prst="rect">
                        <a:avLst/>
                      </a:prstGeom>
                    </p:spPr>
                  </p:pic>
                </p:oleObj>
              </mc:Fallback>
            </mc:AlternateContent>
          </a:graphicData>
        </a:graphic>
      </p:graphicFrame>
    </p:spTree>
    <p:extLst>
      <p:ext uri="{BB962C8B-B14F-4D97-AF65-F5344CB8AC3E}">
        <p14:creationId xmlns:p14="http://schemas.microsoft.com/office/powerpoint/2010/main" val="7108068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dirty="0"/>
              <a:t>Estimating Change in a Specific Direction </a:t>
            </a:r>
            <a:r>
              <a:rPr lang="en-IN" sz="2000" b="0" dirty="0"/>
              <a:t>(3 of 4)</a:t>
            </a:r>
          </a:p>
        </p:txBody>
      </p:sp>
      <p:sp>
        <p:nvSpPr>
          <p:cNvPr id="3" name="Content Placeholder 2"/>
          <p:cNvSpPr>
            <a:spLocks noGrp="1"/>
          </p:cNvSpPr>
          <p:nvPr>
            <p:ph idx="1"/>
          </p:nvPr>
        </p:nvSpPr>
        <p:spPr>
          <a:xfrm>
            <a:off x="457200" y="1600201"/>
            <a:ext cx="6019800" cy="415886"/>
          </a:xfrm>
        </p:spPr>
        <p:txBody>
          <a:bodyPr/>
          <a:lstStyle/>
          <a:p>
            <a:pPr marL="0" indent="0">
              <a:buNone/>
            </a:pPr>
            <a:r>
              <a:rPr lang="en-IN" sz="2400" b="1" dirty="0"/>
              <a:t>Example:</a:t>
            </a:r>
            <a:r>
              <a:rPr lang="en-IN" sz="2400" dirty="0"/>
              <a:t> Estimate how much the value of</a:t>
            </a:r>
          </a:p>
        </p:txBody>
      </p:sp>
      <p:graphicFrame>
        <p:nvGraphicFramePr>
          <p:cNvPr id="19" name="Object 18" descr="f of start expression x, y, and z end expression = y sine of x + 2 y z">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2718955" y="2133600"/>
          <a:ext cx="3706091" cy="360795"/>
        </p:xfrm>
        <a:graphic>
          <a:graphicData uri="http://schemas.openxmlformats.org/presentationml/2006/ole">
            <mc:AlternateContent xmlns:mc="http://schemas.openxmlformats.org/markup-compatibility/2006">
              <mc:Choice xmlns:v="urn:schemas-microsoft-com:vml" Requires="v">
                <p:oleObj spid="_x0000_s52282" name="Equation" r:id="rId3" imgW="2946240" imgH="342720" progId="Equation.DSMT4">
                  <p:embed/>
                </p:oleObj>
              </mc:Choice>
              <mc:Fallback>
                <p:oleObj name="Equation" r:id="rId3" imgW="2946240" imgH="342720" progId="Equation.DSMT4">
                  <p:embed/>
                  <p:pic>
                    <p:nvPicPr>
                      <p:cNvPr id="19" name="Object 18" descr="f of start expression x, y, and z end expression = y sine of x + 2 y z">
                        <a:extLst>
                          <a:ext uri="{FF2B5EF4-FFF2-40B4-BE49-F238E27FC236}">
                            <a16:creationId xmlns:a16="http://schemas.microsoft.com/office/drawing/2014/main" id="{BA8F6C83-2B39-4C74-8EDD-D41ED1AB1692}"/>
                          </a:ext>
                        </a:extLst>
                      </p:cNvPr>
                      <p:cNvPicPr/>
                      <p:nvPr/>
                    </p:nvPicPr>
                    <p:blipFill>
                      <a:blip r:embed="rId4"/>
                      <a:stretch>
                        <a:fillRect/>
                      </a:stretch>
                    </p:blipFill>
                    <p:spPr>
                      <a:xfrm>
                        <a:off x="2718955" y="2133600"/>
                        <a:ext cx="3706091" cy="360795"/>
                      </a:xfrm>
                      <a:prstGeom prst="rect">
                        <a:avLst/>
                      </a:prstGeom>
                    </p:spPr>
                  </p:pic>
                </p:oleObj>
              </mc:Fallback>
            </mc:AlternateContent>
          </a:graphicData>
        </a:graphic>
      </p:graphicFrame>
      <p:sp>
        <p:nvSpPr>
          <p:cNvPr id="4" name="Content Placeholder 3"/>
          <p:cNvSpPr>
            <a:spLocks noGrp="1"/>
          </p:cNvSpPr>
          <p:nvPr>
            <p:ph idx="13"/>
          </p:nvPr>
        </p:nvSpPr>
        <p:spPr>
          <a:xfrm>
            <a:off x="457200" y="2723653"/>
            <a:ext cx="3178366" cy="400548"/>
          </a:xfrm>
        </p:spPr>
        <p:txBody>
          <a:bodyPr/>
          <a:lstStyle/>
          <a:p>
            <a:pPr marL="0" indent="0">
              <a:buNone/>
            </a:pPr>
            <a:r>
              <a:rPr lang="en-IN" sz="2400" dirty="0"/>
              <a:t>will change if the point</a:t>
            </a:r>
          </a:p>
        </p:txBody>
      </p:sp>
      <p:graphicFrame>
        <p:nvGraphicFramePr>
          <p:cNvPr id="20" name="Object 19" descr="P of start expression x, y, and z end expression">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3763335" y="2760973"/>
          <a:ext cx="1453677" cy="360795"/>
        </p:xfrm>
        <a:graphic>
          <a:graphicData uri="http://schemas.openxmlformats.org/presentationml/2006/ole">
            <mc:AlternateContent xmlns:mc="http://schemas.openxmlformats.org/markup-compatibility/2006">
              <mc:Choice xmlns:v="urn:schemas-microsoft-com:vml" Requires="v">
                <p:oleObj spid="_x0000_s52283" name="Equation" r:id="rId5" imgW="1155600" imgH="342720" progId="Equation.DSMT4">
                  <p:embed/>
                </p:oleObj>
              </mc:Choice>
              <mc:Fallback>
                <p:oleObj name="Equation" r:id="rId5" imgW="1155600" imgH="342720" progId="Equation.DSMT4">
                  <p:embed/>
                  <p:pic>
                    <p:nvPicPr>
                      <p:cNvPr id="20" name="Object 19" descr="P of start expression x, y, and z end expression">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3763335" y="2760973"/>
                        <a:ext cx="1453677" cy="360795"/>
                      </a:xfrm>
                      <a:prstGeom prst="rect">
                        <a:avLst/>
                      </a:prstGeom>
                    </p:spPr>
                  </p:pic>
                </p:oleObj>
              </mc:Fallback>
            </mc:AlternateContent>
          </a:graphicData>
        </a:graphic>
      </p:graphicFrame>
      <p:sp>
        <p:nvSpPr>
          <p:cNvPr id="5" name="Content Placeholder 4"/>
          <p:cNvSpPr>
            <a:spLocks noGrp="1"/>
          </p:cNvSpPr>
          <p:nvPr>
            <p:ph idx="14"/>
          </p:nvPr>
        </p:nvSpPr>
        <p:spPr>
          <a:xfrm>
            <a:off x="5334000" y="2723883"/>
            <a:ext cx="2895601" cy="396876"/>
          </a:xfrm>
        </p:spPr>
        <p:txBody>
          <a:bodyPr/>
          <a:lstStyle/>
          <a:p>
            <a:pPr marL="0" indent="0">
              <a:buNone/>
            </a:pPr>
            <a:r>
              <a:rPr lang="en-IN" sz="2400" dirty="0"/>
              <a:t>moves 0.1 unit from</a:t>
            </a:r>
          </a:p>
        </p:txBody>
      </p:sp>
      <p:graphicFrame>
        <p:nvGraphicFramePr>
          <p:cNvPr id="21" name="Object 20" descr="P sub 0, (0, 1, 0)">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457200" y="3235647"/>
          <a:ext cx="1366067" cy="385550"/>
        </p:xfrm>
        <a:graphic>
          <a:graphicData uri="http://schemas.openxmlformats.org/presentationml/2006/ole">
            <mc:AlternateContent xmlns:mc="http://schemas.openxmlformats.org/markup-compatibility/2006">
              <mc:Choice xmlns:v="urn:schemas-microsoft-com:vml" Requires="v">
                <p:oleObj spid="_x0000_s52284" name="Equation" r:id="rId7" imgW="1130040" imgH="380880" progId="Equation.DSMT4">
                  <p:embed/>
                </p:oleObj>
              </mc:Choice>
              <mc:Fallback>
                <p:oleObj name="Equation" r:id="rId7" imgW="1130040" imgH="380880" progId="Equation.DSMT4">
                  <p:embed/>
                  <p:pic>
                    <p:nvPicPr>
                      <p:cNvPr id="21" name="Object 20" descr="P sub 0, (0, 1, 0)">
                        <a:extLst>
                          <a:ext uri="{FF2B5EF4-FFF2-40B4-BE49-F238E27FC236}">
                            <a16:creationId xmlns:a16="http://schemas.microsoft.com/office/drawing/2014/main" id="{BA8F6C83-2B39-4C74-8EDD-D41ED1AB1692}"/>
                          </a:ext>
                        </a:extLst>
                      </p:cNvPr>
                      <p:cNvPicPr/>
                      <p:nvPr/>
                    </p:nvPicPr>
                    <p:blipFill>
                      <a:blip r:embed="rId8"/>
                      <a:stretch>
                        <a:fillRect/>
                      </a:stretch>
                    </p:blipFill>
                    <p:spPr>
                      <a:xfrm>
                        <a:off x="457200" y="3235647"/>
                        <a:ext cx="1366067" cy="385550"/>
                      </a:xfrm>
                      <a:prstGeom prst="rect">
                        <a:avLst/>
                      </a:prstGeom>
                    </p:spPr>
                  </p:pic>
                </p:oleObj>
              </mc:Fallback>
            </mc:AlternateContent>
          </a:graphicData>
        </a:graphic>
      </p:graphicFrame>
      <p:sp>
        <p:nvSpPr>
          <p:cNvPr id="6" name="Content Placeholder 5"/>
          <p:cNvSpPr>
            <a:spLocks noGrp="1"/>
          </p:cNvSpPr>
          <p:nvPr>
            <p:ph idx="15"/>
          </p:nvPr>
        </p:nvSpPr>
        <p:spPr>
          <a:xfrm>
            <a:off x="1970183" y="3208265"/>
            <a:ext cx="2144617" cy="396876"/>
          </a:xfrm>
        </p:spPr>
        <p:txBody>
          <a:bodyPr/>
          <a:lstStyle/>
          <a:p>
            <a:pPr marL="0" indent="0">
              <a:buNone/>
            </a:pPr>
            <a:r>
              <a:rPr lang="en-IN" sz="2400" dirty="0"/>
              <a:t>straight toward</a:t>
            </a:r>
          </a:p>
        </p:txBody>
      </p:sp>
      <p:graphicFrame>
        <p:nvGraphicFramePr>
          <p:cNvPr id="22" name="Object 21" descr="P sub 1, (2, 2, negative 2).">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4235234" y="3248819"/>
          <a:ext cx="1583171" cy="365125"/>
        </p:xfrm>
        <a:graphic>
          <a:graphicData uri="http://schemas.openxmlformats.org/presentationml/2006/ole">
            <mc:AlternateContent xmlns:mc="http://schemas.openxmlformats.org/markup-compatibility/2006">
              <mc:Choice xmlns:v="urn:schemas-microsoft-com:vml" Requires="v">
                <p:oleObj spid="_x0000_s52285" name="Equation" r:id="rId9" imgW="1384200" imgH="380880" progId="Equation.DSMT4">
                  <p:embed/>
                </p:oleObj>
              </mc:Choice>
              <mc:Fallback>
                <p:oleObj name="Equation" r:id="rId9" imgW="1384200" imgH="380880" progId="Equation.DSMT4">
                  <p:embed/>
                  <p:pic>
                    <p:nvPicPr>
                      <p:cNvPr id="22" name="Object 21" descr="P sub 1, (2, 2, negative 2).">
                        <a:extLst>
                          <a:ext uri="{FF2B5EF4-FFF2-40B4-BE49-F238E27FC236}">
                            <a16:creationId xmlns:a16="http://schemas.microsoft.com/office/drawing/2014/main" id="{BA8F6C83-2B39-4C74-8EDD-D41ED1AB1692}"/>
                          </a:ext>
                        </a:extLst>
                      </p:cNvPr>
                      <p:cNvPicPr/>
                      <p:nvPr/>
                    </p:nvPicPr>
                    <p:blipFill>
                      <a:blip r:embed="rId10"/>
                      <a:stretch>
                        <a:fillRect/>
                      </a:stretch>
                    </p:blipFill>
                    <p:spPr>
                      <a:xfrm>
                        <a:off x="4235234" y="3248819"/>
                        <a:ext cx="1583171" cy="365125"/>
                      </a:xfrm>
                      <a:prstGeom prst="rect">
                        <a:avLst/>
                      </a:prstGeom>
                    </p:spPr>
                  </p:pic>
                </p:oleObj>
              </mc:Fallback>
            </mc:AlternateContent>
          </a:graphicData>
        </a:graphic>
      </p:graphicFrame>
      <p:sp>
        <p:nvSpPr>
          <p:cNvPr id="7" name="Content Placeholder 6"/>
          <p:cNvSpPr>
            <a:spLocks noGrp="1"/>
          </p:cNvSpPr>
          <p:nvPr>
            <p:ph idx="16"/>
          </p:nvPr>
        </p:nvSpPr>
        <p:spPr>
          <a:xfrm>
            <a:off x="443753" y="3775166"/>
            <a:ext cx="5957047" cy="420287"/>
          </a:xfrm>
        </p:spPr>
        <p:txBody>
          <a:bodyPr/>
          <a:lstStyle/>
          <a:p>
            <a:pPr marL="0" indent="0">
              <a:buNone/>
            </a:pPr>
            <a:r>
              <a:rPr lang="en-IN" sz="2400" b="1" dirty="0"/>
              <a:t>Solution:</a:t>
            </a:r>
            <a:r>
              <a:rPr lang="en-IN" sz="2400" dirty="0"/>
              <a:t> We first find the derivative of </a:t>
            </a:r>
            <a:r>
              <a:rPr lang="en-IN" sz="2400" i="1" dirty="0"/>
              <a:t>f</a:t>
            </a:r>
            <a:r>
              <a:rPr lang="en-IN" sz="2400" dirty="0"/>
              <a:t> at</a:t>
            </a:r>
          </a:p>
        </p:txBody>
      </p:sp>
      <p:graphicFrame>
        <p:nvGraphicFramePr>
          <p:cNvPr id="23" name="Object 22" descr="P sub 0">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6487100" y="3791786"/>
          <a:ext cx="350837" cy="400050"/>
        </p:xfrm>
        <a:graphic>
          <a:graphicData uri="http://schemas.openxmlformats.org/presentationml/2006/ole">
            <mc:AlternateContent xmlns:mc="http://schemas.openxmlformats.org/markup-compatibility/2006">
              <mc:Choice xmlns:v="urn:schemas-microsoft-com:vml" Requires="v">
                <p:oleObj spid="_x0000_s52286" name="Equation" r:id="rId11" imgW="279360" imgH="380880" progId="Equation.DSMT4">
                  <p:embed/>
                </p:oleObj>
              </mc:Choice>
              <mc:Fallback>
                <p:oleObj name="Equation" r:id="rId11" imgW="279360" imgH="380880" progId="Equation.DSMT4">
                  <p:embed/>
                  <p:pic>
                    <p:nvPicPr>
                      <p:cNvPr id="23" name="Object 22" descr="P sub 0">
                        <a:extLst>
                          <a:ext uri="{FF2B5EF4-FFF2-40B4-BE49-F238E27FC236}">
                            <a16:creationId xmlns:a16="http://schemas.microsoft.com/office/drawing/2014/main" id="{BA8F6C83-2B39-4C74-8EDD-D41ED1AB1692}"/>
                          </a:ext>
                        </a:extLst>
                      </p:cNvPr>
                      <p:cNvPicPr/>
                      <p:nvPr/>
                    </p:nvPicPr>
                    <p:blipFill>
                      <a:blip r:embed="rId12"/>
                      <a:stretch>
                        <a:fillRect/>
                      </a:stretch>
                    </p:blipFill>
                    <p:spPr>
                      <a:xfrm>
                        <a:off x="6487100" y="3791786"/>
                        <a:ext cx="350837" cy="400050"/>
                      </a:xfrm>
                      <a:prstGeom prst="rect">
                        <a:avLst/>
                      </a:prstGeom>
                    </p:spPr>
                  </p:pic>
                </p:oleObj>
              </mc:Fallback>
            </mc:AlternateContent>
          </a:graphicData>
        </a:graphic>
      </p:graphicFrame>
      <p:sp>
        <p:nvSpPr>
          <p:cNvPr id="8" name="Content Placeholder 7"/>
          <p:cNvSpPr>
            <a:spLocks noGrp="1"/>
          </p:cNvSpPr>
          <p:nvPr>
            <p:ph idx="17"/>
          </p:nvPr>
        </p:nvSpPr>
        <p:spPr>
          <a:xfrm>
            <a:off x="6924237" y="3791787"/>
            <a:ext cx="1152964" cy="400050"/>
          </a:xfrm>
        </p:spPr>
        <p:txBody>
          <a:bodyPr/>
          <a:lstStyle/>
          <a:p>
            <a:pPr marL="0" indent="0">
              <a:buNone/>
            </a:pPr>
            <a:r>
              <a:rPr lang="en-IN" sz="2400" dirty="0"/>
              <a:t>in the</a:t>
            </a:r>
          </a:p>
        </p:txBody>
      </p:sp>
      <p:sp>
        <p:nvSpPr>
          <p:cNvPr id="9" name="Content Placeholder 8"/>
          <p:cNvSpPr>
            <a:spLocks noGrp="1"/>
          </p:cNvSpPr>
          <p:nvPr>
            <p:ph idx="18"/>
          </p:nvPr>
        </p:nvSpPr>
        <p:spPr>
          <a:xfrm>
            <a:off x="443753" y="4305199"/>
            <a:ext cx="3061447" cy="413806"/>
          </a:xfrm>
        </p:spPr>
        <p:txBody>
          <a:bodyPr/>
          <a:lstStyle/>
          <a:p>
            <a:pPr marL="0" indent="0">
              <a:buNone/>
            </a:pPr>
            <a:r>
              <a:rPr lang="en-IN" sz="2400" dirty="0"/>
              <a:t>direction of the vector</a:t>
            </a:r>
          </a:p>
        </p:txBody>
      </p:sp>
      <p:graphicFrame>
        <p:nvGraphicFramePr>
          <p:cNvPr id="24" name="Object 23" descr="vector P sub 0 vector P sub 1 = 2 i + j minus 2 k.">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3581400" y="4295775"/>
          <a:ext cx="2353558" cy="416061"/>
        </p:xfrm>
        <a:graphic>
          <a:graphicData uri="http://schemas.openxmlformats.org/presentationml/2006/ole">
            <mc:AlternateContent xmlns:mc="http://schemas.openxmlformats.org/markup-compatibility/2006">
              <mc:Choice xmlns:v="urn:schemas-microsoft-com:vml" Requires="v">
                <p:oleObj spid="_x0000_s52287" name="Equation" r:id="rId13" imgW="2108160" imgH="431640" progId="Equation.DSMT4">
                  <p:embed/>
                </p:oleObj>
              </mc:Choice>
              <mc:Fallback>
                <p:oleObj name="Equation" r:id="rId13" imgW="2108160" imgH="431640" progId="Equation.DSMT4">
                  <p:embed/>
                  <p:pic>
                    <p:nvPicPr>
                      <p:cNvPr id="24" name="Object 23" descr="vector P sub 0 vector P sub 1 = 2 i + j minus 2 k.">
                        <a:extLst>
                          <a:ext uri="{FF2B5EF4-FFF2-40B4-BE49-F238E27FC236}">
                            <a16:creationId xmlns:a16="http://schemas.microsoft.com/office/drawing/2014/main" id="{BA8F6C83-2B39-4C74-8EDD-D41ED1AB1692}"/>
                          </a:ext>
                        </a:extLst>
                      </p:cNvPr>
                      <p:cNvPicPr/>
                      <p:nvPr/>
                    </p:nvPicPr>
                    <p:blipFill>
                      <a:blip r:embed="rId14"/>
                      <a:stretch>
                        <a:fillRect/>
                      </a:stretch>
                    </p:blipFill>
                    <p:spPr>
                      <a:xfrm>
                        <a:off x="3581400" y="4295775"/>
                        <a:ext cx="2353558" cy="416061"/>
                      </a:xfrm>
                      <a:prstGeom prst="rect">
                        <a:avLst/>
                      </a:prstGeom>
                    </p:spPr>
                  </p:pic>
                </p:oleObj>
              </mc:Fallback>
            </mc:AlternateContent>
          </a:graphicData>
        </a:graphic>
      </p:graphicFrame>
      <p:sp>
        <p:nvSpPr>
          <p:cNvPr id="10" name="Content Placeholder 9"/>
          <p:cNvSpPr>
            <a:spLocks noGrp="1"/>
          </p:cNvSpPr>
          <p:nvPr>
            <p:ph idx="19"/>
          </p:nvPr>
        </p:nvSpPr>
        <p:spPr>
          <a:xfrm>
            <a:off x="443753" y="4819650"/>
            <a:ext cx="4128247" cy="415832"/>
          </a:xfrm>
        </p:spPr>
        <p:txBody>
          <a:bodyPr/>
          <a:lstStyle/>
          <a:p>
            <a:pPr marL="0" indent="0">
              <a:buNone/>
            </a:pPr>
            <a:r>
              <a:rPr lang="en-IN" sz="2400" dirty="0"/>
              <a:t>The direction of this vector is</a:t>
            </a:r>
            <a:endParaRPr lang="en-US" sz="2400" b="1" dirty="0"/>
          </a:p>
        </p:txBody>
      </p:sp>
      <p:graphicFrame>
        <p:nvGraphicFramePr>
          <p:cNvPr id="25" name="Object 24" descr="u = start fraction vector P sub 0 vector P sub 1 over absolute value of start expression vector P sub 0 vector P sub 1 end expression end fraction start fraction vector P sub 0 vector P sub 1 over 3 end fraction = 2 thirds i + 1 third j minus 2 third k.">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2702660" y="5375927"/>
          <a:ext cx="3738680" cy="877559"/>
        </p:xfrm>
        <a:graphic>
          <a:graphicData uri="http://schemas.openxmlformats.org/presentationml/2006/ole">
            <mc:AlternateContent xmlns:mc="http://schemas.openxmlformats.org/markup-compatibility/2006">
              <mc:Choice xmlns:v="urn:schemas-microsoft-com:vml" Requires="v">
                <p:oleObj spid="_x0000_s52288" name="Equation" r:id="rId15" imgW="3682800" imgH="1002960" progId="Equation.DSMT4">
                  <p:embed/>
                </p:oleObj>
              </mc:Choice>
              <mc:Fallback>
                <p:oleObj name="Equation" r:id="rId15" imgW="3682800" imgH="1002960" progId="Equation.DSMT4">
                  <p:embed/>
                  <p:pic>
                    <p:nvPicPr>
                      <p:cNvPr id="25" name="Object 24" descr="u = start fraction vector P sub 0 vector P sub 1 over absolute value of start expression vector P sub 0 vector P sub 1 end expression end fraction start fraction vector P sub 0 vector P sub 1 over 3 end fraction = 2 thirds i + 1 third j minus 2 third k.">
                        <a:extLst>
                          <a:ext uri="{FF2B5EF4-FFF2-40B4-BE49-F238E27FC236}">
                            <a16:creationId xmlns:a16="http://schemas.microsoft.com/office/drawing/2014/main" id="{BA8F6C83-2B39-4C74-8EDD-D41ED1AB1692}"/>
                          </a:ext>
                        </a:extLst>
                      </p:cNvPr>
                      <p:cNvPicPr/>
                      <p:nvPr/>
                    </p:nvPicPr>
                    <p:blipFill>
                      <a:blip r:embed="rId16"/>
                      <a:stretch>
                        <a:fillRect/>
                      </a:stretch>
                    </p:blipFill>
                    <p:spPr>
                      <a:xfrm>
                        <a:off x="2702660" y="5375927"/>
                        <a:ext cx="3738680" cy="877559"/>
                      </a:xfrm>
                      <a:prstGeom prst="rect">
                        <a:avLst/>
                      </a:prstGeom>
                    </p:spPr>
                  </p:pic>
                </p:oleObj>
              </mc:Fallback>
            </mc:AlternateContent>
          </a:graphicData>
        </a:graphic>
      </p:graphicFrame>
    </p:spTree>
    <p:extLst>
      <p:ext uri="{BB962C8B-B14F-4D97-AF65-F5344CB8AC3E}">
        <p14:creationId xmlns:p14="http://schemas.microsoft.com/office/powerpoint/2010/main" val="24481243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dirty="0"/>
              <a:t>Estimating Change in a Specific Direction </a:t>
            </a:r>
            <a:r>
              <a:rPr lang="en-IN" sz="2000" b="0" dirty="0"/>
              <a:t>(4 of 4)</a:t>
            </a:r>
          </a:p>
        </p:txBody>
      </p:sp>
      <p:sp>
        <p:nvSpPr>
          <p:cNvPr id="3" name="Content Placeholder 2"/>
          <p:cNvSpPr>
            <a:spLocks noGrp="1"/>
          </p:cNvSpPr>
          <p:nvPr>
            <p:ph idx="1"/>
          </p:nvPr>
        </p:nvSpPr>
        <p:spPr>
          <a:xfrm>
            <a:off x="457200" y="1600200"/>
            <a:ext cx="3352800" cy="435165"/>
          </a:xfrm>
        </p:spPr>
        <p:txBody>
          <a:bodyPr/>
          <a:lstStyle/>
          <a:p>
            <a:pPr marL="0" indent="0">
              <a:buNone/>
            </a:pPr>
            <a:r>
              <a:rPr lang="en-IN" sz="2400" b="1" dirty="0"/>
              <a:t>Solution </a:t>
            </a:r>
            <a:r>
              <a:rPr lang="en-US" sz="2400" b="1" dirty="0"/>
              <a:t>(concluded):</a:t>
            </a:r>
          </a:p>
        </p:txBody>
      </p:sp>
      <p:sp>
        <p:nvSpPr>
          <p:cNvPr id="4" name="Content Placeholder 3"/>
          <p:cNvSpPr>
            <a:spLocks noGrp="1"/>
          </p:cNvSpPr>
          <p:nvPr>
            <p:ph idx="13"/>
          </p:nvPr>
        </p:nvSpPr>
        <p:spPr>
          <a:xfrm>
            <a:off x="457200" y="2111338"/>
            <a:ext cx="2723446" cy="422312"/>
          </a:xfrm>
        </p:spPr>
        <p:txBody>
          <a:bodyPr/>
          <a:lstStyle/>
          <a:p>
            <a:pPr marL="0" indent="0">
              <a:buNone/>
            </a:pPr>
            <a:r>
              <a:rPr lang="en-IN" sz="2400" dirty="0"/>
              <a:t>The gradient of </a:t>
            </a:r>
            <a:r>
              <a:rPr lang="en-IN" sz="2400" i="1" dirty="0"/>
              <a:t>f</a:t>
            </a:r>
            <a:r>
              <a:rPr lang="en-IN" sz="2400" dirty="0"/>
              <a:t> at</a:t>
            </a:r>
          </a:p>
        </p:txBody>
      </p:sp>
      <p:graphicFrame>
        <p:nvGraphicFramePr>
          <p:cNvPr id="19" name="Object 18" descr="P sub 0">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3276600" y="2159666"/>
          <a:ext cx="318943" cy="363682"/>
        </p:xfrm>
        <a:graphic>
          <a:graphicData uri="http://schemas.openxmlformats.org/presentationml/2006/ole">
            <mc:AlternateContent xmlns:mc="http://schemas.openxmlformats.org/markup-compatibility/2006">
              <mc:Choice xmlns:v="urn:schemas-microsoft-com:vml" Requires="v">
                <p:oleObj spid="_x0000_s53290" name="Equation" r:id="rId3" imgW="279360" imgH="380880" progId="Equation.DSMT4">
                  <p:embed/>
                </p:oleObj>
              </mc:Choice>
              <mc:Fallback>
                <p:oleObj name="Equation" r:id="rId3" imgW="279360" imgH="380880" progId="Equation.DSMT4">
                  <p:embed/>
                  <p:pic>
                    <p:nvPicPr>
                      <p:cNvPr id="19" name="Object 18" descr="P sub 0">
                        <a:extLst>
                          <a:ext uri="{FF2B5EF4-FFF2-40B4-BE49-F238E27FC236}">
                            <a16:creationId xmlns:a16="http://schemas.microsoft.com/office/drawing/2014/main" id="{BA8F6C83-2B39-4C74-8EDD-D41ED1AB1692}"/>
                          </a:ext>
                        </a:extLst>
                      </p:cNvPr>
                      <p:cNvPicPr/>
                      <p:nvPr/>
                    </p:nvPicPr>
                    <p:blipFill>
                      <a:blip r:embed="rId4"/>
                      <a:stretch>
                        <a:fillRect/>
                      </a:stretch>
                    </p:blipFill>
                    <p:spPr>
                      <a:xfrm>
                        <a:off x="3276600" y="2159666"/>
                        <a:ext cx="318943" cy="363682"/>
                      </a:xfrm>
                      <a:prstGeom prst="rect">
                        <a:avLst/>
                      </a:prstGeom>
                    </p:spPr>
                  </p:pic>
                </p:oleObj>
              </mc:Fallback>
            </mc:AlternateContent>
          </a:graphicData>
        </a:graphic>
      </p:graphicFrame>
      <p:sp>
        <p:nvSpPr>
          <p:cNvPr id="5" name="Content Placeholder 4"/>
          <p:cNvSpPr>
            <a:spLocks noGrp="1"/>
          </p:cNvSpPr>
          <p:nvPr>
            <p:ph idx="14"/>
          </p:nvPr>
        </p:nvSpPr>
        <p:spPr>
          <a:xfrm>
            <a:off x="3691497" y="2128783"/>
            <a:ext cx="377193" cy="400050"/>
          </a:xfrm>
        </p:spPr>
        <p:txBody>
          <a:bodyPr/>
          <a:lstStyle/>
          <a:p>
            <a:pPr marL="0" indent="0">
              <a:buNone/>
            </a:pPr>
            <a:r>
              <a:rPr lang="en-IN" sz="2400" dirty="0"/>
              <a:t>is</a:t>
            </a:r>
          </a:p>
        </p:txBody>
      </p:sp>
      <p:graphicFrame>
        <p:nvGraphicFramePr>
          <p:cNvPr id="20" name="Object 19" descr="nabla f, given (0, 1, 0) = left parenthesis left parenthesis y cosine of x right parenthesis, i + left parenthesis sine of x + 2 z right parenthesis, j + 2 y k right parenthesis, given (0, 1, 0) = i + 2 k.">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1032951" y="2574053"/>
          <a:ext cx="7289380" cy="514297"/>
        </p:xfrm>
        <a:graphic>
          <a:graphicData uri="http://schemas.openxmlformats.org/presentationml/2006/ole">
            <mc:AlternateContent xmlns:mc="http://schemas.openxmlformats.org/markup-compatibility/2006">
              <mc:Choice xmlns:v="urn:schemas-microsoft-com:vml" Requires="v">
                <p:oleObj spid="_x0000_s53291" name="Equation" r:id="rId5" imgW="6832440" imgH="558720" progId="Equation.DSMT4">
                  <p:embed/>
                </p:oleObj>
              </mc:Choice>
              <mc:Fallback>
                <p:oleObj name="Equation" r:id="rId5" imgW="6832440" imgH="558720" progId="Equation.DSMT4">
                  <p:embed/>
                  <p:pic>
                    <p:nvPicPr>
                      <p:cNvPr id="20" name="Object 19" descr="nabla f, given (0, 1, 0) = left parenthesis left parenthesis y cosine of x right parenthesis, i + left parenthesis sine of x + 2 z right parenthesis, j + 2 y k right parenthesis, given (0, 1, 0) = i + 2 k.">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1032951" y="2574053"/>
                        <a:ext cx="7289380" cy="514297"/>
                      </a:xfrm>
                      <a:prstGeom prst="rect">
                        <a:avLst/>
                      </a:prstGeom>
                    </p:spPr>
                  </p:pic>
                </p:oleObj>
              </mc:Fallback>
            </mc:AlternateContent>
          </a:graphicData>
        </a:graphic>
      </p:graphicFrame>
      <p:sp>
        <p:nvSpPr>
          <p:cNvPr id="6" name="Content Placeholder 5"/>
          <p:cNvSpPr>
            <a:spLocks noGrp="1"/>
          </p:cNvSpPr>
          <p:nvPr>
            <p:ph idx="15"/>
          </p:nvPr>
        </p:nvSpPr>
        <p:spPr>
          <a:xfrm>
            <a:off x="457200" y="3174658"/>
            <a:ext cx="1600200" cy="414772"/>
          </a:xfrm>
        </p:spPr>
        <p:txBody>
          <a:bodyPr/>
          <a:lstStyle/>
          <a:p>
            <a:pPr marL="0" indent="0">
              <a:buNone/>
            </a:pPr>
            <a:r>
              <a:rPr lang="en-IN" sz="2400" dirty="0"/>
              <a:t>Therefore,</a:t>
            </a:r>
          </a:p>
        </p:txBody>
      </p:sp>
      <p:graphicFrame>
        <p:nvGraphicFramePr>
          <p:cNvPr id="21" name="Object 20" descr="nabla f, given P sub 0, times u = left parenthesis i + 2 k right parenthesis times left parenthesis 2 thirds i + 1 third j minus 2 thirds k right parenthesis = 2 thirds minus 4 thirds = negative 2 thirds.">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1540219" y="3657988"/>
          <a:ext cx="6063561" cy="705601"/>
        </p:xfrm>
        <a:graphic>
          <a:graphicData uri="http://schemas.openxmlformats.org/presentationml/2006/ole">
            <mc:AlternateContent xmlns:mc="http://schemas.openxmlformats.org/markup-compatibility/2006">
              <mc:Choice xmlns:v="urn:schemas-microsoft-com:vml" Requires="v">
                <p:oleObj spid="_x0000_s53292" name="Equation" r:id="rId7" imgW="6032160" imgH="812520" progId="Equation.DSMT4">
                  <p:embed/>
                </p:oleObj>
              </mc:Choice>
              <mc:Fallback>
                <p:oleObj name="Equation" r:id="rId7" imgW="6032160" imgH="812520" progId="Equation.DSMT4">
                  <p:embed/>
                  <p:pic>
                    <p:nvPicPr>
                      <p:cNvPr id="21" name="Object 20" descr="nabla f, given P sub 0, times u = left parenthesis i + 2 k right parenthesis times left parenthesis 2 thirds i + 1 third j minus 2 thirds k right parenthesis = 2 thirds minus 4 thirds = negative 2 thirds.">
                        <a:extLst>
                          <a:ext uri="{FF2B5EF4-FFF2-40B4-BE49-F238E27FC236}">
                            <a16:creationId xmlns:a16="http://schemas.microsoft.com/office/drawing/2014/main" id="{BA8F6C83-2B39-4C74-8EDD-D41ED1AB1692}"/>
                          </a:ext>
                        </a:extLst>
                      </p:cNvPr>
                      <p:cNvPicPr/>
                      <p:nvPr/>
                    </p:nvPicPr>
                    <p:blipFill>
                      <a:blip r:embed="rId8"/>
                      <a:stretch>
                        <a:fillRect/>
                      </a:stretch>
                    </p:blipFill>
                    <p:spPr>
                      <a:xfrm>
                        <a:off x="1540219" y="3657988"/>
                        <a:ext cx="6063561" cy="705601"/>
                      </a:xfrm>
                      <a:prstGeom prst="rect">
                        <a:avLst/>
                      </a:prstGeom>
                    </p:spPr>
                  </p:pic>
                </p:oleObj>
              </mc:Fallback>
            </mc:AlternateContent>
          </a:graphicData>
        </a:graphic>
      </p:graphicFrame>
      <p:sp>
        <p:nvSpPr>
          <p:cNvPr id="7" name="Content Placeholder 6"/>
          <p:cNvSpPr>
            <a:spLocks noGrp="1"/>
          </p:cNvSpPr>
          <p:nvPr>
            <p:ph idx="16"/>
          </p:nvPr>
        </p:nvSpPr>
        <p:spPr>
          <a:xfrm>
            <a:off x="443753" y="4452369"/>
            <a:ext cx="7709647" cy="404436"/>
          </a:xfrm>
        </p:spPr>
        <p:txBody>
          <a:bodyPr/>
          <a:lstStyle/>
          <a:p>
            <a:pPr marL="0" indent="0">
              <a:buNone/>
            </a:pPr>
            <a:r>
              <a:rPr lang="en-IN" sz="2400" dirty="0"/>
              <a:t>The change </a:t>
            </a:r>
            <a:r>
              <a:rPr lang="en-IN" sz="2400" i="1" dirty="0"/>
              <a:t>d</a:t>
            </a:r>
            <a:r>
              <a:rPr lang="en-IN" sz="100" i="1" dirty="0"/>
              <a:t> </a:t>
            </a:r>
            <a:r>
              <a:rPr lang="en-IN" sz="2400" i="1" dirty="0"/>
              <a:t>f</a:t>
            </a:r>
            <a:r>
              <a:rPr lang="en-IN" sz="2400" dirty="0"/>
              <a:t> in </a:t>
            </a:r>
            <a:r>
              <a:rPr lang="en-IN" sz="2400" i="1" dirty="0"/>
              <a:t>f</a:t>
            </a:r>
            <a:r>
              <a:rPr lang="en-IN" sz="2400" dirty="0"/>
              <a:t> that results from moving </a:t>
            </a:r>
            <a:r>
              <a:rPr lang="en-IN" sz="2400" i="1" dirty="0"/>
              <a:t>d</a:t>
            </a:r>
            <a:r>
              <a:rPr lang="en-IN" sz="100" i="1" dirty="0"/>
              <a:t> </a:t>
            </a:r>
            <a:r>
              <a:rPr lang="en-IN" sz="2400" i="1" dirty="0"/>
              <a:t>s </a:t>
            </a:r>
            <a:r>
              <a:rPr lang="en-IN" sz="2400" dirty="0"/>
              <a:t>= 0.1 unit</a:t>
            </a:r>
          </a:p>
        </p:txBody>
      </p:sp>
      <p:sp>
        <p:nvSpPr>
          <p:cNvPr id="8" name="Content Placeholder 7"/>
          <p:cNvSpPr>
            <a:spLocks noGrp="1"/>
          </p:cNvSpPr>
          <p:nvPr>
            <p:ph idx="17"/>
          </p:nvPr>
        </p:nvSpPr>
        <p:spPr>
          <a:xfrm>
            <a:off x="443754" y="4948405"/>
            <a:ext cx="1605384" cy="404872"/>
          </a:xfrm>
        </p:spPr>
        <p:txBody>
          <a:bodyPr/>
          <a:lstStyle/>
          <a:p>
            <a:pPr marL="0" indent="0">
              <a:buNone/>
            </a:pPr>
            <a:r>
              <a:rPr lang="en-IN" sz="2400" dirty="0"/>
              <a:t>away from</a:t>
            </a:r>
          </a:p>
        </p:txBody>
      </p:sp>
      <p:graphicFrame>
        <p:nvGraphicFramePr>
          <p:cNvPr id="22" name="Object 21" descr="P sub 0">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2112485" y="4959315"/>
          <a:ext cx="350837" cy="400050"/>
        </p:xfrm>
        <a:graphic>
          <a:graphicData uri="http://schemas.openxmlformats.org/presentationml/2006/ole">
            <mc:AlternateContent xmlns:mc="http://schemas.openxmlformats.org/markup-compatibility/2006">
              <mc:Choice xmlns:v="urn:schemas-microsoft-com:vml" Requires="v">
                <p:oleObj spid="_x0000_s53293" name="Equation" r:id="rId9" imgW="279360" imgH="380880" progId="Equation.DSMT4">
                  <p:embed/>
                </p:oleObj>
              </mc:Choice>
              <mc:Fallback>
                <p:oleObj name="Equation" r:id="rId9" imgW="279360" imgH="380880" progId="Equation.DSMT4">
                  <p:embed/>
                  <p:pic>
                    <p:nvPicPr>
                      <p:cNvPr id="22" name="Object 21" descr="P sub 0">
                        <a:extLst>
                          <a:ext uri="{FF2B5EF4-FFF2-40B4-BE49-F238E27FC236}">
                            <a16:creationId xmlns:a16="http://schemas.microsoft.com/office/drawing/2014/main" id="{BA8F6C83-2B39-4C74-8EDD-D41ED1AB1692}"/>
                          </a:ext>
                        </a:extLst>
                      </p:cNvPr>
                      <p:cNvPicPr/>
                      <p:nvPr/>
                    </p:nvPicPr>
                    <p:blipFill>
                      <a:blip r:embed="rId4"/>
                      <a:stretch>
                        <a:fillRect/>
                      </a:stretch>
                    </p:blipFill>
                    <p:spPr>
                      <a:xfrm>
                        <a:off x="2112485" y="4959315"/>
                        <a:ext cx="350837" cy="400050"/>
                      </a:xfrm>
                      <a:prstGeom prst="rect">
                        <a:avLst/>
                      </a:prstGeom>
                    </p:spPr>
                  </p:pic>
                </p:oleObj>
              </mc:Fallback>
            </mc:AlternateContent>
          </a:graphicData>
        </a:graphic>
      </p:graphicFrame>
      <p:sp>
        <p:nvSpPr>
          <p:cNvPr id="9" name="Content Placeholder 8"/>
          <p:cNvSpPr>
            <a:spLocks noGrp="1"/>
          </p:cNvSpPr>
          <p:nvPr>
            <p:ph idx="18"/>
          </p:nvPr>
        </p:nvSpPr>
        <p:spPr>
          <a:xfrm>
            <a:off x="2526669" y="4957929"/>
            <a:ext cx="5093332" cy="404873"/>
          </a:xfrm>
        </p:spPr>
        <p:txBody>
          <a:bodyPr/>
          <a:lstStyle/>
          <a:p>
            <a:pPr marL="0" indent="0">
              <a:buNone/>
            </a:pPr>
            <a:r>
              <a:rPr lang="en-IN" sz="2400" dirty="0"/>
              <a:t>in the direction of </a:t>
            </a:r>
            <a:r>
              <a:rPr lang="en-IN" sz="2400" b="1" dirty="0"/>
              <a:t>u </a:t>
            </a:r>
            <a:r>
              <a:rPr lang="en-IN" sz="2400" dirty="0"/>
              <a:t>is approximately</a:t>
            </a:r>
          </a:p>
        </p:txBody>
      </p:sp>
      <p:graphicFrame>
        <p:nvGraphicFramePr>
          <p:cNvPr id="23" name="Object 22" descr="d f = left parenthesis nabla f, given P sub 0, times u right parenthesis left parenthesis d s right parenthesis = left parenthesis negative 2 thirds right parenthesis left parenthesis 0.1 right parenthesis approximately equals negative 0.067 unit.">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1505676" y="5453314"/>
          <a:ext cx="6132648" cy="753335"/>
        </p:xfrm>
        <a:graphic>
          <a:graphicData uri="http://schemas.openxmlformats.org/presentationml/2006/ole">
            <mc:AlternateContent xmlns:mc="http://schemas.openxmlformats.org/markup-compatibility/2006">
              <mc:Choice xmlns:v="urn:schemas-microsoft-com:vml" Requires="v">
                <p:oleObj spid="_x0000_s53294" name="Equation" r:id="rId10" imgW="5715000" imgH="812520" progId="Equation.DSMT4">
                  <p:embed/>
                </p:oleObj>
              </mc:Choice>
              <mc:Fallback>
                <p:oleObj name="Equation" r:id="rId10" imgW="5715000" imgH="812520" progId="Equation.DSMT4">
                  <p:embed/>
                  <p:pic>
                    <p:nvPicPr>
                      <p:cNvPr id="23" name="Object 22" descr="d f = left parenthesis nabla f, given P sub 0, times u right parenthesis left parenthesis d s right parenthesis = left parenthesis negative 2 thirds right parenthesis left parenthesis 0.1 right parenthesis approximately equals negative 0.067 unit.">
                        <a:extLst>
                          <a:ext uri="{FF2B5EF4-FFF2-40B4-BE49-F238E27FC236}">
                            <a16:creationId xmlns:a16="http://schemas.microsoft.com/office/drawing/2014/main" id="{BA8F6C83-2B39-4C74-8EDD-D41ED1AB1692}"/>
                          </a:ext>
                        </a:extLst>
                      </p:cNvPr>
                      <p:cNvPicPr/>
                      <p:nvPr/>
                    </p:nvPicPr>
                    <p:blipFill>
                      <a:blip r:embed="rId11"/>
                      <a:stretch>
                        <a:fillRect/>
                      </a:stretch>
                    </p:blipFill>
                    <p:spPr>
                      <a:xfrm>
                        <a:off x="1505676" y="5453314"/>
                        <a:ext cx="6132648" cy="753335"/>
                      </a:xfrm>
                      <a:prstGeom prst="rect">
                        <a:avLst/>
                      </a:prstGeom>
                    </p:spPr>
                  </p:pic>
                </p:oleObj>
              </mc:Fallback>
            </mc:AlternateContent>
          </a:graphicData>
        </a:graphic>
      </p:graphicFrame>
    </p:spTree>
    <p:extLst>
      <p:ext uri="{BB962C8B-B14F-4D97-AF65-F5344CB8AC3E}">
        <p14:creationId xmlns:p14="http://schemas.microsoft.com/office/powerpoint/2010/main" val="7352661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dirty="0"/>
              <a:t>How to Linearize a Function of Two Variables </a:t>
            </a:r>
            <a:r>
              <a:rPr lang="en-IN" sz="2000" b="0" dirty="0"/>
              <a:t>(1 of 5)</a:t>
            </a:r>
          </a:p>
        </p:txBody>
      </p:sp>
      <p:sp>
        <p:nvSpPr>
          <p:cNvPr id="3" name="Content Placeholder 2"/>
          <p:cNvSpPr>
            <a:spLocks noGrp="1"/>
          </p:cNvSpPr>
          <p:nvPr>
            <p:ph idx="1"/>
          </p:nvPr>
        </p:nvSpPr>
        <p:spPr>
          <a:xfrm>
            <a:off x="457200" y="1600201"/>
            <a:ext cx="6019800" cy="426903"/>
          </a:xfrm>
        </p:spPr>
        <p:txBody>
          <a:bodyPr/>
          <a:lstStyle/>
          <a:p>
            <a:pPr marL="0" indent="0">
              <a:buNone/>
            </a:pPr>
            <a:r>
              <a:rPr lang="en-IN" sz="2400" b="1" dirty="0"/>
              <a:t>Definitions:</a:t>
            </a:r>
            <a:r>
              <a:rPr lang="en-IN" sz="2400" dirty="0"/>
              <a:t> The </a:t>
            </a:r>
            <a:r>
              <a:rPr lang="en-IN" sz="2400" b="1" dirty="0"/>
              <a:t>linearization </a:t>
            </a:r>
            <a:r>
              <a:rPr lang="en-IN" sz="2400" dirty="0"/>
              <a:t>of a function</a:t>
            </a:r>
          </a:p>
        </p:txBody>
      </p:sp>
      <p:graphicFrame>
        <p:nvGraphicFramePr>
          <p:cNvPr id="14" name="Object 13" descr="f of x and y">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6584399" y="1621498"/>
          <a:ext cx="1187215" cy="377613"/>
        </p:xfrm>
        <a:graphic>
          <a:graphicData uri="http://schemas.openxmlformats.org/presentationml/2006/ole">
            <mc:AlternateContent xmlns:mc="http://schemas.openxmlformats.org/markup-compatibility/2006">
              <mc:Choice xmlns:v="urn:schemas-microsoft-com:vml" Requires="v">
                <p:oleObj spid="_x0000_s54314" name="Equation" r:id="rId3" imgW="901440" imgH="342720" progId="Equation.DSMT4">
                  <p:embed/>
                </p:oleObj>
              </mc:Choice>
              <mc:Fallback>
                <p:oleObj name="Equation" r:id="rId3" imgW="901440" imgH="342720" progId="Equation.DSMT4">
                  <p:embed/>
                  <p:pic>
                    <p:nvPicPr>
                      <p:cNvPr id="14" name="Object 13" descr="f of x and y">
                        <a:extLst>
                          <a:ext uri="{FF2B5EF4-FFF2-40B4-BE49-F238E27FC236}">
                            <a16:creationId xmlns:a16="http://schemas.microsoft.com/office/drawing/2014/main" id="{BA8F6C83-2B39-4C74-8EDD-D41ED1AB1692}"/>
                          </a:ext>
                        </a:extLst>
                      </p:cNvPr>
                      <p:cNvPicPr/>
                      <p:nvPr/>
                    </p:nvPicPr>
                    <p:blipFill>
                      <a:blip r:embed="rId4"/>
                      <a:stretch>
                        <a:fillRect/>
                      </a:stretch>
                    </p:blipFill>
                    <p:spPr>
                      <a:xfrm>
                        <a:off x="6584399" y="1621498"/>
                        <a:ext cx="1187215" cy="377613"/>
                      </a:xfrm>
                      <a:prstGeom prst="rect">
                        <a:avLst/>
                      </a:prstGeom>
                    </p:spPr>
                  </p:pic>
                </p:oleObj>
              </mc:Fallback>
            </mc:AlternateContent>
          </a:graphicData>
        </a:graphic>
      </p:graphicFrame>
      <p:sp>
        <p:nvSpPr>
          <p:cNvPr id="4" name="Content Placeholder 3"/>
          <p:cNvSpPr>
            <a:spLocks noGrp="1"/>
          </p:cNvSpPr>
          <p:nvPr>
            <p:ph idx="13"/>
          </p:nvPr>
        </p:nvSpPr>
        <p:spPr>
          <a:xfrm>
            <a:off x="457200" y="2104224"/>
            <a:ext cx="1371600" cy="411296"/>
          </a:xfrm>
        </p:spPr>
        <p:txBody>
          <a:bodyPr/>
          <a:lstStyle/>
          <a:p>
            <a:pPr marL="0" indent="0">
              <a:buNone/>
            </a:pPr>
            <a:r>
              <a:rPr lang="en-IN" sz="2400" dirty="0"/>
              <a:t>at a point</a:t>
            </a:r>
          </a:p>
        </p:txBody>
      </p:sp>
      <p:graphicFrame>
        <p:nvGraphicFramePr>
          <p:cNvPr id="15" name="Object 14" descr="(x sub 0, y sub 0)">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1935541" y="2096024"/>
          <a:ext cx="1228028" cy="428346"/>
        </p:xfrm>
        <a:graphic>
          <a:graphicData uri="http://schemas.openxmlformats.org/presentationml/2006/ole">
            <mc:AlternateContent xmlns:mc="http://schemas.openxmlformats.org/markup-compatibility/2006">
              <mc:Choice xmlns:v="urn:schemas-microsoft-com:vml" Requires="v">
                <p:oleObj spid="_x0000_s54315" name="Equation" r:id="rId5" imgW="914400" imgH="380880" progId="Equation.DSMT4">
                  <p:embed/>
                </p:oleObj>
              </mc:Choice>
              <mc:Fallback>
                <p:oleObj name="Equation" r:id="rId5" imgW="914400" imgH="380880" progId="Equation.DSMT4">
                  <p:embed/>
                  <p:pic>
                    <p:nvPicPr>
                      <p:cNvPr id="15" name="Object 14" descr="(x sub 0, y sub 0)">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1935541" y="2096024"/>
                        <a:ext cx="1228028" cy="428346"/>
                      </a:xfrm>
                      <a:prstGeom prst="rect">
                        <a:avLst/>
                      </a:prstGeom>
                    </p:spPr>
                  </p:pic>
                </p:oleObj>
              </mc:Fallback>
            </mc:AlternateContent>
          </a:graphicData>
        </a:graphic>
      </p:graphicFrame>
      <p:sp>
        <p:nvSpPr>
          <p:cNvPr id="5" name="Content Placeholder 4"/>
          <p:cNvSpPr>
            <a:spLocks noGrp="1"/>
          </p:cNvSpPr>
          <p:nvPr>
            <p:ph idx="14"/>
          </p:nvPr>
        </p:nvSpPr>
        <p:spPr>
          <a:xfrm>
            <a:off x="3270309" y="2127635"/>
            <a:ext cx="5403043" cy="441325"/>
          </a:xfrm>
        </p:spPr>
        <p:txBody>
          <a:bodyPr/>
          <a:lstStyle/>
          <a:p>
            <a:pPr marL="0" indent="0">
              <a:buNone/>
            </a:pPr>
            <a:r>
              <a:rPr lang="en-IN" sz="2400" dirty="0"/>
              <a:t>where </a:t>
            </a:r>
            <a:r>
              <a:rPr lang="en-IN" sz="2400" i="1" dirty="0"/>
              <a:t>f</a:t>
            </a:r>
            <a:r>
              <a:rPr lang="en-IN" sz="2400" dirty="0"/>
              <a:t> is differentiable is the function</a:t>
            </a:r>
          </a:p>
        </p:txBody>
      </p:sp>
      <p:graphicFrame>
        <p:nvGraphicFramePr>
          <p:cNvPr id="16" name="Object 15" descr="L of x and y = f of x sub 0 and y sub 0 + f sub x, of x sub 0 and y sub 0 left parenthesis x minus x sub 0 right parenthesis + f sub y, of x sub 0 and y sub 0 left parenthesis y minus y sub 0 right parenthesis.">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492786" y="2762943"/>
          <a:ext cx="8220421" cy="421238"/>
        </p:xfrm>
        <a:graphic>
          <a:graphicData uri="http://schemas.openxmlformats.org/presentationml/2006/ole">
            <mc:AlternateContent xmlns:mc="http://schemas.openxmlformats.org/markup-compatibility/2006">
              <mc:Choice xmlns:v="urn:schemas-microsoft-com:vml" Requires="v">
                <p:oleObj spid="_x0000_s54316" name="Equation" r:id="rId7" imgW="7073640" imgH="419040" progId="Equation.DSMT4">
                  <p:embed/>
                </p:oleObj>
              </mc:Choice>
              <mc:Fallback>
                <p:oleObj name="Equation" r:id="rId7" imgW="7073640" imgH="419040" progId="Equation.DSMT4">
                  <p:embed/>
                  <p:pic>
                    <p:nvPicPr>
                      <p:cNvPr id="16" name="Object 15" descr="L of x and y = f of x sub 0 and y sub 0 + f sub x, of x sub 0 and y sub 0 left parenthesis x minus x sub 0 right parenthesis + f sub y, of x sub 0 and y sub 0 left parenthesis y minus y sub 0 right parenthesis.">
                        <a:extLst>
                          <a:ext uri="{FF2B5EF4-FFF2-40B4-BE49-F238E27FC236}">
                            <a16:creationId xmlns:a16="http://schemas.microsoft.com/office/drawing/2014/main" id="{BA8F6C83-2B39-4C74-8EDD-D41ED1AB1692}"/>
                          </a:ext>
                        </a:extLst>
                      </p:cNvPr>
                      <p:cNvPicPr/>
                      <p:nvPr/>
                    </p:nvPicPr>
                    <p:blipFill>
                      <a:blip r:embed="rId8"/>
                      <a:stretch>
                        <a:fillRect/>
                      </a:stretch>
                    </p:blipFill>
                    <p:spPr>
                      <a:xfrm>
                        <a:off x="492786" y="2762943"/>
                        <a:ext cx="8220421" cy="421238"/>
                      </a:xfrm>
                      <a:prstGeom prst="rect">
                        <a:avLst/>
                      </a:prstGeom>
                    </p:spPr>
                  </p:pic>
                </p:oleObj>
              </mc:Fallback>
            </mc:AlternateContent>
          </a:graphicData>
        </a:graphic>
      </p:graphicFrame>
      <p:sp>
        <p:nvSpPr>
          <p:cNvPr id="6" name="Content Placeholder 5"/>
          <p:cNvSpPr>
            <a:spLocks noGrp="1"/>
          </p:cNvSpPr>
          <p:nvPr>
            <p:ph idx="15"/>
          </p:nvPr>
        </p:nvSpPr>
        <p:spPr>
          <a:xfrm>
            <a:off x="457200" y="3456927"/>
            <a:ext cx="2813109" cy="421010"/>
          </a:xfrm>
        </p:spPr>
        <p:txBody>
          <a:bodyPr/>
          <a:lstStyle/>
          <a:p>
            <a:pPr marL="0" indent="0">
              <a:buNone/>
            </a:pPr>
            <a:r>
              <a:rPr lang="en-IN" sz="2400" dirty="0"/>
              <a:t>The approximation</a:t>
            </a:r>
          </a:p>
        </p:txBody>
      </p:sp>
      <p:graphicFrame>
        <p:nvGraphicFramePr>
          <p:cNvPr id="17" name="Object 16" descr="f of x and y approximately equals L of x and y">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3182174" y="4008423"/>
          <a:ext cx="2414588" cy="347662"/>
        </p:xfrm>
        <a:graphic>
          <a:graphicData uri="http://schemas.openxmlformats.org/presentationml/2006/ole">
            <mc:AlternateContent xmlns:mc="http://schemas.openxmlformats.org/markup-compatibility/2006">
              <mc:Choice xmlns:v="urn:schemas-microsoft-com:vml" Requires="v">
                <p:oleObj spid="_x0000_s54317" name="Equation" r:id="rId9" imgW="2057400" imgH="342720" progId="Equation.DSMT4">
                  <p:embed/>
                </p:oleObj>
              </mc:Choice>
              <mc:Fallback>
                <p:oleObj name="Equation" r:id="rId9" imgW="2057400" imgH="342720" progId="Equation.DSMT4">
                  <p:embed/>
                  <p:pic>
                    <p:nvPicPr>
                      <p:cNvPr id="17" name="Object 16" descr="f of x and y approximately equals L of x and y">
                        <a:extLst>
                          <a:ext uri="{FF2B5EF4-FFF2-40B4-BE49-F238E27FC236}">
                            <a16:creationId xmlns:a16="http://schemas.microsoft.com/office/drawing/2014/main" id="{BA8F6C83-2B39-4C74-8EDD-D41ED1AB1692}"/>
                          </a:ext>
                        </a:extLst>
                      </p:cNvPr>
                      <p:cNvPicPr/>
                      <p:nvPr/>
                    </p:nvPicPr>
                    <p:blipFill>
                      <a:blip r:embed="rId10"/>
                      <a:stretch>
                        <a:fillRect/>
                      </a:stretch>
                    </p:blipFill>
                    <p:spPr>
                      <a:xfrm>
                        <a:off x="3182174" y="4008423"/>
                        <a:ext cx="2414588" cy="347662"/>
                      </a:xfrm>
                      <a:prstGeom prst="rect">
                        <a:avLst/>
                      </a:prstGeom>
                    </p:spPr>
                  </p:pic>
                </p:oleObj>
              </mc:Fallback>
            </mc:AlternateContent>
          </a:graphicData>
        </a:graphic>
      </p:graphicFrame>
      <p:sp>
        <p:nvSpPr>
          <p:cNvPr id="7" name="Content Placeholder 6"/>
          <p:cNvSpPr>
            <a:spLocks noGrp="1"/>
          </p:cNvSpPr>
          <p:nvPr>
            <p:ph idx="16"/>
          </p:nvPr>
        </p:nvSpPr>
        <p:spPr>
          <a:xfrm>
            <a:off x="443753" y="4486571"/>
            <a:ext cx="6185647" cy="404918"/>
          </a:xfrm>
        </p:spPr>
        <p:txBody>
          <a:bodyPr/>
          <a:lstStyle/>
          <a:p>
            <a:pPr marL="0" indent="0">
              <a:buNone/>
            </a:pPr>
            <a:r>
              <a:rPr lang="en-IN" sz="2400" dirty="0"/>
              <a:t>is the </a:t>
            </a:r>
            <a:r>
              <a:rPr lang="en-IN" sz="2400" b="1" dirty="0"/>
              <a:t>standard linear approximation </a:t>
            </a:r>
            <a:r>
              <a:rPr lang="en-IN" sz="2400" dirty="0"/>
              <a:t>of </a:t>
            </a:r>
            <a:r>
              <a:rPr lang="en-IN" sz="2400" i="1" dirty="0"/>
              <a:t>f</a:t>
            </a:r>
            <a:r>
              <a:rPr lang="en-IN" sz="2400" dirty="0"/>
              <a:t> at</a:t>
            </a:r>
          </a:p>
        </p:txBody>
      </p:sp>
      <p:graphicFrame>
        <p:nvGraphicFramePr>
          <p:cNvPr id="18" name="Object 17" descr="(x sub 0, y sub 0).">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6737732" y="4465771"/>
          <a:ext cx="1335088" cy="441325"/>
        </p:xfrm>
        <a:graphic>
          <a:graphicData uri="http://schemas.openxmlformats.org/presentationml/2006/ole">
            <mc:AlternateContent xmlns:mc="http://schemas.openxmlformats.org/markup-compatibility/2006">
              <mc:Choice xmlns:v="urn:schemas-microsoft-com:vml" Requires="v">
                <p:oleObj spid="_x0000_s54318" name="Equation" r:id="rId11" imgW="965160" imgH="380880" progId="Equation.DSMT4">
                  <p:embed/>
                </p:oleObj>
              </mc:Choice>
              <mc:Fallback>
                <p:oleObj name="Equation" r:id="rId11" imgW="965160" imgH="380880" progId="Equation.DSMT4">
                  <p:embed/>
                  <p:pic>
                    <p:nvPicPr>
                      <p:cNvPr id="18" name="Object 17" descr="(x sub 0, y sub 0).">
                        <a:extLst>
                          <a:ext uri="{FF2B5EF4-FFF2-40B4-BE49-F238E27FC236}">
                            <a16:creationId xmlns:a16="http://schemas.microsoft.com/office/drawing/2014/main" id="{BA8F6C83-2B39-4C74-8EDD-D41ED1AB1692}"/>
                          </a:ext>
                        </a:extLst>
                      </p:cNvPr>
                      <p:cNvPicPr/>
                      <p:nvPr/>
                    </p:nvPicPr>
                    <p:blipFill>
                      <a:blip r:embed="rId12"/>
                      <a:stretch>
                        <a:fillRect/>
                      </a:stretch>
                    </p:blipFill>
                    <p:spPr>
                      <a:xfrm>
                        <a:off x="6737732" y="4465771"/>
                        <a:ext cx="1335088" cy="441325"/>
                      </a:xfrm>
                      <a:prstGeom prst="rect">
                        <a:avLst/>
                      </a:prstGeom>
                    </p:spPr>
                  </p:pic>
                </p:oleObj>
              </mc:Fallback>
            </mc:AlternateContent>
          </a:graphicData>
        </a:graphic>
      </p:graphicFrame>
    </p:spTree>
    <p:extLst>
      <p:ext uri="{BB962C8B-B14F-4D97-AF65-F5344CB8AC3E}">
        <p14:creationId xmlns:p14="http://schemas.microsoft.com/office/powerpoint/2010/main" val="651511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dirty="0"/>
              <a:t>How to Linearize a Function of Two Variables </a:t>
            </a:r>
            <a:r>
              <a:rPr lang="en-IN" sz="2000" b="0" dirty="0"/>
              <a:t>(2 of 5)</a:t>
            </a:r>
          </a:p>
        </p:txBody>
      </p:sp>
      <p:pic>
        <p:nvPicPr>
          <p:cNvPr id="10" name="Content Placeholder 9" descr="An x y z plane depicts a tangent plane, L of (x, y). The tangent plane intersects the surface of z = ƒ of (x, y) at (3, 2, 8). Point (3, 2, 8) is projected downward on the x y plane by dashed lines.">
            <a:extLst>
              <a:ext uri="{FF2B5EF4-FFF2-40B4-BE49-F238E27FC236}">
                <a16:creationId xmlns:a16="http://schemas.microsoft.com/office/drawing/2014/main" id="{8A5DD6CC-EB87-4814-B834-75DD9E47BED6}"/>
              </a:ext>
            </a:extLst>
          </p:cNvPr>
          <p:cNvPicPr>
            <a:picLocks noGrp="1" noChangeAspect="1"/>
          </p:cNvPicPr>
          <p:nvPr>
            <p:ph idx="14"/>
          </p:nvPr>
        </p:nvPicPr>
        <p:blipFill>
          <a:blip r:embed="rId3">
            <a:extLst>
              <a:ext uri="{28A0092B-C50C-407E-A947-70E740481C1C}">
                <a14:useLocalDpi xmlns:a14="http://schemas.microsoft.com/office/drawing/2010/main" val="0"/>
              </a:ext>
            </a:extLst>
          </a:blip>
          <a:stretch>
            <a:fillRect/>
          </a:stretch>
        </p:blipFill>
        <p:spPr>
          <a:xfrm>
            <a:off x="807719" y="1849100"/>
            <a:ext cx="2906031" cy="4200619"/>
          </a:xfrm>
        </p:spPr>
      </p:pic>
      <p:sp>
        <p:nvSpPr>
          <p:cNvPr id="3" name="Content Placeholder 2"/>
          <p:cNvSpPr>
            <a:spLocks noGrp="1"/>
          </p:cNvSpPr>
          <p:nvPr>
            <p:ph idx="1"/>
          </p:nvPr>
        </p:nvSpPr>
        <p:spPr>
          <a:xfrm>
            <a:off x="4492625" y="4691640"/>
            <a:ext cx="2514600" cy="380999"/>
          </a:xfrm>
        </p:spPr>
        <p:txBody>
          <a:bodyPr/>
          <a:lstStyle/>
          <a:p>
            <a:pPr marL="0" indent="0">
              <a:buNone/>
            </a:pPr>
            <a:r>
              <a:rPr lang="en-IN" sz="2400" dirty="0"/>
              <a:t>The tangent plane</a:t>
            </a:r>
          </a:p>
        </p:txBody>
      </p:sp>
      <p:graphicFrame>
        <p:nvGraphicFramePr>
          <p:cNvPr id="7" name="Object 6" descr="L of x and y">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7162800" y="4691640"/>
          <a:ext cx="1102591" cy="360795"/>
        </p:xfrm>
        <a:graphic>
          <a:graphicData uri="http://schemas.openxmlformats.org/presentationml/2006/ole">
            <mc:AlternateContent xmlns:mc="http://schemas.openxmlformats.org/markup-compatibility/2006">
              <mc:Choice xmlns:v="urn:schemas-microsoft-com:vml" Requires="v">
                <p:oleObj spid="_x0000_s55314" name="Equation" r:id="rId4" imgW="876240" imgH="342720" progId="Equation.DSMT4">
                  <p:embed/>
                </p:oleObj>
              </mc:Choice>
              <mc:Fallback>
                <p:oleObj name="Equation" r:id="rId4" imgW="876240" imgH="342720" progId="Equation.DSMT4">
                  <p:embed/>
                  <p:pic>
                    <p:nvPicPr>
                      <p:cNvPr id="7" name="Object 6" descr="L of x and y">
                        <a:extLst>
                          <a:ext uri="{FF2B5EF4-FFF2-40B4-BE49-F238E27FC236}">
                            <a16:creationId xmlns:a16="http://schemas.microsoft.com/office/drawing/2014/main" id="{BA8F6C83-2B39-4C74-8EDD-D41ED1AB1692}"/>
                          </a:ext>
                        </a:extLst>
                      </p:cNvPr>
                      <p:cNvPicPr/>
                      <p:nvPr/>
                    </p:nvPicPr>
                    <p:blipFill>
                      <a:blip r:embed="rId5"/>
                      <a:stretch>
                        <a:fillRect/>
                      </a:stretch>
                    </p:blipFill>
                    <p:spPr>
                      <a:xfrm>
                        <a:off x="7162800" y="4691640"/>
                        <a:ext cx="1102591" cy="360795"/>
                      </a:xfrm>
                      <a:prstGeom prst="rect">
                        <a:avLst/>
                      </a:prstGeom>
                    </p:spPr>
                  </p:pic>
                </p:oleObj>
              </mc:Fallback>
            </mc:AlternateContent>
          </a:graphicData>
        </a:graphic>
      </p:graphicFrame>
      <p:sp>
        <p:nvSpPr>
          <p:cNvPr id="4" name="Content Placeholder 3"/>
          <p:cNvSpPr>
            <a:spLocks noGrp="1"/>
          </p:cNvSpPr>
          <p:nvPr>
            <p:ph idx="13"/>
          </p:nvPr>
        </p:nvSpPr>
        <p:spPr>
          <a:xfrm>
            <a:off x="4492625" y="5142270"/>
            <a:ext cx="4114800" cy="396875"/>
          </a:xfrm>
        </p:spPr>
        <p:txBody>
          <a:bodyPr/>
          <a:lstStyle/>
          <a:p>
            <a:pPr marL="0" indent="0">
              <a:buNone/>
            </a:pPr>
            <a:r>
              <a:rPr lang="en-IN" sz="2400" dirty="0"/>
              <a:t>represents the linearization of</a:t>
            </a:r>
          </a:p>
        </p:txBody>
      </p:sp>
      <p:graphicFrame>
        <p:nvGraphicFramePr>
          <p:cNvPr id="6" name="Object 5" descr="f of x and y.">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4492625" y="5652845"/>
          <a:ext cx="1336675" cy="396875"/>
        </p:xfrm>
        <a:graphic>
          <a:graphicData uri="http://schemas.openxmlformats.org/presentationml/2006/ole">
            <mc:AlternateContent xmlns:mc="http://schemas.openxmlformats.org/markup-compatibility/2006">
              <mc:Choice xmlns:v="urn:schemas-microsoft-com:vml" Requires="v">
                <p:oleObj spid="_x0000_s55315" name="Equation" r:id="rId6" imgW="965160" imgH="342720" progId="Equation.DSMT4">
                  <p:embed/>
                </p:oleObj>
              </mc:Choice>
              <mc:Fallback>
                <p:oleObj name="Equation" r:id="rId6" imgW="965160" imgH="342720" progId="Equation.DSMT4">
                  <p:embed/>
                  <p:pic>
                    <p:nvPicPr>
                      <p:cNvPr id="6" name="Object 5" descr="f of x and y.">
                        <a:extLst>
                          <a:ext uri="{FF2B5EF4-FFF2-40B4-BE49-F238E27FC236}">
                            <a16:creationId xmlns:a16="http://schemas.microsoft.com/office/drawing/2014/main" id="{BA8F6C83-2B39-4C74-8EDD-D41ED1AB1692}"/>
                          </a:ext>
                        </a:extLst>
                      </p:cNvPr>
                      <p:cNvPicPr/>
                      <p:nvPr/>
                    </p:nvPicPr>
                    <p:blipFill>
                      <a:blip r:embed="rId7"/>
                      <a:stretch>
                        <a:fillRect/>
                      </a:stretch>
                    </p:blipFill>
                    <p:spPr>
                      <a:xfrm>
                        <a:off x="4492625" y="5652845"/>
                        <a:ext cx="1336675" cy="396875"/>
                      </a:xfrm>
                      <a:prstGeom prst="rect">
                        <a:avLst/>
                      </a:prstGeom>
                    </p:spPr>
                  </p:pic>
                </p:oleObj>
              </mc:Fallback>
            </mc:AlternateContent>
          </a:graphicData>
        </a:graphic>
      </p:graphicFrame>
    </p:spTree>
    <p:extLst>
      <p:ext uri="{BB962C8B-B14F-4D97-AF65-F5344CB8AC3E}">
        <p14:creationId xmlns:p14="http://schemas.microsoft.com/office/powerpoint/2010/main" val="12508859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dirty="0"/>
              <a:t>How to Linearize a Function of Two Variables </a:t>
            </a:r>
            <a:r>
              <a:rPr lang="en-IN" sz="2000" b="0" dirty="0"/>
              <a:t>(3 of 5)</a:t>
            </a:r>
          </a:p>
        </p:txBody>
      </p:sp>
      <p:sp>
        <p:nvSpPr>
          <p:cNvPr id="3" name="Content Placeholder 2"/>
          <p:cNvSpPr>
            <a:spLocks noGrp="1"/>
          </p:cNvSpPr>
          <p:nvPr>
            <p:ph idx="1"/>
          </p:nvPr>
        </p:nvSpPr>
        <p:spPr>
          <a:xfrm>
            <a:off x="457200" y="1600200"/>
            <a:ext cx="4876800" cy="415887"/>
          </a:xfrm>
        </p:spPr>
        <p:txBody>
          <a:bodyPr/>
          <a:lstStyle/>
          <a:p>
            <a:pPr marL="0" indent="0">
              <a:buNone/>
            </a:pPr>
            <a:r>
              <a:rPr lang="en-IN" sz="2400" b="1" dirty="0"/>
              <a:t>Example:</a:t>
            </a:r>
            <a:r>
              <a:rPr lang="en-IN" sz="2400" dirty="0"/>
              <a:t> Find the linearization of</a:t>
            </a:r>
          </a:p>
        </p:txBody>
      </p:sp>
      <p:graphicFrame>
        <p:nvGraphicFramePr>
          <p:cNvPr id="14" name="Object 13" descr="f of x and y = x squared minus x y + 1 half y squared + 3">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2640806" y="2075762"/>
          <a:ext cx="3862388" cy="733425"/>
        </p:xfrm>
        <a:graphic>
          <a:graphicData uri="http://schemas.openxmlformats.org/presentationml/2006/ole">
            <mc:AlternateContent xmlns:mc="http://schemas.openxmlformats.org/markup-compatibility/2006">
              <mc:Choice xmlns:v="urn:schemas-microsoft-com:vml" Requires="v">
                <p:oleObj spid="_x0000_s56362" name="Equation" r:id="rId3" imgW="3288960" imgH="723600" progId="Equation.DSMT4">
                  <p:embed/>
                </p:oleObj>
              </mc:Choice>
              <mc:Fallback>
                <p:oleObj name="Equation" r:id="rId3" imgW="3288960" imgH="723600" progId="Equation.DSMT4">
                  <p:embed/>
                  <p:pic>
                    <p:nvPicPr>
                      <p:cNvPr id="14" name="Object 13" descr="f of x and y = x squared minus x y + 1 half y squared + 3">
                        <a:extLst>
                          <a:ext uri="{FF2B5EF4-FFF2-40B4-BE49-F238E27FC236}">
                            <a16:creationId xmlns:a16="http://schemas.microsoft.com/office/drawing/2014/main" id="{BA8F6C83-2B39-4C74-8EDD-D41ED1AB1692}"/>
                          </a:ext>
                        </a:extLst>
                      </p:cNvPr>
                      <p:cNvPicPr/>
                      <p:nvPr/>
                    </p:nvPicPr>
                    <p:blipFill>
                      <a:blip r:embed="rId4"/>
                      <a:stretch>
                        <a:fillRect/>
                      </a:stretch>
                    </p:blipFill>
                    <p:spPr>
                      <a:xfrm>
                        <a:off x="2640806" y="2075762"/>
                        <a:ext cx="3862388" cy="733425"/>
                      </a:xfrm>
                      <a:prstGeom prst="rect">
                        <a:avLst/>
                      </a:prstGeom>
                    </p:spPr>
                  </p:pic>
                </p:oleObj>
              </mc:Fallback>
            </mc:AlternateContent>
          </a:graphicData>
        </a:graphic>
      </p:graphicFrame>
      <p:sp>
        <p:nvSpPr>
          <p:cNvPr id="4" name="Content Placeholder 3"/>
          <p:cNvSpPr>
            <a:spLocks noGrp="1"/>
          </p:cNvSpPr>
          <p:nvPr>
            <p:ph idx="13"/>
          </p:nvPr>
        </p:nvSpPr>
        <p:spPr>
          <a:xfrm>
            <a:off x="457200" y="2868863"/>
            <a:ext cx="2743200" cy="407738"/>
          </a:xfrm>
        </p:spPr>
        <p:txBody>
          <a:bodyPr/>
          <a:lstStyle/>
          <a:p>
            <a:pPr marL="0" indent="0">
              <a:buNone/>
            </a:pPr>
            <a:r>
              <a:rPr lang="en-IN" sz="2400" dirty="0"/>
              <a:t>at the point (3, 2).</a:t>
            </a:r>
          </a:p>
        </p:txBody>
      </p:sp>
      <p:sp>
        <p:nvSpPr>
          <p:cNvPr id="5" name="Content Placeholder 4"/>
          <p:cNvSpPr>
            <a:spLocks noGrp="1"/>
          </p:cNvSpPr>
          <p:nvPr>
            <p:ph idx="14"/>
          </p:nvPr>
        </p:nvSpPr>
        <p:spPr>
          <a:xfrm>
            <a:off x="443753" y="3336276"/>
            <a:ext cx="3823447" cy="420475"/>
          </a:xfrm>
        </p:spPr>
        <p:txBody>
          <a:bodyPr/>
          <a:lstStyle/>
          <a:p>
            <a:pPr marL="0" indent="0">
              <a:buNone/>
            </a:pPr>
            <a:r>
              <a:rPr lang="en-IN" sz="2400" b="1" dirty="0"/>
              <a:t>Solution:</a:t>
            </a:r>
            <a:r>
              <a:rPr lang="en-IN" sz="2400" dirty="0"/>
              <a:t> We first evaluate</a:t>
            </a:r>
          </a:p>
        </p:txBody>
      </p:sp>
      <p:graphicFrame>
        <p:nvGraphicFramePr>
          <p:cNvPr id="15" name="Object 14" descr="f, f sub x, and f sub y">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4344319" y="3336276"/>
          <a:ext cx="1714500" cy="425450"/>
        </p:xfrm>
        <a:graphic>
          <a:graphicData uri="http://schemas.openxmlformats.org/presentationml/2006/ole">
            <mc:AlternateContent xmlns:mc="http://schemas.openxmlformats.org/markup-compatibility/2006">
              <mc:Choice xmlns:v="urn:schemas-microsoft-com:vml" Requires="v">
                <p:oleObj spid="_x0000_s56363" name="Equation" r:id="rId5" imgW="1460160" imgH="419040" progId="Equation.DSMT4">
                  <p:embed/>
                </p:oleObj>
              </mc:Choice>
              <mc:Fallback>
                <p:oleObj name="Equation" r:id="rId5" imgW="1460160" imgH="419040" progId="Equation.DSMT4">
                  <p:embed/>
                  <p:pic>
                    <p:nvPicPr>
                      <p:cNvPr id="15" name="Object 14" descr="f, f sub x, and f sub y">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4344319" y="3336276"/>
                        <a:ext cx="1714500" cy="425450"/>
                      </a:xfrm>
                      <a:prstGeom prst="rect">
                        <a:avLst/>
                      </a:prstGeom>
                    </p:spPr>
                  </p:pic>
                </p:oleObj>
              </mc:Fallback>
            </mc:AlternateContent>
          </a:graphicData>
        </a:graphic>
      </p:graphicFrame>
      <p:sp>
        <p:nvSpPr>
          <p:cNvPr id="6" name="Content Placeholder 5"/>
          <p:cNvSpPr>
            <a:spLocks noGrp="1"/>
          </p:cNvSpPr>
          <p:nvPr>
            <p:ph idx="15"/>
          </p:nvPr>
        </p:nvSpPr>
        <p:spPr>
          <a:xfrm>
            <a:off x="6135938" y="3336276"/>
            <a:ext cx="1788862" cy="420475"/>
          </a:xfrm>
        </p:spPr>
        <p:txBody>
          <a:bodyPr/>
          <a:lstStyle/>
          <a:p>
            <a:pPr marL="0" indent="0">
              <a:buNone/>
            </a:pPr>
            <a:r>
              <a:rPr lang="en-IN" sz="2400" dirty="0"/>
              <a:t>at the point</a:t>
            </a:r>
          </a:p>
        </p:txBody>
      </p:sp>
      <p:graphicFrame>
        <p:nvGraphicFramePr>
          <p:cNvPr id="16" name="Object 15" descr="(x sub 0, y sub 0) = (3, 2),">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477838" y="3842993"/>
          <a:ext cx="2265362" cy="385762"/>
        </p:xfrm>
        <a:graphic>
          <a:graphicData uri="http://schemas.openxmlformats.org/presentationml/2006/ole">
            <mc:AlternateContent xmlns:mc="http://schemas.openxmlformats.org/markup-compatibility/2006">
              <mc:Choice xmlns:v="urn:schemas-microsoft-com:vml" Requires="v">
                <p:oleObj spid="_x0000_s56364" name="Equation" r:id="rId7" imgW="1930320" imgH="380880" progId="Equation.DSMT4">
                  <p:embed/>
                </p:oleObj>
              </mc:Choice>
              <mc:Fallback>
                <p:oleObj name="Equation" r:id="rId7" imgW="1930320" imgH="380880" progId="Equation.DSMT4">
                  <p:embed/>
                  <p:pic>
                    <p:nvPicPr>
                      <p:cNvPr id="16" name="Object 15" descr="(x sub 0, y sub 0) = (3, 2),">
                        <a:extLst>
                          <a:ext uri="{FF2B5EF4-FFF2-40B4-BE49-F238E27FC236}">
                            <a16:creationId xmlns:a16="http://schemas.microsoft.com/office/drawing/2014/main" id="{BA8F6C83-2B39-4C74-8EDD-D41ED1AB1692}"/>
                          </a:ext>
                        </a:extLst>
                      </p:cNvPr>
                      <p:cNvPicPr/>
                      <p:nvPr/>
                    </p:nvPicPr>
                    <p:blipFill>
                      <a:blip r:embed="rId8"/>
                      <a:stretch>
                        <a:fillRect/>
                      </a:stretch>
                    </p:blipFill>
                    <p:spPr>
                      <a:xfrm>
                        <a:off x="477838" y="3842993"/>
                        <a:ext cx="2265362" cy="385762"/>
                      </a:xfrm>
                      <a:prstGeom prst="rect">
                        <a:avLst/>
                      </a:prstGeom>
                    </p:spPr>
                  </p:pic>
                </p:oleObj>
              </mc:Fallback>
            </mc:AlternateContent>
          </a:graphicData>
        </a:graphic>
      </p:graphicFrame>
      <p:graphicFrame>
        <p:nvGraphicFramePr>
          <p:cNvPr id="17" name="Object 16" descr="f of 3 and 2 = left parenthesis x squared minus x y + 1 half y squared + 3 right parenthesis, given (3, 2), = 8">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685800" y="4344047"/>
          <a:ext cx="5138607" cy="898294"/>
        </p:xfrm>
        <a:graphic>
          <a:graphicData uri="http://schemas.openxmlformats.org/presentationml/2006/ole">
            <mc:AlternateContent xmlns:mc="http://schemas.openxmlformats.org/markup-compatibility/2006">
              <mc:Choice xmlns:v="urn:schemas-microsoft-com:vml" Requires="v">
                <p:oleObj spid="_x0000_s56365" name="Equation" r:id="rId9" imgW="4508280" imgH="914400" progId="Equation.DSMT4">
                  <p:embed/>
                </p:oleObj>
              </mc:Choice>
              <mc:Fallback>
                <p:oleObj name="Equation" r:id="rId9" imgW="4508280" imgH="914400" progId="Equation.DSMT4">
                  <p:embed/>
                  <p:pic>
                    <p:nvPicPr>
                      <p:cNvPr id="17" name="Object 16" descr="f of 3 and 2 = left parenthesis x squared minus x y + 1 half y squared + 3 right parenthesis, given (3, 2), = 8">
                        <a:extLst>
                          <a:ext uri="{FF2B5EF4-FFF2-40B4-BE49-F238E27FC236}">
                            <a16:creationId xmlns:a16="http://schemas.microsoft.com/office/drawing/2014/main" id="{BA8F6C83-2B39-4C74-8EDD-D41ED1AB1692}"/>
                          </a:ext>
                        </a:extLst>
                      </p:cNvPr>
                      <p:cNvPicPr/>
                      <p:nvPr/>
                    </p:nvPicPr>
                    <p:blipFill>
                      <a:blip r:embed="rId10"/>
                      <a:stretch>
                        <a:fillRect/>
                      </a:stretch>
                    </p:blipFill>
                    <p:spPr>
                      <a:xfrm>
                        <a:off x="685800" y="4344047"/>
                        <a:ext cx="5138607" cy="898294"/>
                      </a:xfrm>
                      <a:prstGeom prst="rect">
                        <a:avLst/>
                      </a:prstGeom>
                    </p:spPr>
                  </p:pic>
                </p:oleObj>
              </mc:Fallback>
            </mc:AlternateContent>
          </a:graphicData>
        </a:graphic>
      </p:graphicFrame>
      <p:graphicFrame>
        <p:nvGraphicFramePr>
          <p:cNvPr id="18" name="Object 17" descr="f sub x of 3 and 2 = start fraction partial derivative of over partial derivative of x end fraction left parenthesis x squared minus x y + 1 half y squared + 3 right parenthesis, given (3, 2), = left parenthesis 2 x minus y right parenthesis given (3, 2), = 4">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685800" y="5349522"/>
          <a:ext cx="7714846" cy="898293"/>
        </p:xfrm>
        <a:graphic>
          <a:graphicData uri="http://schemas.openxmlformats.org/presentationml/2006/ole">
            <mc:AlternateContent xmlns:mc="http://schemas.openxmlformats.org/markup-compatibility/2006">
              <mc:Choice xmlns:v="urn:schemas-microsoft-com:vml" Requires="v">
                <p:oleObj spid="_x0000_s56366" name="Equation" r:id="rId11" imgW="6769080" imgH="914400" progId="Equation.DSMT4">
                  <p:embed/>
                </p:oleObj>
              </mc:Choice>
              <mc:Fallback>
                <p:oleObj name="Equation" r:id="rId11" imgW="6769080" imgH="914400" progId="Equation.DSMT4">
                  <p:embed/>
                  <p:pic>
                    <p:nvPicPr>
                      <p:cNvPr id="18" name="Object 17" descr="f sub x of 3 and 2 = start fraction partial derivative of over partial derivative of x end fraction left parenthesis x squared minus x y + 1 half y squared + 3 right parenthesis, given (3, 2), = left parenthesis 2 x minus y right parenthesis given (3, 2), = 4">
                        <a:extLst>
                          <a:ext uri="{FF2B5EF4-FFF2-40B4-BE49-F238E27FC236}">
                            <a16:creationId xmlns:a16="http://schemas.microsoft.com/office/drawing/2014/main" id="{BA8F6C83-2B39-4C74-8EDD-D41ED1AB1692}"/>
                          </a:ext>
                        </a:extLst>
                      </p:cNvPr>
                      <p:cNvPicPr/>
                      <p:nvPr/>
                    </p:nvPicPr>
                    <p:blipFill>
                      <a:blip r:embed="rId12"/>
                      <a:stretch>
                        <a:fillRect/>
                      </a:stretch>
                    </p:blipFill>
                    <p:spPr>
                      <a:xfrm>
                        <a:off x="685800" y="5349522"/>
                        <a:ext cx="7714846" cy="898293"/>
                      </a:xfrm>
                      <a:prstGeom prst="rect">
                        <a:avLst/>
                      </a:prstGeom>
                    </p:spPr>
                  </p:pic>
                </p:oleObj>
              </mc:Fallback>
            </mc:AlternateContent>
          </a:graphicData>
        </a:graphic>
      </p:graphicFrame>
    </p:spTree>
    <p:extLst>
      <p:ext uri="{BB962C8B-B14F-4D97-AF65-F5344CB8AC3E}">
        <p14:creationId xmlns:p14="http://schemas.microsoft.com/office/powerpoint/2010/main" val="22521797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dirty="0"/>
              <a:t>How to Linearize a Function of Two Variables </a:t>
            </a:r>
            <a:r>
              <a:rPr lang="en-IN" sz="2000" b="0" dirty="0"/>
              <a:t>(4 of 5)</a:t>
            </a:r>
          </a:p>
        </p:txBody>
      </p:sp>
      <p:sp>
        <p:nvSpPr>
          <p:cNvPr id="3" name="Content Placeholder 2"/>
          <p:cNvSpPr>
            <a:spLocks noGrp="1"/>
          </p:cNvSpPr>
          <p:nvPr>
            <p:ph idx="1"/>
          </p:nvPr>
        </p:nvSpPr>
        <p:spPr>
          <a:xfrm>
            <a:off x="457200" y="1600201"/>
            <a:ext cx="3505200" cy="404869"/>
          </a:xfrm>
        </p:spPr>
        <p:txBody>
          <a:bodyPr/>
          <a:lstStyle/>
          <a:p>
            <a:pPr marL="0" indent="0">
              <a:buNone/>
            </a:pPr>
            <a:r>
              <a:rPr lang="en-IN" sz="2400" b="1" dirty="0"/>
              <a:t>Solution </a:t>
            </a:r>
            <a:r>
              <a:rPr lang="en-US" sz="2400" b="1" dirty="0"/>
              <a:t>(concluded):</a:t>
            </a:r>
          </a:p>
        </p:txBody>
      </p:sp>
      <p:graphicFrame>
        <p:nvGraphicFramePr>
          <p:cNvPr id="7" name="Object 6" descr="f sub y of 3 and 2 = start fraction partial derivative of over partial derivative of y end fraction left parenthesis x squared minus x y + 1 half y squared + 3 right parenthesis, given (3, 2), = left parenthesis negative x + y right parenthesis, given (3, 2), = negative 1,">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685800" y="2122876"/>
          <a:ext cx="8247063" cy="925513"/>
        </p:xfrm>
        <a:graphic>
          <a:graphicData uri="http://schemas.openxmlformats.org/presentationml/2006/ole">
            <mc:AlternateContent xmlns:mc="http://schemas.openxmlformats.org/markup-compatibility/2006">
              <mc:Choice xmlns:v="urn:schemas-microsoft-com:vml" Requires="v">
                <p:oleObj spid="_x0000_s57378" name="Equation" r:id="rId3" imgW="7022880" imgH="914400" progId="Equation.DSMT4">
                  <p:embed/>
                </p:oleObj>
              </mc:Choice>
              <mc:Fallback>
                <p:oleObj name="Equation" r:id="rId3" imgW="7022880" imgH="914400" progId="Equation.DSMT4">
                  <p:embed/>
                  <p:pic>
                    <p:nvPicPr>
                      <p:cNvPr id="7" name="Object 6" descr="f sub y of 3 and 2 = start fraction partial derivative of over partial derivative of y end fraction left parenthesis x squared minus x y + 1 half y squared + 3 right parenthesis, given (3, 2), = left parenthesis negative x + y right parenthesis, given (3, 2), = negative 1,">
                        <a:extLst>
                          <a:ext uri="{FF2B5EF4-FFF2-40B4-BE49-F238E27FC236}">
                            <a16:creationId xmlns:a16="http://schemas.microsoft.com/office/drawing/2014/main" id="{BA8F6C83-2B39-4C74-8EDD-D41ED1AB1692}"/>
                          </a:ext>
                        </a:extLst>
                      </p:cNvPr>
                      <p:cNvPicPr/>
                      <p:nvPr/>
                    </p:nvPicPr>
                    <p:blipFill>
                      <a:blip r:embed="rId4"/>
                      <a:stretch>
                        <a:fillRect/>
                      </a:stretch>
                    </p:blipFill>
                    <p:spPr>
                      <a:xfrm>
                        <a:off x="685800" y="2122876"/>
                        <a:ext cx="8247063" cy="925513"/>
                      </a:xfrm>
                      <a:prstGeom prst="rect">
                        <a:avLst/>
                      </a:prstGeom>
                    </p:spPr>
                  </p:pic>
                </p:oleObj>
              </mc:Fallback>
            </mc:AlternateContent>
          </a:graphicData>
        </a:graphic>
      </p:graphicFrame>
      <p:sp>
        <p:nvSpPr>
          <p:cNvPr id="4" name="Content Placeholder 3"/>
          <p:cNvSpPr>
            <a:spLocks noGrp="1"/>
          </p:cNvSpPr>
          <p:nvPr>
            <p:ph idx="13"/>
          </p:nvPr>
        </p:nvSpPr>
        <p:spPr>
          <a:xfrm>
            <a:off x="452718" y="3172859"/>
            <a:ext cx="990492" cy="425792"/>
          </a:xfrm>
        </p:spPr>
        <p:txBody>
          <a:bodyPr/>
          <a:lstStyle/>
          <a:p>
            <a:pPr marL="0" indent="0">
              <a:buNone/>
            </a:pPr>
            <a:r>
              <a:rPr lang="en-IN" sz="2400" dirty="0"/>
              <a:t>giving</a:t>
            </a:r>
          </a:p>
        </p:txBody>
      </p:sp>
      <p:graphicFrame>
        <p:nvGraphicFramePr>
          <p:cNvPr id="9" name="Object 8" descr="L of x and y = f of x sub 0 and y sub 0 + f sub x, of x sub 0 and y sub 0 left parenthesis x minus x sub 0 right parenthesis + f sub y, of x sub 0 and y sub 0 left parenthesis y minus y sub 0 right parenthesis">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687215" y="3830751"/>
          <a:ext cx="8247063" cy="423862"/>
        </p:xfrm>
        <a:graphic>
          <a:graphicData uri="http://schemas.openxmlformats.org/presentationml/2006/ole">
            <mc:AlternateContent xmlns:mc="http://schemas.openxmlformats.org/markup-compatibility/2006">
              <mc:Choice xmlns:v="urn:schemas-microsoft-com:vml" Requires="v">
                <p:oleObj spid="_x0000_s57379" name="Equation" r:id="rId5" imgW="7022880" imgH="419040" progId="Equation.DSMT4">
                  <p:embed/>
                </p:oleObj>
              </mc:Choice>
              <mc:Fallback>
                <p:oleObj name="Equation" r:id="rId5" imgW="7022880" imgH="419040" progId="Equation.DSMT4">
                  <p:embed/>
                  <p:pic>
                    <p:nvPicPr>
                      <p:cNvPr id="9" name="Object 8" descr="L of x and y = f of x sub 0 and y sub 0 + f sub x, of x sub 0 and y sub 0 left parenthesis x minus x sub 0 right parenthesis + f sub y, of x sub 0 and y sub 0 left parenthesis y minus y sub 0 right parenthesis">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687215" y="3830751"/>
                        <a:ext cx="8247063" cy="423862"/>
                      </a:xfrm>
                      <a:prstGeom prst="rect">
                        <a:avLst/>
                      </a:prstGeom>
                    </p:spPr>
                  </p:pic>
                </p:oleObj>
              </mc:Fallback>
            </mc:AlternateContent>
          </a:graphicData>
        </a:graphic>
      </p:graphicFrame>
      <p:graphicFrame>
        <p:nvGraphicFramePr>
          <p:cNvPr id="10" name="Object 9" descr="equals 8 + left parenthesis 4 right parenthesis left parenthesis x minus 3 right parenthesis + left parenthesis negative 1 right parenthesis left parenthesis y minus 2 right parenthesis = 4 x minus y minus 2.">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1752600" y="4495800"/>
          <a:ext cx="5802312" cy="346075"/>
        </p:xfrm>
        <a:graphic>
          <a:graphicData uri="http://schemas.openxmlformats.org/presentationml/2006/ole">
            <mc:AlternateContent xmlns:mc="http://schemas.openxmlformats.org/markup-compatibility/2006">
              <mc:Choice xmlns:v="urn:schemas-microsoft-com:vml" Requires="v">
                <p:oleObj spid="_x0000_s57380" name="Equation" r:id="rId7" imgW="4940280" imgH="342720" progId="Equation.DSMT4">
                  <p:embed/>
                </p:oleObj>
              </mc:Choice>
              <mc:Fallback>
                <p:oleObj name="Equation" r:id="rId7" imgW="4940280" imgH="342720" progId="Equation.DSMT4">
                  <p:embed/>
                  <p:pic>
                    <p:nvPicPr>
                      <p:cNvPr id="10" name="Object 9" descr="equals 8 + left parenthesis 4 right parenthesis left parenthesis x minus 3 right parenthesis + left parenthesis negative 1 right parenthesis left parenthesis y minus 2 right parenthesis = 4 x minus y minus 2.">
                        <a:extLst>
                          <a:ext uri="{FF2B5EF4-FFF2-40B4-BE49-F238E27FC236}">
                            <a16:creationId xmlns:a16="http://schemas.microsoft.com/office/drawing/2014/main" id="{BA8F6C83-2B39-4C74-8EDD-D41ED1AB1692}"/>
                          </a:ext>
                        </a:extLst>
                      </p:cNvPr>
                      <p:cNvPicPr/>
                      <p:nvPr/>
                    </p:nvPicPr>
                    <p:blipFill>
                      <a:blip r:embed="rId8"/>
                      <a:stretch>
                        <a:fillRect/>
                      </a:stretch>
                    </p:blipFill>
                    <p:spPr>
                      <a:xfrm>
                        <a:off x="1752600" y="4495800"/>
                        <a:ext cx="5802312" cy="346075"/>
                      </a:xfrm>
                      <a:prstGeom prst="rect">
                        <a:avLst/>
                      </a:prstGeom>
                    </p:spPr>
                  </p:pic>
                </p:oleObj>
              </mc:Fallback>
            </mc:AlternateContent>
          </a:graphicData>
        </a:graphic>
      </p:graphicFrame>
      <p:sp>
        <p:nvSpPr>
          <p:cNvPr id="5" name="Content Placeholder 4"/>
          <p:cNvSpPr>
            <a:spLocks noGrp="1"/>
          </p:cNvSpPr>
          <p:nvPr>
            <p:ph idx="14"/>
          </p:nvPr>
        </p:nvSpPr>
        <p:spPr>
          <a:xfrm>
            <a:off x="452718" y="5132942"/>
            <a:ext cx="4347882" cy="434110"/>
          </a:xfrm>
        </p:spPr>
        <p:txBody>
          <a:bodyPr/>
          <a:lstStyle/>
          <a:p>
            <a:pPr marL="0" indent="0">
              <a:buNone/>
            </a:pPr>
            <a:r>
              <a:rPr lang="en-IN" sz="2400" dirty="0"/>
              <a:t>The linearization of </a:t>
            </a:r>
            <a:r>
              <a:rPr lang="en-IN" sz="2400" i="1" dirty="0"/>
              <a:t>f </a:t>
            </a:r>
            <a:r>
              <a:rPr lang="en-IN" sz="2400" dirty="0"/>
              <a:t>at (3, 2) is</a:t>
            </a:r>
          </a:p>
        </p:txBody>
      </p:sp>
      <p:graphicFrame>
        <p:nvGraphicFramePr>
          <p:cNvPr id="8" name="Object 7" descr="L of x and y = 4 x minus y minus 2">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4886450" y="5142496"/>
          <a:ext cx="3270250" cy="396875"/>
        </p:xfrm>
        <a:graphic>
          <a:graphicData uri="http://schemas.openxmlformats.org/presentationml/2006/ole">
            <mc:AlternateContent xmlns:mc="http://schemas.openxmlformats.org/markup-compatibility/2006">
              <mc:Choice xmlns:v="urn:schemas-microsoft-com:vml" Requires="v">
                <p:oleObj spid="_x0000_s57381" name="Equation" r:id="rId9" imgW="2361960" imgH="342720" progId="Equation.DSMT4">
                  <p:embed/>
                </p:oleObj>
              </mc:Choice>
              <mc:Fallback>
                <p:oleObj name="Equation" r:id="rId9" imgW="2361960" imgH="342720" progId="Equation.DSMT4">
                  <p:embed/>
                  <p:pic>
                    <p:nvPicPr>
                      <p:cNvPr id="8" name="Object 7" descr="L of x and y = 4 x minus y minus 2">
                        <a:extLst>
                          <a:ext uri="{FF2B5EF4-FFF2-40B4-BE49-F238E27FC236}">
                            <a16:creationId xmlns:a16="http://schemas.microsoft.com/office/drawing/2014/main" id="{BA8F6C83-2B39-4C74-8EDD-D41ED1AB1692}"/>
                          </a:ext>
                        </a:extLst>
                      </p:cNvPr>
                      <p:cNvPicPr/>
                      <p:nvPr/>
                    </p:nvPicPr>
                    <p:blipFill>
                      <a:blip r:embed="rId10"/>
                      <a:stretch>
                        <a:fillRect/>
                      </a:stretch>
                    </p:blipFill>
                    <p:spPr>
                      <a:xfrm>
                        <a:off x="4886450" y="5142496"/>
                        <a:ext cx="3270250" cy="396875"/>
                      </a:xfrm>
                      <a:prstGeom prst="rect">
                        <a:avLst/>
                      </a:prstGeom>
                    </p:spPr>
                  </p:pic>
                </p:oleObj>
              </mc:Fallback>
            </mc:AlternateContent>
          </a:graphicData>
        </a:graphic>
      </p:graphicFrame>
      <p:sp>
        <p:nvSpPr>
          <p:cNvPr id="6" name="Content Placeholder 5"/>
          <p:cNvSpPr>
            <a:spLocks noGrp="1"/>
          </p:cNvSpPr>
          <p:nvPr>
            <p:ph idx="15"/>
          </p:nvPr>
        </p:nvSpPr>
        <p:spPr>
          <a:xfrm>
            <a:off x="452718" y="5639136"/>
            <a:ext cx="2214282" cy="456864"/>
          </a:xfrm>
        </p:spPr>
        <p:txBody>
          <a:bodyPr/>
          <a:lstStyle/>
          <a:p>
            <a:pPr marL="0" indent="0">
              <a:buNone/>
            </a:pPr>
            <a:r>
              <a:rPr lang="en-IN" sz="2400" dirty="0"/>
              <a:t>(see Figure).</a:t>
            </a:r>
            <a:endParaRPr lang="en-US" sz="2400" b="1" dirty="0"/>
          </a:p>
        </p:txBody>
      </p:sp>
    </p:spTree>
    <p:extLst>
      <p:ext uri="{BB962C8B-B14F-4D97-AF65-F5344CB8AC3E}">
        <p14:creationId xmlns:p14="http://schemas.microsoft.com/office/powerpoint/2010/main" val="14871802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dirty="0"/>
              <a:t>How to Linearize a Function of Two Variables </a:t>
            </a:r>
            <a:r>
              <a:rPr lang="en-IN" sz="2000" b="0" dirty="0"/>
              <a:t>(5 of 5)</a:t>
            </a:r>
          </a:p>
        </p:txBody>
      </p:sp>
      <p:sp>
        <p:nvSpPr>
          <p:cNvPr id="4" name="Content Placeholder 3"/>
          <p:cNvSpPr>
            <a:spLocks noGrp="1"/>
          </p:cNvSpPr>
          <p:nvPr>
            <p:ph idx="1"/>
          </p:nvPr>
        </p:nvSpPr>
        <p:spPr>
          <a:xfrm>
            <a:off x="457200" y="1600200"/>
            <a:ext cx="7315200" cy="415887"/>
          </a:xfrm>
        </p:spPr>
        <p:txBody>
          <a:bodyPr/>
          <a:lstStyle/>
          <a:p>
            <a:pPr marL="0" indent="0">
              <a:buNone/>
            </a:pPr>
            <a:r>
              <a:rPr lang="en-IN" sz="2400" b="1" dirty="0"/>
              <a:t>The Error in the Standard Linear Approximation</a:t>
            </a:r>
          </a:p>
        </p:txBody>
      </p:sp>
      <p:sp>
        <p:nvSpPr>
          <p:cNvPr id="5" name="Content Placeholder 4"/>
          <p:cNvSpPr>
            <a:spLocks noGrp="1"/>
          </p:cNvSpPr>
          <p:nvPr>
            <p:ph idx="13"/>
          </p:nvPr>
        </p:nvSpPr>
        <p:spPr>
          <a:xfrm>
            <a:off x="457200" y="2133600"/>
            <a:ext cx="8382000" cy="785869"/>
          </a:xfrm>
        </p:spPr>
        <p:txBody>
          <a:bodyPr/>
          <a:lstStyle/>
          <a:p>
            <a:pPr marL="0" indent="0">
              <a:buNone/>
            </a:pPr>
            <a:r>
              <a:rPr lang="en-IN" sz="2400" dirty="0"/>
              <a:t>If </a:t>
            </a:r>
            <a:r>
              <a:rPr lang="en-IN" sz="2400" i="1" dirty="0"/>
              <a:t>f</a:t>
            </a:r>
            <a:r>
              <a:rPr lang="en-IN" sz="2400" dirty="0"/>
              <a:t> has continuous first and second partial derivatives throughout an open set containing a rectangle </a:t>
            </a:r>
            <a:r>
              <a:rPr lang="en-IN" sz="2400" i="1" dirty="0"/>
              <a:t>R </a:t>
            </a:r>
            <a:r>
              <a:rPr lang="en-IN" sz="2400" dirty="0"/>
              <a:t>centered at</a:t>
            </a:r>
          </a:p>
        </p:txBody>
      </p:sp>
      <p:graphicFrame>
        <p:nvGraphicFramePr>
          <p:cNvPr id="15" name="Object 14" descr="(x sub 0, y sub 0)">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471803" y="2982438"/>
          <a:ext cx="1156858" cy="403522"/>
        </p:xfrm>
        <a:graphic>
          <a:graphicData uri="http://schemas.openxmlformats.org/presentationml/2006/ole">
            <mc:AlternateContent xmlns:mc="http://schemas.openxmlformats.org/markup-compatibility/2006">
              <mc:Choice xmlns:v="urn:schemas-microsoft-com:vml" Requires="v">
                <p:oleObj spid="_x0000_s58418" name="Equation" r:id="rId3" imgW="914400" imgH="380880" progId="Equation.DSMT4">
                  <p:embed/>
                </p:oleObj>
              </mc:Choice>
              <mc:Fallback>
                <p:oleObj name="Equation" r:id="rId3" imgW="914400" imgH="380880" progId="Equation.DSMT4">
                  <p:embed/>
                  <p:pic>
                    <p:nvPicPr>
                      <p:cNvPr id="15" name="Object 14" descr="(x sub 0, y sub 0)">
                        <a:extLst>
                          <a:ext uri="{FF2B5EF4-FFF2-40B4-BE49-F238E27FC236}">
                            <a16:creationId xmlns:a16="http://schemas.microsoft.com/office/drawing/2014/main" id="{BA8F6C83-2B39-4C74-8EDD-D41ED1AB1692}"/>
                          </a:ext>
                        </a:extLst>
                      </p:cNvPr>
                      <p:cNvPicPr/>
                      <p:nvPr/>
                    </p:nvPicPr>
                    <p:blipFill>
                      <a:blip r:embed="rId4"/>
                      <a:stretch>
                        <a:fillRect/>
                      </a:stretch>
                    </p:blipFill>
                    <p:spPr>
                      <a:xfrm>
                        <a:off x="471803" y="2982438"/>
                        <a:ext cx="1156858" cy="403522"/>
                      </a:xfrm>
                      <a:prstGeom prst="rect">
                        <a:avLst/>
                      </a:prstGeom>
                    </p:spPr>
                  </p:pic>
                </p:oleObj>
              </mc:Fallback>
            </mc:AlternateContent>
          </a:graphicData>
        </a:graphic>
      </p:graphicFrame>
      <p:sp>
        <p:nvSpPr>
          <p:cNvPr id="6" name="Content Placeholder 5"/>
          <p:cNvSpPr>
            <a:spLocks noGrp="1"/>
          </p:cNvSpPr>
          <p:nvPr>
            <p:ph idx="14"/>
          </p:nvPr>
        </p:nvSpPr>
        <p:spPr>
          <a:xfrm>
            <a:off x="1703729" y="2986701"/>
            <a:ext cx="6221071" cy="424263"/>
          </a:xfrm>
        </p:spPr>
        <p:txBody>
          <a:bodyPr/>
          <a:lstStyle/>
          <a:p>
            <a:pPr marL="0" indent="0">
              <a:buNone/>
            </a:pPr>
            <a:r>
              <a:rPr lang="en-IN" sz="2400" dirty="0"/>
              <a:t>and if </a:t>
            </a:r>
            <a:r>
              <a:rPr lang="en-IN" sz="2400" i="1" dirty="0"/>
              <a:t>M </a:t>
            </a:r>
            <a:r>
              <a:rPr lang="en-IN" sz="2400" dirty="0"/>
              <a:t>is any upper bound for the values of</a:t>
            </a:r>
          </a:p>
        </p:txBody>
      </p:sp>
      <p:graphicFrame>
        <p:nvGraphicFramePr>
          <p:cNvPr id="16" name="Object 15" descr="absolute value of f sub start expression x x end expression, absolute value of f sub start expression y y end expression, and absolute value of f sub start expression x y end expression ">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517525" y="3484563"/>
          <a:ext cx="2606675" cy="482600"/>
        </p:xfrm>
        <a:graphic>
          <a:graphicData uri="http://schemas.openxmlformats.org/presentationml/2006/ole">
            <mc:AlternateContent xmlns:mc="http://schemas.openxmlformats.org/markup-compatibility/2006">
              <mc:Choice xmlns:v="urn:schemas-microsoft-com:vml" Requires="v">
                <p:oleObj spid="_x0000_s58419" name="Equation" r:id="rId5" imgW="2298600" imgH="507960" progId="Equation.DSMT4">
                  <p:embed/>
                </p:oleObj>
              </mc:Choice>
              <mc:Fallback>
                <p:oleObj name="Equation" r:id="rId5" imgW="2298600" imgH="507960" progId="Equation.DSMT4">
                  <p:embed/>
                  <p:pic>
                    <p:nvPicPr>
                      <p:cNvPr id="16" name="Object 15" descr="absolute value of f sub start expression x x end expression, absolute value of f sub start expression y y end expression, and absolute value of f sub start expression x y end expression ">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517525" y="3484563"/>
                        <a:ext cx="2606675" cy="482600"/>
                      </a:xfrm>
                      <a:prstGeom prst="rect">
                        <a:avLst/>
                      </a:prstGeom>
                    </p:spPr>
                  </p:pic>
                </p:oleObj>
              </mc:Fallback>
            </mc:AlternateContent>
          </a:graphicData>
        </a:graphic>
      </p:graphicFrame>
      <p:sp>
        <p:nvSpPr>
          <p:cNvPr id="7" name="Content Placeholder 6"/>
          <p:cNvSpPr>
            <a:spLocks noGrp="1"/>
          </p:cNvSpPr>
          <p:nvPr>
            <p:ph idx="15"/>
          </p:nvPr>
        </p:nvSpPr>
        <p:spPr>
          <a:xfrm>
            <a:off x="3233058" y="3551642"/>
            <a:ext cx="2819400" cy="410758"/>
          </a:xfrm>
        </p:spPr>
        <p:txBody>
          <a:bodyPr/>
          <a:lstStyle/>
          <a:p>
            <a:pPr marL="0" indent="0">
              <a:buNone/>
            </a:pPr>
            <a:r>
              <a:rPr lang="en-IN" sz="2400" dirty="0"/>
              <a:t>on </a:t>
            </a:r>
            <a:r>
              <a:rPr lang="en-IN" sz="2400" i="1" dirty="0"/>
              <a:t>R</a:t>
            </a:r>
            <a:r>
              <a:rPr lang="en-IN" sz="2400" dirty="0"/>
              <a:t>, then the error</a:t>
            </a:r>
          </a:p>
        </p:txBody>
      </p:sp>
      <p:graphicFrame>
        <p:nvGraphicFramePr>
          <p:cNvPr id="17" name="Object 16" descr="E of x and y">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6153728" y="3603336"/>
          <a:ext cx="1037647" cy="330489"/>
        </p:xfrm>
        <a:graphic>
          <a:graphicData uri="http://schemas.openxmlformats.org/presentationml/2006/ole">
            <mc:AlternateContent xmlns:mc="http://schemas.openxmlformats.org/markup-compatibility/2006">
              <mc:Choice xmlns:v="urn:schemas-microsoft-com:vml" Requires="v">
                <p:oleObj spid="_x0000_s58420" name="Equation" r:id="rId7" imgW="901440" imgH="342720" progId="Equation.DSMT4">
                  <p:embed/>
                </p:oleObj>
              </mc:Choice>
              <mc:Fallback>
                <p:oleObj name="Equation" r:id="rId7" imgW="901440" imgH="342720" progId="Equation.DSMT4">
                  <p:embed/>
                  <p:pic>
                    <p:nvPicPr>
                      <p:cNvPr id="17" name="Object 16" descr="E of x and y">
                        <a:extLst>
                          <a:ext uri="{FF2B5EF4-FFF2-40B4-BE49-F238E27FC236}">
                            <a16:creationId xmlns:a16="http://schemas.microsoft.com/office/drawing/2014/main" id="{BA8F6C83-2B39-4C74-8EDD-D41ED1AB1692}"/>
                          </a:ext>
                        </a:extLst>
                      </p:cNvPr>
                      <p:cNvPicPr/>
                      <p:nvPr/>
                    </p:nvPicPr>
                    <p:blipFill>
                      <a:blip r:embed="rId8"/>
                      <a:stretch>
                        <a:fillRect/>
                      </a:stretch>
                    </p:blipFill>
                    <p:spPr>
                      <a:xfrm>
                        <a:off x="6153728" y="3603336"/>
                        <a:ext cx="1037647" cy="330489"/>
                      </a:xfrm>
                      <a:prstGeom prst="rect">
                        <a:avLst/>
                      </a:prstGeom>
                    </p:spPr>
                  </p:pic>
                </p:oleObj>
              </mc:Fallback>
            </mc:AlternateContent>
          </a:graphicData>
        </a:graphic>
      </p:graphicFrame>
      <p:sp>
        <p:nvSpPr>
          <p:cNvPr id="8" name="Content Placeholder 7"/>
          <p:cNvSpPr>
            <a:spLocks noGrp="1"/>
          </p:cNvSpPr>
          <p:nvPr>
            <p:ph idx="16"/>
          </p:nvPr>
        </p:nvSpPr>
        <p:spPr>
          <a:xfrm>
            <a:off x="7268028" y="3557194"/>
            <a:ext cx="1445120" cy="399302"/>
          </a:xfrm>
        </p:spPr>
        <p:txBody>
          <a:bodyPr/>
          <a:lstStyle/>
          <a:p>
            <a:pPr marL="0" indent="0">
              <a:buNone/>
            </a:pPr>
            <a:r>
              <a:rPr lang="en-IN" sz="2400" dirty="0"/>
              <a:t>incurred</a:t>
            </a:r>
          </a:p>
        </p:txBody>
      </p:sp>
      <p:sp>
        <p:nvSpPr>
          <p:cNvPr id="9" name="Content Placeholder 8"/>
          <p:cNvSpPr>
            <a:spLocks noGrp="1"/>
          </p:cNvSpPr>
          <p:nvPr>
            <p:ph idx="17"/>
          </p:nvPr>
        </p:nvSpPr>
        <p:spPr>
          <a:xfrm>
            <a:off x="471713" y="4063732"/>
            <a:ext cx="1746173" cy="420133"/>
          </a:xfrm>
        </p:spPr>
        <p:txBody>
          <a:bodyPr/>
          <a:lstStyle/>
          <a:p>
            <a:pPr marL="0" indent="0">
              <a:buNone/>
            </a:pPr>
            <a:r>
              <a:rPr lang="en-IN" sz="2400" dirty="0"/>
              <a:t>in replacing</a:t>
            </a:r>
          </a:p>
        </p:txBody>
      </p:sp>
      <p:graphicFrame>
        <p:nvGraphicFramePr>
          <p:cNvPr id="18" name="Object 17" descr="f of x and y">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2292076" y="4109310"/>
          <a:ext cx="1141412" cy="363538"/>
        </p:xfrm>
        <a:graphic>
          <a:graphicData uri="http://schemas.openxmlformats.org/presentationml/2006/ole">
            <mc:AlternateContent xmlns:mc="http://schemas.openxmlformats.org/markup-compatibility/2006">
              <mc:Choice xmlns:v="urn:schemas-microsoft-com:vml" Requires="v">
                <p:oleObj spid="_x0000_s58421" name="Equation" r:id="rId9" imgW="901440" imgH="342720" progId="Equation.DSMT4">
                  <p:embed/>
                </p:oleObj>
              </mc:Choice>
              <mc:Fallback>
                <p:oleObj name="Equation" r:id="rId9" imgW="901440" imgH="342720" progId="Equation.DSMT4">
                  <p:embed/>
                  <p:pic>
                    <p:nvPicPr>
                      <p:cNvPr id="18" name="Object 17" descr="f of x and y">
                        <a:extLst>
                          <a:ext uri="{FF2B5EF4-FFF2-40B4-BE49-F238E27FC236}">
                            <a16:creationId xmlns:a16="http://schemas.microsoft.com/office/drawing/2014/main" id="{BA8F6C83-2B39-4C74-8EDD-D41ED1AB1692}"/>
                          </a:ext>
                        </a:extLst>
                      </p:cNvPr>
                      <p:cNvPicPr/>
                      <p:nvPr/>
                    </p:nvPicPr>
                    <p:blipFill>
                      <a:blip r:embed="rId10"/>
                      <a:stretch>
                        <a:fillRect/>
                      </a:stretch>
                    </p:blipFill>
                    <p:spPr>
                      <a:xfrm>
                        <a:off x="2292076" y="4109310"/>
                        <a:ext cx="1141412" cy="363538"/>
                      </a:xfrm>
                      <a:prstGeom prst="rect">
                        <a:avLst/>
                      </a:prstGeom>
                    </p:spPr>
                  </p:pic>
                </p:oleObj>
              </mc:Fallback>
            </mc:AlternateContent>
          </a:graphicData>
        </a:graphic>
      </p:graphicFrame>
      <p:sp>
        <p:nvSpPr>
          <p:cNvPr id="10" name="Content Placeholder 9"/>
          <p:cNvSpPr>
            <a:spLocks noGrp="1"/>
          </p:cNvSpPr>
          <p:nvPr>
            <p:ph idx="18"/>
          </p:nvPr>
        </p:nvSpPr>
        <p:spPr>
          <a:xfrm>
            <a:off x="3526215" y="4086310"/>
            <a:ext cx="3437013" cy="420133"/>
          </a:xfrm>
        </p:spPr>
        <p:txBody>
          <a:bodyPr/>
          <a:lstStyle/>
          <a:p>
            <a:pPr marL="0" indent="0">
              <a:buNone/>
            </a:pPr>
            <a:r>
              <a:rPr lang="en-IN" sz="2400" dirty="0"/>
              <a:t>on </a:t>
            </a:r>
            <a:r>
              <a:rPr lang="en-IN" sz="2400" i="1" dirty="0"/>
              <a:t>R </a:t>
            </a:r>
            <a:r>
              <a:rPr lang="en-IN" sz="2400" dirty="0"/>
              <a:t>by its linearization</a:t>
            </a:r>
          </a:p>
        </p:txBody>
      </p:sp>
      <p:graphicFrame>
        <p:nvGraphicFramePr>
          <p:cNvPr id="19" name="Object 18" descr="L of x and y = f of x sub 0 and y sub 0 + f sub x (x sub 0, y sub 0) left parenthesis x minus x sub 0 right parenthesis + f sub y (x sub 0, y sub 0) left parenthesis y minus y sub 0 right parenthesis">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592137" y="4616085"/>
          <a:ext cx="8247063" cy="423862"/>
        </p:xfrm>
        <a:graphic>
          <a:graphicData uri="http://schemas.openxmlformats.org/presentationml/2006/ole">
            <mc:AlternateContent xmlns:mc="http://schemas.openxmlformats.org/markup-compatibility/2006">
              <mc:Choice xmlns:v="urn:schemas-microsoft-com:vml" Requires="v">
                <p:oleObj spid="_x0000_s58422" name="Equation" r:id="rId11" imgW="7022880" imgH="419040" progId="Equation.DSMT4">
                  <p:embed/>
                </p:oleObj>
              </mc:Choice>
              <mc:Fallback>
                <p:oleObj name="Equation" r:id="rId11" imgW="7022880" imgH="419040" progId="Equation.DSMT4">
                  <p:embed/>
                  <p:pic>
                    <p:nvPicPr>
                      <p:cNvPr id="19" name="Object 18" descr="L of x and y = f of x sub 0 and y sub 0 + f sub x (x sub 0, y sub 0) left parenthesis x minus x sub 0 right parenthesis + f sub y (x sub 0, y sub 0) left parenthesis y minus y sub 0 right parenthesis">
                        <a:extLst>
                          <a:ext uri="{FF2B5EF4-FFF2-40B4-BE49-F238E27FC236}">
                            <a16:creationId xmlns:a16="http://schemas.microsoft.com/office/drawing/2014/main" id="{BA8F6C83-2B39-4C74-8EDD-D41ED1AB1692}"/>
                          </a:ext>
                        </a:extLst>
                      </p:cNvPr>
                      <p:cNvPicPr/>
                      <p:nvPr/>
                    </p:nvPicPr>
                    <p:blipFill>
                      <a:blip r:embed="rId12"/>
                      <a:stretch>
                        <a:fillRect/>
                      </a:stretch>
                    </p:blipFill>
                    <p:spPr>
                      <a:xfrm>
                        <a:off x="592137" y="4616085"/>
                        <a:ext cx="8247063" cy="423862"/>
                      </a:xfrm>
                      <a:prstGeom prst="rect">
                        <a:avLst/>
                      </a:prstGeom>
                    </p:spPr>
                  </p:pic>
                </p:oleObj>
              </mc:Fallback>
            </mc:AlternateContent>
          </a:graphicData>
        </a:graphic>
      </p:graphicFrame>
      <p:sp>
        <p:nvSpPr>
          <p:cNvPr id="11" name="Content Placeholder 10"/>
          <p:cNvSpPr>
            <a:spLocks noGrp="1"/>
          </p:cNvSpPr>
          <p:nvPr>
            <p:ph idx="19"/>
          </p:nvPr>
        </p:nvSpPr>
        <p:spPr>
          <a:xfrm>
            <a:off x="457200" y="5126173"/>
            <a:ext cx="3200400" cy="415459"/>
          </a:xfrm>
        </p:spPr>
        <p:txBody>
          <a:bodyPr/>
          <a:lstStyle/>
          <a:p>
            <a:pPr marL="0" indent="0">
              <a:buNone/>
            </a:pPr>
            <a:r>
              <a:rPr lang="en-IN" sz="2400" dirty="0"/>
              <a:t>satisfies the inequality</a:t>
            </a:r>
            <a:endParaRPr lang="en-US" sz="2400" b="1" dirty="0"/>
          </a:p>
        </p:txBody>
      </p:sp>
      <p:graphicFrame>
        <p:nvGraphicFramePr>
          <p:cNvPr id="20" name="Object 19" descr="absolute value of start expression E of x and y end expression is less than or equal to 1 half M left parenthesis absolute value of start expression x minus x sub 0 end expression + absolute value of start expression y minus y sub 0 end expression right parenthesis squared.">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2314864" y="5610225"/>
          <a:ext cx="4514273" cy="665307"/>
        </p:xfrm>
        <a:graphic>
          <a:graphicData uri="http://schemas.openxmlformats.org/presentationml/2006/ole">
            <mc:AlternateContent xmlns:mc="http://schemas.openxmlformats.org/markup-compatibility/2006">
              <mc:Choice xmlns:v="urn:schemas-microsoft-com:vml" Requires="v">
                <p:oleObj spid="_x0000_s58423" name="Equation" r:id="rId13" imgW="4228920" imgH="723600" progId="Equation.DSMT4">
                  <p:embed/>
                </p:oleObj>
              </mc:Choice>
              <mc:Fallback>
                <p:oleObj name="Equation" r:id="rId13" imgW="4228920" imgH="723600" progId="Equation.DSMT4">
                  <p:embed/>
                  <p:pic>
                    <p:nvPicPr>
                      <p:cNvPr id="20" name="Object 19" descr="absolute value of start expression E of x and y end expression is less than or equal to 1 half M left parenthesis absolute value of start expression x minus x sub 0 end expression + absolute value of start expression y minus y sub 0 end expression right parenthesis squared.">
                        <a:extLst>
                          <a:ext uri="{FF2B5EF4-FFF2-40B4-BE49-F238E27FC236}">
                            <a16:creationId xmlns:a16="http://schemas.microsoft.com/office/drawing/2014/main" id="{BA8F6C83-2B39-4C74-8EDD-D41ED1AB1692}"/>
                          </a:ext>
                        </a:extLst>
                      </p:cNvPr>
                      <p:cNvPicPr/>
                      <p:nvPr/>
                    </p:nvPicPr>
                    <p:blipFill>
                      <a:blip r:embed="rId14"/>
                      <a:stretch>
                        <a:fillRect/>
                      </a:stretch>
                    </p:blipFill>
                    <p:spPr>
                      <a:xfrm>
                        <a:off x="2314864" y="5610225"/>
                        <a:ext cx="4514273" cy="665307"/>
                      </a:xfrm>
                      <a:prstGeom prst="rect">
                        <a:avLst/>
                      </a:prstGeom>
                    </p:spPr>
                  </p:pic>
                </p:oleObj>
              </mc:Fallback>
            </mc:AlternateContent>
          </a:graphicData>
        </a:graphic>
      </p:graphicFrame>
    </p:spTree>
    <p:extLst>
      <p:ext uri="{BB962C8B-B14F-4D97-AF65-F5344CB8AC3E}">
        <p14:creationId xmlns:p14="http://schemas.microsoft.com/office/powerpoint/2010/main" val="16403908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Differentials </a:t>
            </a:r>
            <a:r>
              <a:rPr lang="en-IN" sz="2000" b="0" dirty="0"/>
              <a:t>(1 of 2)</a:t>
            </a:r>
          </a:p>
        </p:txBody>
      </p:sp>
      <p:sp>
        <p:nvSpPr>
          <p:cNvPr id="3" name="Content Placeholder 2"/>
          <p:cNvSpPr>
            <a:spLocks noGrp="1"/>
          </p:cNvSpPr>
          <p:nvPr>
            <p:ph idx="1"/>
          </p:nvPr>
        </p:nvSpPr>
        <p:spPr>
          <a:xfrm>
            <a:off x="457200" y="1600201"/>
            <a:ext cx="4267200" cy="437919"/>
          </a:xfrm>
        </p:spPr>
        <p:txBody>
          <a:bodyPr/>
          <a:lstStyle/>
          <a:p>
            <a:pPr marL="0" indent="0">
              <a:buNone/>
            </a:pPr>
            <a:r>
              <a:rPr lang="en-IN" sz="2600" b="1" dirty="0"/>
              <a:t>Definition:</a:t>
            </a:r>
            <a:r>
              <a:rPr lang="en-IN" sz="2600" dirty="0"/>
              <a:t> If we move from</a:t>
            </a:r>
          </a:p>
        </p:txBody>
      </p:sp>
      <p:graphicFrame>
        <p:nvGraphicFramePr>
          <p:cNvPr id="14" name="Object 13" descr="(x sub 0, y sub 0)">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4803039" y="1596761"/>
          <a:ext cx="1247470" cy="435128"/>
        </p:xfrm>
        <a:graphic>
          <a:graphicData uri="http://schemas.openxmlformats.org/presentationml/2006/ole">
            <mc:AlternateContent xmlns:mc="http://schemas.openxmlformats.org/markup-compatibility/2006">
              <mc:Choice xmlns:v="urn:schemas-microsoft-com:vml" Requires="v">
                <p:oleObj spid="_x0000_s59418" name="Equation" r:id="rId3" imgW="914400" imgH="380880" progId="Equation.DSMT4">
                  <p:embed/>
                </p:oleObj>
              </mc:Choice>
              <mc:Fallback>
                <p:oleObj name="Equation" r:id="rId3" imgW="914400" imgH="380880" progId="Equation.DSMT4">
                  <p:embed/>
                  <p:pic>
                    <p:nvPicPr>
                      <p:cNvPr id="14" name="Object 13" descr="(x sub 0, y sub 0)">
                        <a:extLst>
                          <a:ext uri="{FF2B5EF4-FFF2-40B4-BE49-F238E27FC236}">
                            <a16:creationId xmlns:a16="http://schemas.microsoft.com/office/drawing/2014/main" id="{BA8F6C83-2B39-4C74-8EDD-D41ED1AB1692}"/>
                          </a:ext>
                        </a:extLst>
                      </p:cNvPr>
                      <p:cNvPicPr/>
                      <p:nvPr/>
                    </p:nvPicPr>
                    <p:blipFill>
                      <a:blip r:embed="rId4"/>
                      <a:stretch>
                        <a:fillRect/>
                      </a:stretch>
                    </p:blipFill>
                    <p:spPr>
                      <a:xfrm>
                        <a:off x="4803039" y="1596761"/>
                        <a:ext cx="1247470" cy="435128"/>
                      </a:xfrm>
                      <a:prstGeom prst="rect">
                        <a:avLst/>
                      </a:prstGeom>
                    </p:spPr>
                  </p:pic>
                </p:oleObj>
              </mc:Fallback>
            </mc:AlternateContent>
          </a:graphicData>
        </a:graphic>
      </p:graphicFrame>
      <p:sp>
        <p:nvSpPr>
          <p:cNvPr id="4" name="Content Placeholder 3"/>
          <p:cNvSpPr>
            <a:spLocks noGrp="1"/>
          </p:cNvSpPr>
          <p:nvPr>
            <p:ph idx="13"/>
          </p:nvPr>
        </p:nvSpPr>
        <p:spPr>
          <a:xfrm>
            <a:off x="6129148" y="1600202"/>
            <a:ext cx="1567052" cy="436060"/>
          </a:xfrm>
        </p:spPr>
        <p:txBody>
          <a:bodyPr/>
          <a:lstStyle/>
          <a:p>
            <a:pPr marL="0" indent="0">
              <a:buNone/>
            </a:pPr>
            <a:r>
              <a:rPr lang="en-IN" sz="2600" dirty="0"/>
              <a:t>to a point</a:t>
            </a:r>
          </a:p>
        </p:txBody>
      </p:sp>
      <p:graphicFrame>
        <p:nvGraphicFramePr>
          <p:cNvPr id="15" name="Object 14" descr="(x sub 0 + d x, y sub 0 + d y)">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457200" y="2122469"/>
          <a:ext cx="2846388" cy="444500"/>
        </p:xfrm>
        <a:graphic>
          <a:graphicData uri="http://schemas.openxmlformats.org/presentationml/2006/ole">
            <mc:AlternateContent xmlns:mc="http://schemas.openxmlformats.org/markup-compatibility/2006">
              <mc:Choice xmlns:v="urn:schemas-microsoft-com:vml" Requires="v">
                <p:oleObj spid="_x0000_s59419" name="Equation" r:id="rId5" imgW="2044440" imgH="380880" progId="Equation.DSMT4">
                  <p:embed/>
                </p:oleObj>
              </mc:Choice>
              <mc:Fallback>
                <p:oleObj name="Equation" r:id="rId5" imgW="2044440" imgH="380880" progId="Equation.DSMT4">
                  <p:embed/>
                  <p:pic>
                    <p:nvPicPr>
                      <p:cNvPr id="15" name="Object 14" descr="(x sub 0 + d x, y sub 0 + d y)">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457200" y="2122469"/>
                        <a:ext cx="2846388" cy="444500"/>
                      </a:xfrm>
                      <a:prstGeom prst="rect">
                        <a:avLst/>
                      </a:prstGeom>
                    </p:spPr>
                  </p:pic>
                </p:oleObj>
              </mc:Fallback>
            </mc:AlternateContent>
          </a:graphicData>
        </a:graphic>
      </p:graphicFrame>
      <p:sp>
        <p:nvSpPr>
          <p:cNvPr id="5" name="Content Placeholder 4"/>
          <p:cNvSpPr>
            <a:spLocks noGrp="1"/>
          </p:cNvSpPr>
          <p:nvPr>
            <p:ph idx="14"/>
          </p:nvPr>
        </p:nvSpPr>
        <p:spPr>
          <a:xfrm>
            <a:off x="3428999" y="2115736"/>
            <a:ext cx="4495801" cy="457968"/>
          </a:xfrm>
        </p:spPr>
        <p:txBody>
          <a:bodyPr/>
          <a:lstStyle/>
          <a:p>
            <a:pPr marL="0" indent="0">
              <a:buNone/>
            </a:pPr>
            <a:r>
              <a:rPr lang="en-IN" sz="2600" dirty="0"/>
              <a:t>nearby, the resulting change</a:t>
            </a:r>
          </a:p>
        </p:txBody>
      </p:sp>
      <p:graphicFrame>
        <p:nvGraphicFramePr>
          <p:cNvPr id="16" name="Object 15" descr="d f = f sub x of x sub 0 and y sub 0, d x + f sub y of x sub 0 and y sub 0, d y">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1737605" y="2971800"/>
          <a:ext cx="5668789" cy="523182"/>
        </p:xfrm>
        <a:graphic>
          <a:graphicData uri="http://schemas.openxmlformats.org/presentationml/2006/ole">
            <mc:AlternateContent xmlns:mc="http://schemas.openxmlformats.org/markup-compatibility/2006">
              <mc:Choice xmlns:v="urn:schemas-microsoft-com:vml" Requires="v">
                <p:oleObj spid="_x0000_s59420" name="Equation" r:id="rId7" imgW="3911400" imgH="419040" progId="Equation.DSMT4">
                  <p:embed/>
                </p:oleObj>
              </mc:Choice>
              <mc:Fallback>
                <p:oleObj name="Equation" r:id="rId7" imgW="3911400" imgH="419040" progId="Equation.DSMT4">
                  <p:embed/>
                  <p:pic>
                    <p:nvPicPr>
                      <p:cNvPr id="16" name="Object 15" descr="d f = f sub x of x sub 0 and y sub 0, d x + f sub y of x sub 0 and y sub 0, d y">
                        <a:extLst>
                          <a:ext uri="{FF2B5EF4-FFF2-40B4-BE49-F238E27FC236}">
                            <a16:creationId xmlns:a16="http://schemas.microsoft.com/office/drawing/2014/main" id="{BA8F6C83-2B39-4C74-8EDD-D41ED1AB1692}"/>
                          </a:ext>
                        </a:extLst>
                      </p:cNvPr>
                      <p:cNvPicPr/>
                      <p:nvPr/>
                    </p:nvPicPr>
                    <p:blipFill>
                      <a:blip r:embed="rId8"/>
                      <a:stretch>
                        <a:fillRect/>
                      </a:stretch>
                    </p:blipFill>
                    <p:spPr>
                      <a:xfrm>
                        <a:off x="1737605" y="2971800"/>
                        <a:ext cx="5668789" cy="523182"/>
                      </a:xfrm>
                      <a:prstGeom prst="rect">
                        <a:avLst/>
                      </a:prstGeom>
                    </p:spPr>
                  </p:pic>
                </p:oleObj>
              </mc:Fallback>
            </mc:AlternateContent>
          </a:graphicData>
        </a:graphic>
      </p:graphicFrame>
      <p:sp>
        <p:nvSpPr>
          <p:cNvPr id="6" name="Content Placeholder 5"/>
          <p:cNvSpPr>
            <a:spLocks noGrp="1"/>
          </p:cNvSpPr>
          <p:nvPr>
            <p:ph idx="15"/>
          </p:nvPr>
        </p:nvSpPr>
        <p:spPr>
          <a:xfrm>
            <a:off x="457200" y="3918862"/>
            <a:ext cx="8534400" cy="509800"/>
          </a:xfrm>
        </p:spPr>
        <p:txBody>
          <a:bodyPr/>
          <a:lstStyle/>
          <a:p>
            <a:pPr marL="0" indent="0">
              <a:buNone/>
            </a:pPr>
            <a:r>
              <a:rPr lang="en-IN" sz="2600" dirty="0"/>
              <a:t>in the linearization of </a:t>
            </a:r>
            <a:r>
              <a:rPr lang="en-IN" sz="2600" i="1" dirty="0"/>
              <a:t>f</a:t>
            </a:r>
            <a:r>
              <a:rPr lang="en-IN" sz="2600" dirty="0"/>
              <a:t> is called the </a:t>
            </a:r>
            <a:r>
              <a:rPr lang="en-IN" sz="2600" b="1" dirty="0"/>
              <a:t>total differential of </a:t>
            </a:r>
            <a:r>
              <a:rPr lang="en-IN" sz="2600" b="1" i="1" dirty="0"/>
              <a:t>f</a:t>
            </a:r>
            <a:r>
              <a:rPr lang="en-IN" sz="2600" dirty="0"/>
              <a:t>.</a:t>
            </a:r>
            <a:endParaRPr lang="en-US" sz="2600" b="1" dirty="0"/>
          </a:p>
        </p:txBody>
      </p:sp>
    </p:spTree>
    <p:extLst>
      <p:ext uri="{BB962C8B-B14F-4D97-AF65-F5344CB8AC3E}">
        <p14:creationId xmlns:p14="http://schemas.microsoft.com/office/powerpoint/2010/main" val="3139028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ltLang="en-US" dirty="0"/>
              <a:t>Section 14.6 </a:t>
            </a:r>
            <a:r>
              <a:rPr lang="en-IN" dirty="0"/>
              <a:t>Tangent Planes and Differentials</a:t>
            </a:r>
          </a:p>
        </p:txBody>
      </p:sp>
    </p:spTree>
    <p:extLst>
      <p:ext uri="{BB962C8B-B14F-4D97-AF65-F5344CB8AC3E}">
        <p14:creationId xmlns:p14="http://schemas.microsoft.com/office/powerpoint/2010/main" val="11158131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Differentials </a:t>
            </a:r>
            <a:r>
              <a:rPr lang="en-US" sz="2000" b="0" dirty="0"/>
              <a:t>(2 of 2)</a:t>
            </a:r>
          </a:p>
        </p:txBody>
      </p:sp>
      <p:sp>
        <p:nvSpPr>
          <p:cNvPr id="4" name="Content Placeholder 3"/>
          <p:cNvSpPr>
            <a:spLocks noGrp="1"/>
          </p:cNvSpPr>
          <p:nvPr>
            <p:ph idx="1"/>
          </p:nvPr>
        </p:nvSpPr>
        <p:spPr>
          <a:xfrm>
            <a:off x="457200" y="1600200"/>
            <a:ext cx="8419672" cy="762855"/>
          </a:xfrm>
        </p:spPr>
        <p:txBody>
          <a:bodyPr/>
          <a:lstStyle/>
          <a:p>
            <a:pPr marL="0" indent="0">
              <a:buNone/>
            </a:pPr>
            <a:r>
              <a:rPr lang="en-US" sz="2400" b="1" dirty="0"/>
              <a:t>Example:</a:t>
            </a:r>
            <a:r>
              <a:rPr lang="en-US" sz="2400" dirty="0"/>
              <a:t> Suppose that a cylindrical can is designed to have a radius of 1 in</a:t>
            </a:r>
            <a:r>
              <a:rPr lang="en-US" sz="100" dirty="0">
                <a:solidFill>
                  <a:schemeClr val="bg1"/>
                </a:solidFill>
              </a:rPr>
              <a:t>ch</a:t>
            </a:r>
            <a:r>
              <a:rPr lang="en-US" sz="2400" dirty="0"/>
              <a:t> and a height of 5 in</a:t>
            </a:r>
            <a:r>
              <a:rPr lang="en-US" sz="100" dirty="0">
                <a:solidFill>
                  <a:schemeClr val="bg1"/>
                </a:solidFill>
              </a:rPr>
              <a:t>ches</a:t>
            </a:r>
            <a:r>
              <a:rPr lang="en-US" sz="2400" dirty="0"/>
              <a:t>, but that the radius and</a:t>
            </a:r>
          </a:p>
        </p:txBody>
      </p:sp>
      <p:sp>
        <p:nvSpPr>
          <p:cNvPr id="5" name="Content Placeholder 4"/>
          <p:cNvSpPr>
            <a:spLocks noGrp="1"/>
          </p:cNvSpPr>
          <p:nvPr>
            <p:ph idx="13"/>
          </p:nvPr>
        </p:nvSpPr>
        <p:spPr>
          <a:xfrm>
            <a:off x="457200" y="2405695"/>
            <a:ext cx="6128535" cy="418158"/>
          </a:xfrm>
        </p:spPr>
        <p:txBody>
          <a:bodyPr/>
          <a:lstStyle/>
          <a:p>
            <a:pPr marL="0" indent="0">
              <a:buNone/>
            </a:pPr>
            <a:r>
              <a:rPr lang="en-US" sz="2400" dirty="0"/>
              <a:t>height are off by the amounts </a:t>
            </a:r>
            <a:r>
              <a:rPr lang="en-US" sz="2400" i="1" dirty="0"/>
              <a:t>d</a:t>
            </a:r>
            <a:r>
              <a:rPr lang="en-US" sz="100" i="1" dirty="0"/>
              <a:t> </a:t>
            </a:r>
            <a:r>
              <a:rPr lang="en-US" sz="2400" i="1" dirty="0"/>
              <a:t>r </a:t>
            </a:r>
            <a:r>
              <a:rPr lang="en-US" sz="2400" dirty="0"/>
              <a:t>= +0.03 and</a:t>
            </a:r>
          </a:p>
        </p:txBody>
      </p:sp>
      <p:graphicFrame>
        <p:nvGraphicFramePr>
          <p:cNvPr id="27" name="Object 26" descr="d h = negative 0.1.">
            <a:extLst>
              <a:ext uri="{FF2B5EF4-FFF2-40B4-BE49-F238E27FC236}">
                <a16:creationId xmlns:a16="http://schemas.microsoft.com/office/drawing/2014/main" id="{B1928D2A-8B30-4379-A3E2-7C9932CC2D77}"/>
              </a:ext>
            </a:extLst>
          </p:cNvPr>
          <p:cNvGraphicFramePr>
            <a:graphicFrameLocks noChangeAspect="1"/>
          </p:cNvGraphicFramePr>
          <p:nvPr>
            <p:extLst>
              <p:ext uri="{D42A27DB-BD31-4B8C-83A1-F6EECF244321}">
                <p14:modId xmlns:p14="http://schemas.microsoft.com/office/powerpoint/2010/main" val="2601579066"/>
              </p:ext>
            </p:extLst>
          </p:nvPr>
        </p:nvGraphicFramePr>
        <p:xfrm>
          <a:off x="6640876" y="2459764"/>
          <a:ext cx="1295400" cy="342900"/>
        </p:xfrm>
        <a:graphic>
          <a:graphicData uri="http://schemas.openxmlformats.org/presentationml/2006/ole">
            <mc:AlternateContent xmlns:mc="http://schemas.openxmlformats.org/markup-compatibility/2006">
              <mc:Choice xmlns:v="urn:schemas-microsoft-com:vml" Requires="v">
                <p:oleObj spid="_x0000_s60472" name="Equation" r:id="rId3" imgW="1295280" imgH="342720" progId="Equation.DSMT4">
                  <p:embed/>
                </p:oleObj>
              </mc:Choice>
              <mc:Fallback>
                <p:oleObj name="Equation" r:id="rId3" imgW="1295280" imgH="342720" progId="Equation.DSMT4">
                  <p:embed/>
                  <p:pic>
                    <p:nvPicPr>
                      <p:cNvPr id="27" name="Object 26" descr="d h = negative 0.1.">
                        <a:extLst>
                          <a:ext uri="{FF2B5EF4-FFF2-40B4-BE49-F238E27FC236}">
                            <a16:creationId xmlns:a16="http://schemas.microsoft.com/office/drawing/2014/main" id="{B1928D2A-8B30-4379-A3E2-7C9932CC2D77}"/>
                          </a:ext>
                        </a:extLst>
                      </p:cNvPr>
                      <p:cNvPicPr/>
                      <p:nvPr/>
                    </p:nvPicPr>
                    <p:blipFill>
                      <a:blip r:embed="rId4"/>
                      <a:stretch>
                        <a:fillRect/>
                      </a:stretch>
                    </p:blipFill>
                    <p:spPr>
                      <a:xfrm>
                        <a:off x="6640876" y="2459764"/>
                        <a:ext cx="1295400" cy="342900"/>
                      </a:xfrm>
                      <a:prstGeom prst="rect">
                        <a:avLst/>
                      </a:prstGeom>
                    </p:spPr>
                  </p:pic>
                </p:oleObj>
              </mc:Fallback>
            </mc:AlternateContent>
          </a:graphicData>
        </a:graphic>
      </p:graphicFrame>
      <p:sp>
        <p:nvSpPr>
          <p:cNvPr id="6" name="Content Placeholder 5"/>
          <p:cNvSpPr>
            <a:spLocks noGrp="1"/>
          </p:cNvSpPr>
          <p:nvPr>
            <p:ph idx="14"/>
          </p:nvPr>
        </p:nvSpPr>
        <p:spPr>
          <a:xfrm>
            <a:off x="443752" y="2876763"/>
            <a:ext cx="8546135" cy="770562"/>
          </a:xfrm>
        </p:spPr>
        <p:txBody>
          <a:bodyPr/>
          <a:lstStyle/>
          <a:p>
            <a:pPr marL="0" indent="0">
              <a:buNone/>
            </a:pPr>
            <a:r>
              <a:rPr lang="en-US" sz="2400" dirty="0"/>
              <a:t>Estimate the resulting absolute change in the volume of the can.</a:t>
            </a:r>
          </a:p>
        </p:txBody>
      </p:sp>
      <p:sp>
        <p:nvSpPr>
          <p:cNvPr id="7" name="Content Placeholder 6"/>
          <p:cNvSpPr>
            <a:spLocks noGrp="1"/>
          </p:cNvSpPr>
          <p:nvPr>
            <p:ph idx="15"/>
          </p:nvPr>
        </p:nvSpPr>
        <p:spPr>
          <a:xfrm>
            <a:off x="457200" y="3702977"/>
            <a:ext cx="6251825" cy="406685"/>
          </a:xfrm>
        </p:spPr>
        <p:txBody>
          <a:bodyPr/>
          <a:lstStyle/>
          <a:p>
            <a:pPr marL="0" indent="0">
              <a:buNone/>
            </a:pPr>
            <a:r>
              <a:rPr lang="en-US" sz="2400" b="1" dirty="0"/>
              <a:t>Solution:</a:t>
            </a:r>
            <a:r>
              <a:rPr lang="en-US" sz="2400" dirty="0"/>
              <a:t> To estimate the absolute change in</a:t>
            </a:r>
          </a:p>
        </p:txBody>
      </p:sp>
      <p:graphicFrame>
        <p:nvGraphicFramePr>
          <p:cNvPr id="15" name="Object 14" descr="V = pi r squared h,">
            <a:extLst>
              <a:ext uri="{FF2B5EF4-FFF2-40B4-BE49-F238E27FC236}">
                <a16:creationId xmlns:a16="http://schemas.microsoft.com/office/drawing/2014/main" id="{BA8F6C83-2B39-4C74-8EDD-D41ED1AB1692}"/>
              </a:ext>
            </a:extLst>
          </p:cNvPr>
          <p:cNvGraphicFramePr>
            <a:graphicFrameLocks noChangeAspect="1"/>
          </p:cNvGraphicFramePr>
          <p:nvPr>
            <p:extLst>
              <p:ext uri="{D42A27DB-BD31-4B8C-83A1-F6EECF244321}">
                <p14:modId xmlns:p14="http://schemas.microsoft.com/office/powerpoint/2010/main" val="543209118"/>
              </p:ext>
            </p:extLst>
          </p:nvPr>
        </p:nvGraphicFramePr>
        <p:xfrm>
          <a:off x="6803567" y="3675094"/>
          <a:ext cx="1497388" cy="403413"/>
        </p:xfrm>
        <a:graphic>
          <a:graphicData uri="http://schemas.openxmlformats.org/presentationml/2006/ole">
            <mc:AlternateContent xmlns:mc="http://schemas.openxmlformats.org/markup-compatibility/2006">
              <mc:Choice xmlns:v="urn:schemas-microsoft-com:vml" Requires="v">
                <p:oleObj spid="_x0000_s60473" name="Equation" r:id="rId5" imgW="1218960" imgH="393480" progId="Equation.DSMT4">
                  <p:embed/>
                </p:oleObj>
              </mc:Choice>
              <mc:Fallback>
                <p:oleObj name="Equation" r:id="rId5" imgW="1218960" imgH="393480" progId="Equation.DSMT4">
                  <p:embed/>
                  <p:pic>
                    <p:nvPicPr>
                      <p:cNvPr id="15" name="Object 14" descr="V = pi r squared h,">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6803567" y="3675094"/>
                        <a:ext cx="1497388" cy="403413"/>
                      </a:xfrm>
                      <a:prstGeom prst="rect">
                        <a:avLst/>
                      </a:prstGeom>
                    </p:spPr>
                  </p:pic>
                </p:oleObj>
              </mc:Fallback>
            </mc:AlternateContent>
          </a:graphicData>
        </a:graphic>
      </p:graphicFrame>
      <p:sp>
        <p:nvSpPr>
          <p:cNvPr id="8" name="Content Placeholder 7"/>
          <p:cNvSpPr>
            <a:spLocks noGrp="1"/>
          </p:cNvSpPr>
          <p:nvPr>
            <p:ph idx="16"/>
          </p:nvPr>
        </p:nvSpPr>
        <p:spPr>
          <a:xfrm>
            <a:off x="443753" y="4161034"/>
            <a:ext cx="1200112" cy="456344"/>
          </a:xfrm>
        </p:spPr>
        <p:txBody>
          <a:bodyPr/>
          <a:lstStyle/>
          <a:p>
            <a:pPr marL="0" indent="0">
              <a:buNone/>
            </a:pPr>
            <a:r>
              <a:rPr lang="en-US" sz="2400" dirty="0"/>
              <a:t>we use</a:t>
            </a:r>
            <a:endParaRPr lang="en-US" sz="2400" b="1" dirty="0"/>
          </a:p>
        </p:txBody>
      </p:sp>
      <p:graphicFrame>
        <p:nvGraphicFramePr>
          <p:cNvPr id="16" name="Object 15" descr="delta V approximately equals d V = V sub r, of left parenthesis r sub 0, h sub 0 right parenthesis d r + V sub h, of left parenthesis r sub 0, h sub 0 right parenthesis, d h.">
            <a:extLst>
              <a:ext uri="{FF2B5EF4-FFF2-40B4-BE49-F238E27FC236}">
                <a16:creationId xmlns:a16="http://schemas.microsoft.com/office/drawing/2014/main" id="{BA8F6C83-2B39-4C74-8EDD-D41ED1AB1692}"/>
              </a:ext>
            </a:extLst>
          </p:cNvPr>
          <p:cNvGraphicFramePr>
            <a:graphicFrameLocks noChangeAspect="1"/>
          </p:cNvGraphicFramePr>
          <p:nvPr>
            <p:extLst>
              <p:ext uri="{D42A27DB-BD31-4B8C-83A1-F6EECF244321}">
                <p14:modId xmlns:p14="http://schemas.microsoft.com/office/powerpoint/2010/main" val="210522046"/>
              </p:ext>
            </p:extLst>
          </p:nvPr>
        </p:nvGraphicFramePr>
        <p:xfrm>
          <a:off x="2132026" y="4343400"/>
          <a:ext cx="5337149" cy="385723"/>
        </p:xfrm>
        <a:graphic>
          <a:graphicData uri="http://schemas.openxmlformats.org/presentationml/2006/ole">
            <mc:AlternateContent xmlns:mc="http://schemas.openxmlformats.org/markup-compatibility/2006">
              <mc:Choice xmlns:v="urn:schemas-microsoft-com:vml" Requires="v">
                <p:oleObj spid="_x0000_s60474" name="Equation" r:id="rId7" imgW="4546440" imgH="380880" progId="Equation.DSMT4">
                  <p:embed/>
                </p:oleObj>
              </mc:Choice>
              <mc:Fallback>
                <p:oleObj name="Equation" r:id="rId7" imgW="4546440" imgH="380880" progId="Equation.DSMT4">
                  <p:embed/>
                  <p:pic>
                    <p:nvPicPr>
                      <p:cNvPr id="16" name="Object 15" descr="delta V approximately equals d V = V sub r, of left parenthesis r sub 0, h sub 0 right parenthesis d r + V sub h, of left parenthesis r sub 0, h sub 0 right parenthesis, d h.">
                        <a:extLst>
                          <a:ext uri="{FF2B5EF4-FFF2-40B4-BE49-F238E27FC236}">
                            <a16:creationId xmlns:a16="http://schemas.microsoft.com/office/drawing/2014/main" id="{BA8F6C83-2B39-4C74-8EDD-D41ED1AB1692}"/>
                          </a:ext>
                        </a:extLst>
                      </p:cNvPr>
                      <p:cNvPicPr/>
                      <p:nvPr/>
                    </p:nvPicPr>
                    <p:blipFill>
                      <a:blip r:embed="rId8"/>
                      <a:stretch>
                        <a:fillRect/>
                      </a:stretch>
                    </p:blipFill>
                    <p:spPr>
                      <a:xfrm>
                        <a:off x="2132026" y="4343400"/>
                        <a:ext cx="5337149" cy="385723"/>
                      </a:xfrm>
                      <a:prstGeom prst="rect">
                        <a:avLst/>
                      </a:prstGeom>
                    </p:spPr>
                  </p:pic>
                </p:oleObj>
              </mc:Fallback>
            </mc:AlternateContent>
          </a:graphicData>
        </a:graphic>
      </p:graphicFrame>
      <p:sp>
        <p:nvSpPr>
          <p:cNvPr id="3" name="Content Placeholder 2">
            <a:extLst>
              <a:ext uri="{FF2B5EF4-FFF2-40B4-BE49-F238E27FC236}">
                <a16:creationId xmlns:a16="http://schemas.microsoft.com/office/drawing/2014/main" id="{8BD2B71A-44CA-437F-9B9C-CACCB903E101}"/>
              </a:ext>
            </a:extLst>
          </p:cNvPr>
          <p:cNvSpPr>
            <a:spLocks noGrp="1"/>
          </p:cNvSpPr>
          <p:nvPr>
            <p:ph idx="17"/>
          </p:nvPr>
        </p:nvSpPr>
        <p:spPr>
          <a:xfrm>
            <a:off x="457200" y="4805667"/>
            <a:ext cx="775699" cy="405689"/>
          </a:xfrm>
        </p:spPr>
        <p:txBody>
          <a:bodyPr/>
          <a:lstStyle/>
          <a:p>
            <a:pPr marL="0" indent="0">
              <a:buNone/>
            </a:pPr>
            <a:r>
              <a:rPr lang="en-US" sz="2400" dirty="0"/>
              <a:t>With</a:t>
            </a:r>
          </a:p>
        </p:txBody>
      </p:sp>
      <p:graphicFrame>
        <p:nvGraphicFramePr>
          <p:cNvPr id="17" name="Object 16" descr="V sub r = 2 pi r h and V sub h = pi r squared,">
            <a:extLst>
              <a:ext uri="{FF2B5EF4-FFF2-40B4-BE49-F238E27FC236}">
                <a16:creationId xmlns:a16="http://schemas.microsoft.com/office/drawing/2014/main" id="{BA8F6C83-2B39-4C74-8EDD-D41ED1AB1692}"/>
              </a:ext>
            </a:extLst>
          </p:cNvPr>
          <p:cNvGraphicFramePr>
            <a:graphicFrameLocks noChangeAspect="1"/>
          </p:cNvGraphicFramePr>
          <p:nvPr>
            <p:extLst>
              <p:ext uri="{D42A27DB-BD31-4B8C-83A1-F6EECF244321}">
                <p14:modId xmlns:p14="http://schemas.microsoft.com/office/powerpoint/2010/main" val="766859117"/>
              </p:ext>
            </p:extLst>
          </p:nvPr>
        </p:nvGraphicFramePr>
        <p:xfrm>
          <a:off x="1295400" y="4810342"/>
          <a:ext cx="3711575" cy="441325"/>
        </p:xfrm>
        <a:graphic>
          <a:graphicData uri="http://schemas.openxmlformats.org/presentationml/2006/ole">
            <mc:AlternateContent xmlns:mc="http://schemas.openxmlformats.org/markup-compatibility/2006">
              <mc:Choice xmlns:v="urn:schemas-microsoft-com:vml" Requires="v">
                <p:oleObj spid="_x0000_s60475" name="Equation" r:id="rId9" imgW="2933640" imgH="419040" progId="Equation.DSMT4">
                  <p:embed/>
                </p:oleObj>
              </mc:Choice>
              <mc:Fallback>
                <p:oleObj name="Equation" r:id="rId9" imgW="2933640" imgH="419040" progId="Equation.DSMT4">
                  <p:embed/>
                  <p:pic>
                    <p:nvPicPr>
                      <p:cNvPr id="17" name="Object 16" descr="V sub r = 2 pi r h and V sub h = pi r squared,">
                        <a:extLst>
                          <a:ext uri="{FF2B5EF4-FFF2-40B4-BE49-F238E27FC236}">
                            <a16:creationId xmlns:a16="http://schemas.microsoft.com/office/drawing/2014/main" id="{BA8F6C83-2B39-4C74-8EDD-D41ED1AB1692}"/>
                          </a:ext>
                        </a:extLst>
                      </p:cNvPr>
                      <p:cNvPicPr/>
                      <p:nvPr/>
                    </p:nvPicPr>
                    <p:blipFill>
                      <a:blip r:embed="rId10"/>
                      <a:stretch>
                        <a:fillRect/>
                      </a:stretch>
                    </p:blipFill>
                    <p:spPr>
                      <a:xfrm>
                        <a:off x="1295400" y="4810342"/>
                        <a:ext cx="3711575" cy="441325"/>
                      </a:xfrm>
                      <a:prstGeom prst="rect">
                        <a:avLst/>
                      </a:prstGeom>
                    </p:spPr>
                  </p:pic>
                </p:oleObj>
              </mc:Fallback>
            </mc:AlternateContent>
          </a:graphicData>
        </a:graphic>
      </p:graphicFrame>
      <p:sp>
        <p:nvSpPr>
          <p:cNvPr id="9" name="Content Placeholder 8">
            <a:extLst>
              <a:ext uri="{FF2B5EF4-FFF2-40B4-BE49-F238E27FC236}">
                <a16:creationId xmlns:a16="http://schemas.microsoft.com/office/drawing/2014/main" id="{0DFDA5B3-A382-42FD-9319-A0301955E6CE}"/>
              </a:ext>
            </a:extLst>
          </p:cNvPr>
          <p:cNvSpPr>
            <a:spLocks noGrp="1"/>
          </p:cNvSpPr>
          <p:nvPr>
            <p:ph idx="18"/>
          </p:nvPr>
        </p:nvSpPr>
        <p:spPr>
          <a:xfrm>
            <a:off x="5054884" y="4800600"/>
            <a:ext cx="3631915" cy="405689"/>
          </a:xfrm>
        </p:spPr>
        <p:txBody>
          <a:bodyPr/>
          <a:lstStyle/>
          <a:p>
            <a:pPr marL="0" indent="0">
              <a:buNone/>
            </a:pPr>
            <a:r>
              <a:rPr lang="en-US" sz="2400" dirty="0"/>
              <a:t>we get</a:t>
            </a:r>
          </a:p>
        </p:txBody>
      </p:sp>
      <p:graphicFrame>
        <p:nvGraphicFramePr>
          <p:cNvPr id="18" name="Object 17" descr="d V = 2 pi r sub 0, h sub 0, d r + pi r sub 0, squared d h = 2 pi left parenthesis 1 right parenthesis left parenthesis 5 right parenthesis left parenthesis 0.03 right parenthesis + pi left parenthesis 1 right parenthesis squared left parenthesis negative 0.1 right parenthesis">
            <a:extLst>
              <a:ext uri="{FF2B5EF4-FFF2-40B4-BE49-F238E27FC236}">
                <a16:creationId xmlns:a16="http://schemas.microsoft.com/office/drawing/2014/main" id="{BA8F6C83-2B39-4C74-8EDD-D41ED1AB1692}"/>
              </a:ext>
            </a:extLst>
          </p:cNvPr>
          <p:cNvGraphicFramePr>
            <a:graphicFrameLocks noChangeAspect="1"/>
          </p:cNvGraphicFramePr>
          <p:nvPr>
            <p:extLst>
              <p:ext uri="{D42A27DB-BD31-4B8C-83A1-F6EECF244321}">
                <p14:modId xmlns:p14="http://schemas.microsoft.com/office/powerpoint/2010/main" val="1739051696"/>
              </p:ext>
            </p:extLst>
          </p:nvPr>
        </p:nvGraphicFramePr>
        <p:xfrm>
          <a:off x="717983" y="5318741"/>
          <a:ext cx="7708034" cy="424295"/>
        </p:xfrm>
        <a:graphic>
          <a:graphicData uri="http://schemas.openxmlformats.org/presentationml/2006/ole">
            <mc:AlternateContent xmlns:mc="http://schemas.openxmlformats.org/markup-compatibility/2006">
              <mc:Choice xmlns:v="urn:schemas-microsoft-com:vml" Requires="v">
                <p:oleObj spid="_x0000_s60476" name="Equation" r:id="rId11" imgW="6565680" imgH="419040" progId="Equation.DSMT4">
                  <p:embed/>
                </p:oleObj>
              </mc:Choice>
              <mc:Fallback>
                <p:oleObj name="Equation" r:id="rId11" imgW="6565680" imgH="419040" progId="Equation.DSMT4">
                  <p:embed/>
                  <p:pic>
                    <p:nvPicPr>
                      <p:cNvPr id="18" name="Object 17" descr="d V = 2 pi r sub 0, h sub 0, d r + pi r sub 0, squared d h = 2 pi left parenthesis 1 right parenthesis left parenthesis 5 right parenthesis left parenthesis 0.03 right parenthesis + pi left parenthesis 1 right parenthesis squared left parenthesis negative 0.1 right parenthesis">
                        <a:extLst>
                          <a:ext uri="{FF2B5EF4-FFF2-40B4-BE49-F238E27FC236}">
                            <a16:creationId xmlns:a16="http://schemas.microsoft.com/office/drawing/2014/main" id="{BA8F6C83-2B39-4C74-8EDD-D41ED1AB1692}"/>
                          </a:ext>
                        </a:extLst>
                      </p:cNvPr>
                      <p:cNvPicPr/>
                      <p:nvPr/>
                    </p:nvPicPr>
                    <p:blipFill>
                      <a:blip r:embed="rId12"/>
                      <a:stretch>
                        <a:fillRect/>
                      </a:stretch>
                    </p:blipFill>
                    <p:spPr>
                      <a:xfrm>
                        <a:off x="717983" y="5318741"/>
                        <a:ext cx="7708034" cy="424295"/>
                      </a:xfrm>
                      <a:prstGeom prst="rect">
                        <a:avLst/>
                      </a:prstGeom>
                    </p:spPr>
                  </p:pic>
                </p:oleObj>
              </mc:Fallback>
            </mc:AlternateContent>
          </a:graphicData>
        </a:graphic>
      </p:graphicFrame>
      <p:graphicFrame>
        <p:nvGraphicFramePr>
          <p:cNvPr id="19" name="Object 18" descr="equals 0.3 pi negative 0.1 pi = 0.2 pi approximately equals 0.63 cubic inches">
            <a:extLst>
              <a:ext uri="{FF2B5EF4-FFF2-40B4-BE49-F238E27FC236}">
                <a16:creationId xmlns:a16="http://schemas.microsoft.com/office/drawing/2014/main" id="{BA8F6C83-2B39-4C74-8EDD-D41ED1AB1692}"/>
              </a:ext>
            </a:extLst>
          </p:cNvPr>
          <p:cNvGraphicFramePr>
            <a:graphicFrameLocks noChangeAspect="1"/>
          </p:cNvGraphicFramePr>
          <p:nvPr>
            <p:extLst>
              <p:ext uri="{D42A27DB-BD31-4B8C-83A1-F6EECF244321}">
                <p14:modId xmlns:p14="http://schemas.microsoft.com/office/powerpoint/2010/main" val="78356752"/>
              </p:ext>
            </p:extLst>
          </p:nvPr>
        </p:nvGraphicFramePr>
        <p:xfrm>
          <a:off x="1240756" y="5850234"/>
          <a:ext cx="4398963" cy="411163"/>
        </p:xfrm>
        <a:graphic>
          <a:graphicData uri="http://schemas.openxmlformats.org/presentationml/2006/ole">
            <mc:AlternateContent xmlns:mc="http://schemas.openxmlformats.org/markup-compatibility/2006">
              <mc:Choice xmlns:v="urn:schemas-microsoft-com:vml" Requires="v">
                <p:oleObj spid="_x0000_s60477" name="Equation" r:id="rId13" imgW="3746160" imgH="406080" progId="Equation.DSMT4">
                  <p:embed/>
                </p:oleObj>
              </mc:Choice>
              <mc:Fallback>
                <p:oleObj name="Equation" r:id="rId13" imgW="3746160" imgH="406080" progId="Equation.DSMT4">
                  <p:embed/>
                  <p:pic>
                    <p:nvPicPr>
                      <p:cNvPr id="19" name="Object 18" descr="equals 0.3 pi negative 0.1 pi = 0.2 pi approximately equals 0.63 cubic inches">
                        <a:extLst>
                          <a:ext uri="{FF2B5EF4-FFF2-40B4-BE49-F238E27FC236}">
                            <a16:creationId xmlns:a16="http://schemas.microsoft.com/office/drawing/2014/main" id="{BA8F6C83-2B39-4C74-8EDD-D41ED1AB1692}"/>
                          </a:ext>
                        </a:extLst>
                      </p:cNvPr>
                      <p:cNvPicPr/>
                      <p:nvPr/>
                    </p:nvPicPr>
                    <p:blipFill>
                      <a:blip r:embed="rId14"/>
                      <a:stretch>
                        <a:fillRect/>
                      </a:stretch>
                    </p:blipFill>
                    <p:spPr>
                      <a:xfrm>
                        <a:off x="1240756" y="5850234"/>
                        <a:ext cx="4398963" cy="411163"/>
                      </a:xfrm>
                      <a:prstGeom prst="rect">
                        <a:avLst/>
                      </a:prstGeom>
                    </p:spPr>
                  </p:pic>
                </p:oleObj>
              </mc:Fallback>
            </mc:AlternateContent>
          </a:graphicData>
        </a:graphic>
      </p:graphicFrame>
    </p:spTree>
    <p:extLst>
      <p:ext uri="{BB962C8B-B14F-4D97-AF65-F5344CB8AC3E}">
        <p14:creationId xmlns:p14="http://schemas.microsoft.com/office/powerpoint/2010/main" val="14040467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7696200" cy="1097280"/>
          </a:xfrm>
        </p:spPr>
        <p:txBody>
          <a:bodyPr/>
          <a:lstStyle/>
          <a:p>
            <a:r>
              <a:rPr lang="en-IN" sz="3400" dirty="0"/>
              <a:t>Functions of More Than Two Variables </a:t>
            </a:r>
            <a:r>
              <a:rPr lang="en-IN" sz="2000" b="0" dirty="0"/>
              <a:t>(1 of 2)</a:t>
            </a:r>
          </a:p>
        </p:txBody>
      </p:sp>
      <p:sp>
        <p:nvSpPr>
          <p:cNvPr id="3" name="Content Placeholder 2"/>
          <p:cNvSpPr>
            <a:spLocks noGrp="1"/>
          </p:cNvSpPr>
          <p:nvPr>
            <p:ph idx="1"/>
          </p:nvPr>
        </p:nvSpPr>
        <p:spPr>
          <a:xfrm>
            <a:off x="457200" y="1600200"/>
            <a:ext cx="4419600" cy="415887"/>
          </a:xfrm>
        </p:spPr>
        <p:txBody>
          <a:bodyPr/>
          <a:lstStyle/>
          <a:p>
            <a:pPr marL="0" indent="0">
              <a:buNone/>
            </a:pPr>
            <a:r>
              <a:rPr lang="en-IN" sz="2400" b="1" dirty="0"/>
              <a:t>Example:</a:t>
            </a:r>
            <a:r>
              <a:rPr lang="en-IN" sz="2400" dirty="0"/>
              <a:t> Find the linearization</a:t>
            </a:r>
          </a:p>
        </p:txBody>
      </p:sp>
      <p:graphicFrame>
        <p:nvGraphicFramePr>
          <p:cNvPr id="14" name="Object 13" descr="L of start expression x, y, and z end expression">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4953919" y="1632103"/>
          <a:ext cx="1431925" cy="361950"/>
        </p:xfrm>
        <a:graphic>
          <a:graphicData uri="http://schemas.openxmlformats.org/presentationml/2006/ole">
            <mc:AlternateContent xmlns:mc="http://schemas.openxmlformats.org/markup-compatibility/2006">
              <mc:Choice xmlns:v="urn:schemas-microsoft-com:vml" Requires="v">
                <p:oleObj spid="_x0000_s61490" name="Equation" r:id="rId3" imgW="1130040" imgH="342720" progId="Equation.DSMT4">
                  <p:embed/>
                </p:oleObj>
              </mc:Choice>
              <mc:Fallback>
                <p:oleObj name="Equation" r:id="rId3" imgW="1130040" imgH="342720" progId="Equation.DSMT4">
                  <p:embed/>
                  <p:pic>
                    <p:nvPicPr>
                      <p:cNvPr id="14" name="Object 13" descr="L of start expression x, y, and z end expression">
                        <a:extLst>
                          <a:ext uri="{FF2B5EF4-FFF2-40B4-BE49-F238E27FC236}">
                            <a16:creationId xmlns:a16="http://schemas.microsoft.com/office/drawing/2014/main" id="{BA8F6C83-2B39-4C74-8EDD-D41ED1AB1692}"/>
                          </a:ext>
                        </a:extLst>
                      </p:cNvPr>
                      <p:cNvPicPr/>
                      <p:nvPr/>
                    </p:nvPicPr>
                    <p:blipFill>
                      <a:blip r:embed="rId4"/>
                      <a:stretch>
                        <a:fillRect/>
                      </a:stretch>
                    </p:blipFill>
                    <p:spPr>
                      <a:xfrm>
                        <a:off x="4953919" y="1632103"/>
                        <a:ext cx="1431925" cy="361950"/>
                      </a:xfrm>
                      <a:prstGeom prst="rect">
                        <a:avLst/>
                      </a:prstGeom>
                    </p:spPr>
                  </p:pic>
                </p:oleObj>
              </mc:Fallback>
            </mc:AlternateContent>
          </a:graphicData>
        </a:graphic>
      </p:graphicFrame>
      <p:sp>
        <p:nvSpPr>
          <p:cNvPr id="4" name="Content Placeholder 3"/>
          <p:cNvSpPr>
            <a:spLocks noGrp="1"/>
          </p:cNvSpPr>
          <p:nvPr>
            <p:ph idx="13"/>
          </p:nvPr>
        </p:nvSpPr>
        <p:spPr>
          <a:xfrm>
            <a:off x="6462963" y="1600200"/>
            <a:ext cx="395038" cy="415887"/>
          </a:xfrm>
        </p:spPr>
        <p:txBody>
          <a:bodyPr/>
          <a:lstStyle/>
          <a:p>
            <a:pPr marL="0" indent="0">
              <a:buNone/>
            </a:pPr>
            <a:r>
              <a:rPr lang="en-IN" sz="2400" dirty="0"/>
              <a:t>of</a:t>
            </a:r>
          </a:p>
        </p:txBody>
      </p:sp>
      <p:graphicFrame>
        <p:nvGraphicFramePr>
          <p:cNvPr id="15" name="Object 14" descr="F of start expression x, y, and z end expression = x squared minus x y + 3 sine of z">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2532063" y="2090738"/>
          <a:ext cx="4078287" cy="425450"/>
        </p:xfrm>
        <a:graphic>
          <a:graphicData uri="http://schemas.openxmlformats.org/presentationml/2006/ole">
            <mc:AlternateContent xmlns:mc="http://schemas.openxmlformats.org/markup-compatibility/2006">
              <mc:Choice xmlns:v="urn:schemas-microsoft-com:vml" Requires="v">
                <p:oleObj spid="_x0000_s61491" name="Equation" r:id="rId5" imgW="3352680" imgH="406080" progId="Equation.DSMT4">
                  <p:embed/>
                </p:oleObj>
              </mc:Choice>
              <mc:Fallback>
                <p:oleObj name="Equation" r:id="rId5" imgW="3352680" imgH="406080" progId="Equation.DSMT4">
                  <p:embed/>
                  <p:pic>
                    <p:nvPicPr>
                      <p:cNvPr id="15" name="Object 14" descr="F of start expression x, y, and z end expression = x squared minus x y + 3 sine of z">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2532063" y="2090738"/>
                        <a:ext cx="4078287" cy="425450"/>
                      </a:xfrm>
                      <a:prstGeom prst="rect">
                        <a:avLst/>
                      </a:prstGeom>
                    </p:spPr>
                  </p:pic>
                </p:oleObj>
              </mc:Fallback>
            </mc:AlternateContent>
          </a:graphicData>
        </a:graphic>
      </p:graphicFrame>
      <p:sp>
        <p:nvSpPr>
          <p:cNvPr id="5" name="Content Placeholder 4"/>
          <p:cNvSpPr>
            <a:spLocks noGrp="1"/>
          </p:cNvSpPr>
          <p:nvPr>
            <p:ph idx="14"/>
          </p:nvPr>
        </p:nvSpPr>
        <p:spPr>
          <a:xfrm>
            <a:off x="443753" y="2613217"/>
            <a:ext cx="1689847" cy="434784"/>
          </a:xfrm>
        </p:spPr>
        <p:txBody>
          <a:bodyPr/>
          <a:lstStyle/>
          <a:p>
            <a:pPr marL="0" indent="0">
              <a:buNone/>
            </a:pPr>
            <a:r>
              <a:rPr lang="en-IN" sz="2400" dirty="0"/>
              <a:t>at the point</a:t>
            </a:r>
          </a:p>
        </p:txBody>
      </p:sp>
      <p:graphicFrame>
        <p:nvGraphicFramePr>
          <p:cNvPr id="16" name="Object 15" descr="(x sub 0, y sub 0, z sub 0) = (2, 1, 0).">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2229074" y="2628286"/>
          <a:ext cx="2922581" cy="393724"/>
        </p:xfrm>
        <a:graphic>
          <a:graphicData uri="http://schemas.openxmlformats.org/presentationml/2006/ole">
            <mc:AlternateContent xmlns:mc="http://schemas.openxmlformats.org/markup-compatibility/2006">
              <mc:Choice xmlns:v="urn:schemas-microsoft-com:vml" Requires="v">
                <p:oleObj spid="_x0000_s61492" name="Equation" r:id="rId7" imgW="2450880" imgH="380880" progId="Equation.DSMT4">
                  <p:embed/>
                </p:oleObj>
              </mc:Choice>
              <mc:Fallback>
                <p:oleObj name="Equation" r:id="rId7" imgW="2450880" imgH="380880" progId="Equation.DSMT4">
                  <p:embed/>
                  <p:pic>
                    <p:nvPicPr>
                      <p:cNvPr id="16" name="Object 15" descr="(x sub 0, y sub 0, z sub 0) = (2, 1, 0).">
                        <a:extLst>
                          <a:ext uri="{FF2B5EF4-FFF2-40B4-BE49-F238E27FC236}">
                            <a16:creationId xmlns:a16="http://schemas.microsoft.com/office/drawing/2014/main" id="{BA8F6C83-2B39-4C74-8EDD-D41ED1AB1692}"/>
                          </a:ext>
                        </a:extLst>
                      </p:cNvPr>
                      <p:cNvPicPr/>
                      <p:nvPr/>
                    </p:nvPicPr>
                    <p:blipFill>
                      <a:blip r:embed="rId8"/>
                      <a:stretch>
                        <a:fillRect/>
                      </a:stretch>
                    </p:blipFill>
                    <p:spPr>
                      <a:xfrm>
                        <a:off x="2229074" y="2628286"/>
                        <a:ext cx="2922581" cy="393724"/>
                      </a:xfrm>
                      <a:prstGeom prst="rect">
                        <a:avLst/>
                      </a:prstGeom>
                    </p:spPr>
                  </p:pic>
                </p:oleObj>
              </mc:Fallback>
            </mc:AlternateContent>
          </a:graphicData>
        </a:graphic>
      </p:graphicFrame>
      <p:sp>
        <p:nvSpPr>
          <p:cNvPr id="6" name="Content Placeholder 5"/>
          <p:cNvSpPr>
            <a:spLocks noGrp="1"/>
          </p:cNvSpPr>
          <p:nvPr>
            <p:ph idx="15"/>
          </p:nvPr>
        </p:nvSpPr>
        <p:spPr>
          <a:xfrm>
            <a:off x="5247128" y="2629446"/>
            <a:ext cx="3439671" cy="409155"/>
          </a:xfrm>
        </p:spPr>
        <p:txBody>
          <a:bodyPr/>
          <a:lstStyle/>
          <a:p>
            <a:pPr marL="0" indent="0">
              <a:buNone/>
            </a:pPr>
            <a:r>
              <a:rPr lang="en-IN" sz="2400" dirty="0"/>
              <a:t>Find an upper bound for</a:t>
            </a:r>
          </a:p>
        </p:txBody>
      </p:sp>
      <p:sp>
        <p:nvSpPr>
          <p:cNvPr id="7" name="Content Placeholder 6"/>
          <p:cNvSpPr>
            <a:spLocks noGrp="1"/>
          </p:cNvSpPr>
          <p:nvPr>
            <p:ph idx="16"/>
          </p:nvPr>
        </p:nvSpPr>
        <p:spPr>
          <a:xfrm>
            <a:off x="443752" y="3113873"/>
            <a:ext cx="8452275" cy="444575"/>
          </a:xfrm>
        </p:spPr>
        <p:txBody>
          <a:bodyPr/>
          <a:lstStyle/>
          <a:p>
            <a:pPr marL="0" indent="0">
              <a:buNone/>
            </a:pPr>
            <a:r>
              <a:rPr lang="en-IN" sz="2400" dirty="0"/>
              <a:t>the error incurred in replacing </a:t>
            </a:r>
            <a:r>
              <a:rPr lang="en-IN" sz="2400" i="1" dirty="0"/>
              <a:t>f</a:t>
            </a:r>
            <a:r>
              <a:rPr lang="en-IN" sz="2400" dirty="0"/>
              <a:t> by </a:t>
            </a:r>
            <a:r>
              <a:rPr lang="en-IN" sz="2400" i="1" dirty="0"/>
              <a:t>L </a:t>
            </a:r>
            <a:r>
              <a:rPr lang="en-IN" sz="2400" dirty="0"/>
              <a:t>on the rectangular region</a:t>
            </a:r>
          </a:p>
        </p:txBody>
      </p:sp>
      <p:graphicFrame>
        <p:nvGraphicFramePr>
          <p:cNvPr id="17" name="Object 16" descr="R, absolute value of start expression x minus 2 end expression is less than or equal to 0.01, absolute value of start expression y minus 1 end expression is less than or equal to 0.02, absolute value of z is less than or equal to 0.01.">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1600200" y="3679944"/>
          <a:ext cx="5937420" cy="443809"/>
        </p:xfrm>
        <a:graphic>
          <a:graphicData uri="http://schemas.openxmlformats.org/presentationml/2006/ole">
            <mc:AlternateContent xmlns:mc="http://schemas.openxmlformats.org/markup-compatibility/2006">
              <mc:Choice xmlns:v="urn:schemas-microsoft-com:vml" Requires="v">
                <p:oleObj spid="_x0000_s61493" name="Equation" r:id="rId9" imgW="4978080" imgH="431640" progId="Equation.DSMT4">
                  <p:embed/>
                </p:oleObj>
              </mc:Choice>
              <mc:Fallback>
                <p:oleObj name="Equation" r:id="rId9" imgW="4978080" imgH="431640" progId="Equation.DSMT4">
                  <p:embed/>
                  <p:pic>
                    <p:nvPicPr>
                      <p:cNvPr id="17" name="Object 16" descr="R, absolute value of start expression x minus 2 end expression is less than or equal to 0.01, absolute value of start expression y minus 1 end expression is less than or equal to 0.02, absolute value of z is less than or equal to 0.01.">
                        <a:extLst>
                          <a:ext uri="{FF2B5EF4-FFF2-40B4-BE49-F238E27FC236}">
                            <a16:creationId xmlns:a16="http://schemas.microsoft.com/office/drawing/2014/main" id="{BA8F6C83-2B39-4C74-8EDD-D41ED1AB1692}"/>
                          </a:ext>
                        </a:extLst>
                      </p:cNvPr>
                      <p:cNvPicPr/>
                      <p:nvPr/>
                    </p:nvPicPr>
                    <p:blipFill>
                      <a:blip r:embed="rId10"/>
                      <a:stretch>
                        <a:fillRect/>
                      </a:stretch>
                    </p:blipFill>
                    <p:spPr>
                      <a:xfrm>
                        <a:off x="1600200" y="3679944"/>
                        <a:ext cx="5937420" cy="443809"/>
                      </a:xfrm>
                      <a:prstGeom prst="rect">
                        <a:avLst/>
                      </a:prstGeom>
                    </p:spPr>
                  </p:pic>
                </p:oleObj>
              </mc:Fallback>
            </mc:AlternateContent>
          </a:graphicData>
        </a:graphic>
      </p:graphicFrame>
      <p:sp>
        <p:nvSpPr>
          <p:cNvPr id="8" name="Content Placeholder 7"/>
          <p:cNvSpPr>
            <a:spLocks noGrp="1"/>
          </p:cNvSpPr>
          <p:nvPr>
            <p:ph idx="17"/>
          </p:nvPr>
        </p:nvSpPr>
        <p:spPr>
          <a:xfrm>
            <a:off x="457200" y="4245249"/>
            <a:ext cx="4953000" cy="410985"/>
          </a:xfrm>
        </p:spPr>
        <p:txBody>
          <a:bodyPr/>
          <a:lstStyle/>
          <a:p>
            <a:pPr marL="0" indent="0">
              <a:buNone/>
            </a:pPr>
            <a:r>
              <a:rPr lang="en-IN" sz="2400" b="1" dirty="0"/>
              <a:t>Solution:</a:t>
            </a:r>
            <a:r>
              <a:rPr lang="en-IN" sz="2400" dirty="0"/>
              <a:t> Routine calculations give</a:t>
            </a:r>
          </a:p>
        </p:txBody>
      </p:sp>
      <p:graphicFrame>
        <p:nvGraphicFramePr>
          <p:cNvPr id="18" name="Object 17" descr="f of start expression 2, 1, and 0 end expression = 2, f sub x, of start expression 2, 1, and 0 end expression = 3, f sub y, of start expression 2, 1, and 0 end expression = negative 2, f sub z of start expression 2, 1, and 0 end expression = 3">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1071563" y="4778375"/>
          <a:ext cx="7292975" cy="385763"/>
        </p:xfrm>
        <a:graphic>
          <a:graphicData uri="http://schemas.openxmlformats.org/presentationml/2006/ole">
            <mc:AlternateContent xmlns:mc="http://schemas.openxmlformats.org/markup-compatibility/2006">
              <mc:Choice xmlns:v="urn:schemas-microsoft-com:vml" Requires="v">
                <p:oleObj spid="_x0000_s61494" name="Equation" r:id="rId11" imgW="7251480" imgH="444240" progId="Equation.DSMT4">
                  <p:embed/>
                </p:oleObj>
              </mc:Choice>
              <mc:Fallback>
                <p:oleObj name="Equation" r:id="rId11" imgW="7251480" imgH="444240" progId="Equation.DSMT4">
                  <p:embed/>
                  <p:pic>
                    <p:nvPicPr>
                      <p:cNvPr id="18" name="Object 17" descr="f of start expression 2, 1, and 0 end expression = 2, f sub x, of start expression 2, 1, and 0 end expression = 3, f sub y, of start expression 2, 1, and 0 end expression = negative 2, f sub z of start expression 2, 1, and 0 end expression = 3">
                        <a:extLst>
                          <a:ext uri="{FF2B5EF4-FFF2-40B4-BE49-F238E27FC236}">
                            <a16:creationId xmlns:a16="http://schemas.microsoft.com/office/drawing/2014/main" id="{BA8F6C83-2B39-4C74-8EDD-D41ED1AB1692}"/>
                          </a:ext>
                        </a:extLst>
                      </p:cNvPr>
                      <p:cNvPicPr/>
                      <p:nvPr/>
                    </p:nvPicPr>
                    <p:blipFill>
                      <a:blip r:embed="rId12"/>
                      <a:stretch>
                        <a:fillRect/>
                      </a:stretch>
                    </p:blipFill>
                    <p:spPr>
                      <a:xfrm>
                        <a:off x="1071563" y="4778375"/>
                        <a:ext cx="7292975" cy="385763"/>
                      </a:xfrm>
                      <a:prstGeom prst="rect">
                        <a:avLst/>
                      </a:prstGeom>
                    </p:spPr>
                  </p:pic>
                </p:oleObj>
              </mc:Fallback>
            </mc:AlternateContent>
          </a:graphicData>
        </a:graphic>
      </p:graphicFrame>
      <p:sp>
        <p:nvSpPr>
          <p:cNvPr id="9" name="Content Placeholder 8"/>
          <p:cNvSpPr>
            <a:spLocks noGrp="1"/>
          </p:cNvSpPr>
          <p:nvPr>
            <p:ph idx="18"/>
          </p:nvPr>
        </p:nvSpPr>
        <p:spPr>
          <a:xfrm>
            <a:off x="457200" y="5285336"/>
            <a:ext cx="914400" cy="429664"/>
          </a:xfrm>
        </p:spPr>
        <p:txBody>
          <a:bodyPr/>
          <a:lstStyle/>
          <a:p>
            <a:pPr marL="0" indent="0">
              <a:buNone/>
            </a:pPr>
            <a:r>
              <a:rPr lang="en-IN" sz="2400" dirty="0"/>
              <a:t>Thus,</a:t>
            </a:r>
          </a:p>
        </p:txBody>
      </p:sp>
      <p:graphicFrame>
        <p:nvGraphicFramePr>
          <p:cNvPr id="19" name="Object 18" descr="L of start expression x, y, and z end expression = 2 + 3 left parenthesis x minus 2 right parenthesis + left parenthesis negative 2 right parenthesis left parenthesis y minus 1 right parenthesis + 3 left parenthesis z minus 0 right parenthesis = 3 x minus 2 y + 3 z minus 2.">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711554" y="5904581"/>
          <a:ext cx="8086661" cy="308532"/>
        </p:xfrm>
        <a:graphic>
          <a:graphicData uri="http://schemas.openxmlformats.org/presentationml/2006/ole">
            <mc:AlternateContent xmlns:mc="http://schemas.openxmlformats.org/markup-compatibility/2006">
              <mc:Choice xmlns:v="urn:schemas-microsoft-com:vml" Requires="v">
                <p:oleObj spid="_x0000_s61495" name="Equation" r:id="rId13" imgW="7759440" imgH="342720" progId="Equation.DSMT4">
                  <p:embed/>
                </p:oleObj>
              </mc:Choice>
              <mc:Fallback>
                <p:oleObj name="Equation" r:id="rId13" imgW="7759440" imgH="342720" progId="Equation.DSMT4">
                  <p:embed/>
                  <p:pic>
                    <p:nvPicPr>
                      <p:cNvPr id="19" name="Object 18" descr="L of start expression x, y, and z end expression = 2 + 3 left parenthesis x minus 2 right parenthesis + left parenthesis negative 2 right parenthesis left parenthesis y minus 1 right parenthesis + 3 left parenthesis z minus 0 right parenthesis = 3 x minus 2 y + 3 z minus 2.">
                        <a:extLst>
                          <a:ext uri="{FF2B5EF4-FFF2-40B4-BE49-F238E27FC236}">
                            <a16:creationId xmlns:a16="http://schemas.microsoft.com/office/drawing/2014/main" id="{BA8F6C83-2B39-4C74-8EDD-D41ED1AB1692}"/>
                          </a:ext>
                        </a:extLst>
                      </p:cNvPr>
                      <p:cNvPicPr/>
                      <p:nvPr/>
                    </p:nvPicPr>
                    <p:blipFill>
                      <a:blip r:embed="rId14"/>
                      <a:stretch>
                        <a:fillRect/>
                      </a:stretch>
                    </p:blipFill>
                    <p:spPr>
                      <a:xfrm>
                        <a:off x="711554" y="5904581"/>
                        <a:ext cx="8086661" cy="308532"/>
                      </a:xfrm>
                      <a:prstGeom prst="rect">
                        <a:avLst/>
                      </a:prstGeom>
                    </p:spPr>
                  </p:pic>
                </p:oleObj>
              </mc:Fallback>
            </mc:AlternateContent>
          </a:graphicData>
        </a:graphic>
      </p:graphicFrame>
    </p:spTree>
    <p:extLst>
      <p:ext uri="{BB962C8B-B14F-4D97-AF65-F5344CB8AC3E}">
        <p14:creationId xmlns:p14="http://schemas.microsoft.com/office/powerpoint/2010/main" val="13786270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7467600" cy="1097280"/>
          </a:xfrm>
        </p:spPr>
        <p:txBody>
          <a:bodyPr/>
          <a:lstStyle/>
          <a:p>
            <a:r>
              <a:rPr lang="en-IN" sz="3400" dirty="0"/>
              <a:t>Functions of More Than Two Variables </a:t>
            </a:r>
            <a:r>
              <a:rPr lang="en-IN" sz="2000" b="0" dirty="0"/>
              <a:t>(2 of 2)</a:t>
            </a:r>
          </a:p>
        </p:txBody>
      </p:sp>
      <p:sp>
        <p:nvSpPr>
          <p:cNvPr id="3" name="Content Placeholder 2"/>
          <p:cNvSpPr>
            <a:spLocks noGrp="1"/>
          </p:cNvSpPr>
          <p:nvPr>
            <p:ph idx="1"/>
          </p:nvPr>
        </p:nvSpPr>
        <p:spPr>
          <a:xfrm>
            <a:off x="457200" y="1600200"/>
            <a:ext cx="4038600" cy="503029"/>
          </a:xfrm>
        </p:spPr>
        <p:txBody>
          <a:bodyPr/>
          <a:lstStyle/>
          <a:p>
            <a:pPr marL="0" indent="0">
              <a:buNone/>
            </a:pPr>
            <a:r>
              <a:rPr lang="en-IN" b="1" dirty="0"/>
              <a:t>Solution </a:t>
            </a:r>
            <a:r>
              <a:rPr lang="en-US" b="1" dirty="0"/>
              <a:t>(concluded):</a:t>
            </a:r>
          </a:p>
        </p:txBody>
      </p:sp>
      <p:sp>
        <p:nvSpPr>
          <p:cNvPr id="10" name="Content Placeholder 9"/>
          <p:cNvSpPr>
            <a:spLocks noGrp="1"/>
          </p:cNvSpPr>
          <p:nvPr>
            <p:ph idx="13"/>
          </p:nvPr>
        </p:nvSpPr>
        <p:spPr>
          <a:xfrm>
            <a:off x="457201" y="2181469"/>
            <a:ext cx="1066799" cy="475765"/>
          </a:xfrm>
        </p:spPr>
        <p:txBody>
          <a:bodyPr/>
          <a:lstStyle/>
          <a:p>
            <a:pPr marL="0" indent="0">
              <a:buNone/>
            </a:pPr>
            <a:r>
              <a:rPr lang="en-IN" dirty="0"/>
              <a:t>Since</a:t>
            </a:r>
          </a:p>
        </p:txBody>
      </p:sp>
      <p:graphicFrame>
        <p:nvGraphicFramePr>
          <p:cNvPr id="20" name="Object 19" descr="f sub start expression x x end expression = 2, f sub start expression y y end expression = 0, f sub start expression z z end expression = negative 3 sine of z, f sub start expression x y end expression = negative 1, f sub start expression x z end expression = 0, f sub start expression y z end expression = 0,">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1637364" y="2237982"/>
          <a:ext cx="7251874" cy="407929"/>
        </p:xfrm>
        <a:graphic>
          <a:graphicData uri="http://schemas.openxmlformats.org/presentationml/2006/ole">
            <mc:AlternateContent xmlns:mc="http://schemas.openxmlformats.org/markup-compatibility/2006">
              <mc:Choice xmlns:v="urn:schemas-microsoft-com:vml" Requires="v">
                <p:oleObj spid="_x0000_s62490" name="Equation" r:id="rId3" imgW="6426000" imgH="419040" progId="Equation.DSMT4">
                  <p:embed/>
                </p:oleObj>
              </mc:Choice>
              <mc:Fallback>
                <p:oleObj name="Equation" r:id="rId3" imgW="6426000" imgH="419040" progId="Equation.DSMT4">
                  <p:embed/>
                  <p:pic>
                    <p:nvPicPr>
                      <p:cNvPr id="20" name="Object 19" descr="f sub start expression x x end expression = 2, f sub start expression y y end expression = 0, f sub start expression z z end expression = negative 3 sine of z, f sub start expression x y end expression = negative 1, f sub start expression x z end expression = 0, f sub start expression y z end expression = 0,">
                        <a:extLst>
                          <a:ext uri="{FF2B5EF4-FFF2-40B4-BE49-F238E27FC236}">
                            <a16:creationId xmlns:a16="http://schemas.microsoft.com/office/drawing/2014/main" id="{BA8F6C83-2B39-4C74-8EDD-D41ED1AB1692}"/>
                          </a:ext>
                        </a:extLst>
                      </p:cNvPr>
                      <p:cNvPicPr/>
                      <p:nvPr/>
                    </p:nvPicPr>
                    <p:blipFill>
                      <a:blip r:embed="rId4"/>
                      <a:stretch>
                        <a:fillRect/>
                      </a:stretch>
                    </p:blipFill>
                    <p:spPr>
                      <a:xfrm>
                        <a:off x="1637364" y="2237982"/>
                        <a:ext cx="7251874" cy="407929"/>
                      </a:xfrm>
                      <a:prstGeom prst="rect">
                        <a:avLst/>
                      </a:prstGeom>
                    </p:spPr>
                  </p:pic>
                </p:oleObj>
              </mc:Fallback>
            </mc:AlternateContent>
          </a:graphicData>
        </a:graphic>
      </p:graphicFrame>
      <p:sp>
        <p:nvSpPr>
          <p:cNvPr id="11" name="Content Placeholder 10"/>
          <p:cNvSpPr>
            <a:spLocks noGrp="1"/>
          </p:cNvSpPr>
          <p:nvPr>
            <p:ph idx="14"/>
          </p:nvPr>
        </p:nvSpPr>
        <p:spPr>
          <a:xfrm>
            <a:off x="457200" y="2753096"/>
            <a:ext cx="765672" cy="480355"/>
          </a:xfrm>
        </p:spPr>
        <p:txBody>
          <a:bodyPr/>
          <a:lstStyle/>
          <a:p>
            <a:pPr marL="0" indent="0">
              <a:buNone/>
            </a:pPr>
            <a:r>
              <a:rPr lang="en-IN" dirty="0"/>
              <a:t>and</a:t>
            </a:r>
          </a:p>
        </p:txBody>
      </p:sp>
      <p:graphicFrame>
        <p:nvGraphicFramePr>
          <p:cNvPr id="21" name="Object 20" descr="absolute value of start expression negative 3 sine of z end expression is less than or equal to 3 sine of 0.01 approximately equals 0.03,">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1305690" y="2769106"/>
          <a:ext cx="4123560" cy="467383"/>
        </p:xfrm>
        <a:graphic>
          <a:graphicData uri="http://schemas.openxmlformats.org/presentationml/2006/ole">
            <mc:AlternateContent xmlns:mc="http://schemas.openxmlformats.org/markup-compatibility/2006">
              <mc:Choice xmlns:v="urn:schemas-microsoft-com:vml" Requires="v">
                <p:oleObj spid="_x0000_s62491" name="Equation" r:id="rId5" imgW="3288960" imgH="431640" progId="Equation.DSMT4">
                  <p:embed/>
                </p:oleObj>
              </mc:Choice>
              <mc:Fallback>
                <p:oleObj name="Equation" r:id="rId5" imgW="3288960" imgH="431640" progId="Equation.DSMT4">
                  <p:embed/>
                  <p:pic>
                    <p:nvPicPr>
                      <p:cNvPr id="21" name="Object 20" descr="absolute value of start expression negative 3 sine of z end expression is less than or equal to 3 sine of 0.01 approximately equals 0.03,">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1305690" y="2769106"/>
                        <a:ext cx="4123560" cy="467383"/>
                      </a:xfrm>
                      <a:prstGeom prst="rect">
                        <a:avLst/>
                      </a:prstGeom>
                    </p:spPr>
                  </p:pic>
                </p:oleObj>
              </mc:Fallback>
            </mc:AlternateContent>
          </a:graphicData>
        </a:graphic>
      </p:graphicFrame>
      <p:sp>
        <p:nvSpPr>
          <p:cNvPr id="12" name="Content Placeholder 11"/>
          <p:cNvSpPr>
            <a:spLocks noGrp="1"/>
          </p:cNvSpPr>
          <p:nvPr>
            <p:ph idx="15"/>
          </p:nvPr>
        </p:nvSpPr>
        <p:spPr>
          <a:xfrm>
            <a:off x="5587884" y="2749013"/>
            <a:ext cx="3194166" cy="484438"/>
          </a:xfrm>
        </p:spPr>
        <p:txBody>
          <a:bodyPr/>
          <a:lstStyle/>
          <a:p>
            <a:pPr marL="0" indent="0">
              <a:buNone/>
            </a:pPr>
            <a:r>
              <a:rPr lang="en-IN" dirty="0"/>
              <a:t>we may take </a:t>
            </a:r>
            <a:r>
              <a:rPr lang="en-IN" i="1" dirty="0"/>
              <a:t>M </a:t>
            </a:r>
            <a:r>
              <a:rPr lang="en-IN" dirty="0"/>
              <a:t>= 2</a:t>
            </a:r>
          </a:p>
        </p:txBody>
      </p:sp>
      <p:sp>
        <p:nvSpPr>
          <p:cNvPr id="13" name="Content Placeholder 12"/>
          <p:cNvSpPr>
            <a:spLocks noGrp="1"/>
          </p:cNvSpPr>
          <p:nvPr>
            <p:ph idx="16"/>
          </p:nvPr>
        </p:nvSpPr>
        <p:spPr>
          <a:xfrm>
            <a:off x="457200" y="3320972"/>
            <a:ext cx="8305799" cy="931540"/>
          </a:xfrm>
        </p:spPr>
        <p:txBody>
          <a:bodyPr/>
          <a:lstStyle/>
          <a:p>
            <a:pPr marL="0" indent="0">
              <a:buNone/>
            </a:pPr>
            <a:r>
              <a:rPr lang="en-IN" dirty="0"/>
              <a:t>as a bound on the second partials. Hence, the error incurred by replacing </a:t>
            </a:r>
            <a:r>
              <a:rPr lang="en-IN" i="1" dirty="0"/>
              <a:t>f</a:t>
            </a:r>
            <a:r>
              <a:rPr lang="en-IN" dirty="0"/>
              <a:t> by </a:t>
            </a:r>
            <a:r>
              <a:rPr lang="en-IN" i="1" dirty="0"/>
              <a:t>L </a:t>
            </a:r>
            <a:r>
              <a:rPr lang="en-IN" dirty="0"/>
              <a:t>on </a:t>
            </a:r>
            <a:r>
              <a:rPr lang="en-IN" i="1" dirty="0"/>
              <a:t>R </a:t>
            </a:r>
            <a:r>
              <a:rPr lang="en-IN" dirty="0"/>
              <a:t>satisfies</a:t>
            </a:r>
          </a:p>
        </p:txBody>
      </p:sp>
      <p:graphicFrame>
        <p:nvGraphicFramePr>
          <p:cNvPr id="22" name="Object 21" descr="absolute value of E is less than or equal to 1 half left parenthesis 2 right parenthesis left parenthesis 0.01 + 0.02 + 0.01 right parenthesis squared = 0.0016.">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1452955" y="4507093"/>
          <a:ext cx="6238089" cy="798779"/>
        </p:xfrm>
        <a:graphic>
          <a:graphicData uri="http://schemas.openxmlformats.org/presentationml/2006/ole">
            <mc:AlternateContent xmlns:mc="http://schemas.openxmlformats.org/markup-compatibility/2006">
              <mc:Choice xmlns:v="urn:schemas-microsoft-com:vml" Requires="v">
                <p:oleObj spid="_x0000_s62492" name="Equation" r:id="rId7" imgW="4876560" imgH="723600" progId="Equation.DSMT4">
                  <p:embed/>
                </p:oleObj>
              </mc:Choice>
              <mc:Fallback>
                <p:oleObj name="Equation" r:id="rId7" imgW="4876560" imgH="723600" progId="Equation.DSMT4">
                  <p:embed/>
                  <p:pic>
                    <p:nvPicPr>
                      <p:cNvPr id="22" name="Object 21" descr="absolute value of E is less than or equal to 1 half left parenthesis 2 right parenthesis left parenthesis 0.01 + 0.02 + 0.01 right parenthesis squared = 0.0016.">
                        <a:extLst>
                          <a:ext uri="{FF2B5EF4-FFF2-40B4-BE49-F238E27FC236}">
                            <a16:creationId xmlns:a16="http://schemas.microsoft.com/office/drawing/2014/main" id="{BA8F6C83-2B39-4C74-8EDD-D41ED1AB1692}"/>
                          </a:ext>
                        </a:extLst>
                      </p:cNvPr>
                      <p:cNvPicPr/>
                      <p:nvPr/>
                    </p:nvPicPr>
                    <p:blipFill>
                      <a:blip r:embed="rId8"/>
                      <a:stretch>
                        <a:fillRect/>
                      </a:stretch>
                    </p:blipFill>
                    <p:spPr>
                      <a:xfrm>
                        <a:off x="1452955" y="4507093"/>
                        <a:ext cx="6238089" cy="798779"/>
                      </a:xfrm>
                      <a:prstGeom prst="rect">
                        <a:avLst/>
                      </a:prstGeom>
                    </p:spPr>
                  </p:pic>
                </p:oleObj>
              </mc:Fallback>
            </mc:AlternateContent>
          </a:graphicData>
        </a:graphic>
      </p:graphicFrame>
    </p:spTree>
    <p:extLst>
      <p:ext uri="{BB962C8B-B14F-4D97-AF65-F5344CB8AC3E}">
        <p14:creationId xmlns:p14="http://schemas.microsoft.com/office/powerpoint/2010/main" val="12831727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ltLang="en-US" dirty="0"/>
              <a:t>Section 14.7 </a:t>
            </a:r>
            <a:r>
              <a:rPr lang="en-IN" dirty="0"/>
              <a:t>Extreme Values and Saddle Points</a:t>
            </a:r>
          </a:p>
        </p:txBody>
      </p:sp>
    </p:spTree>
    <p:extLst>
      <p:ext uri="{BB962C8B-B14F-4D97-AF65-F5344CB8AC3E}">
        <p14:creationId xmlns:p14="http://schemas.microsoft.com/office/powerpoint/2010/main" val="27004588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dirty="0"/>
              <a:t>Derivative Tests for Local Extreme Values </a:t>
            </a:r>
            <a:r>
              <a:rPr lang="en-IN" sz="2000" b="0" dirty="0"/>
              <a:t>(1 of 17)</a:t>
            </a:r>
          </a:p>
        </p:txBody>
      </p:sp>
      <p:sp>
        <p:nvSpPr>
          <p:cNvPr id="3" name="Content Placeholder 2"/>
          <p:cNvSpPr>
            <a:spLocks noGrp="1"/>
          </p:cNvSpPr>
          <p:nvPr>
            <p:ph idx="1"/>
          </p:nvPr>
        </p:nvSpPr>
        <p:spPr>
          <a:xfrm>
            <a:off x="457200" y="1600200"/>
            <a:ext cx="2286000" cy="404869"/>
          </a:xfrm>
        </p:spPr>
        <p:txBody>
          <a:bodyPr/>
          <a:lstStyle/>
          <a:p>
            <a:pPr marL="0" indent="0">
              <a:buNone/>
            </a:pPr>
            <a:r>
              <a:rPr lang="en-IN" sz="2400" b="1" dirty="0"/>
              <a:t>Definitions</a:t>
            </a:r>
            <a:r>
              <a:rPr lang="en-IN" sz="2400" dirty="0"/>
              <a:t>: Let</a:t>
            </a:r>
          </a:p>
        </p:txBody>
      </p:sp>
      <p:graphicFrame>
        <p:nvGraphicFramePr>
          <p:cNvPr id="14" name="Object 13" descr="f of x and y">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2829742" y="1625225"/>
          <a:ext cx="1120478" cy="354818"/>
        </p:xfrm>
        <a:graphic>
          <a:graphicData uri="http://schemas.openxmlformats.org/presentationml/2006/ole">
            <mc:AlternateContent xmlns:mc="http://schemas.openxmlformats.org/markup-compatibility/2006">
              <mc:Choice xmlns:v="urn:schemas-microsoft-com:vml" Requires="v">
                <p:oleObj spid="_x0000_s63530" name="Equation" r:id="rId3" imgW="901440" imgH="342720" progId="Equation.DSMT4">
                  <p:embed/>
                </p:oleObj>
              </mc:Choice>
              <mc:Fallback>
                <p:oleObj name="Equation" r:id="rId3" imgW="901440" imgH="342720" progId="Equation.DSMT4">
                  <p:embed/>
                  <p:pic>
                    <p:nvPicPr>
                      <p:cNvPr id="14" name="Object 13" descr="f of x and y">
                        <a:extLst>
                          <a:ext uri="{FF2B5EF4-FFF2-40B4-BE49-F238E27FC236}">
                            <a16:creationId xmlns:a16="http://schemas.microsoft.com/office/drawing/2014/main" id="{BA8F6C83-2B39-4C74-8EDD-D41ED1AB1692}"/>
                          </a:ext>
                        </a:extLst>
                      </p:cNvPr>
                      <p:cNvPicPr/>
                      <p:nvPr/>
                    </p:nvPicPr>
                    <p:blipFill>
                      <a:blip r:embed="rId4"/>
                      <a:stretch>
                        <a:fillRect/>
                      </a:stretch>
                    </p:blipFill>
                    <p:spPr>
                      <a:xfrm>
                        <a:off x="2829742" y="1625225"/>
                        <a:ext cx="1120478" cy="354818"/>
                      </a:xfrm>
                      <a:prstGeom prst="rect">
                        <a:avLst/>
                      </a:prstGeom>
                    </p:spPr>
                  </p:pic>
                </p:oleObj>
              </mc:Fallback>
            </mc:AlternateContent>
          </a:graphicData>
        </a:graphic>
      </p:graphicFrame>
      <p:sp>
        <p:nvSpPr>
          <p:cNvPr id="4" name="Content Placeholder 3"/>
          <p:cNvSpPr>
            <a:spLocks noGrp="1"/>
          </p:cNvSpPr>
          <p:nvPr>
            <p:ph idx="13"/>
          </p:nvPr>
        </p:nvSpPr>
        <p:spPr>
          <a:xfrm>
            <a:off x="4036762" y="1600200"/>
            <a:ext cx="3735638" cy="404869"/>
          </a:xfrm>
        </p:spPr>
        <p:txBody>
          <a:bodyPr/>
          <a:lstStyle/>
          <a:p>
            <a:pPr marL="0" indent="0">
              <a:buNone/>
            </a:pPr>
            <a:r>
              <a:rPr lang="en-IN" sz="2400" dirty="0"/>
              <a:t>be defined on a region </a:t>
            </a:r>
            <a:r>
              <a:rPr lang="en-IN" sz="2400" i="1" dirty="0"/>
              <a:t>R</a:t>
            </a:r>
            <a:endParaRPr lang="en-IN" sz="2400" dirty="0"/>
          </a:p>
        </p:txBody>
      </p:sp>
      <p:sp>
        <p:nvSpPr>
          <p:cNvPr id="5" name="Content Placeholder 4"/>
          <p:cNvSpPr>
            <a:spLocks noGrp="1"/>
          </p:cNvSpPr>
          <p:nvPr>
            <p:ph idx="14"/>
          </p:nvPr>
        </p:nvSpPr>
        <p:spPr>
          <a:xfrm>
            <a:off x="457199" y="2079978"/>
            <a:ext cx="3810001" cy="968022"/>
          </a:xfrm>
        </p:spPr>
        <p:txBody>
          <a:bodyPr/>
          <a:lstStyle/>
          <a:p>
            <a:pPr marL="0" indent="0">
              <a:spcBef>
                <a:spcPts val="1000"/>
              </a:spcBef>
              <a:buNone/>
            </a:pPr>
            <a:r>
              <a:rPr lang="en-IN" sz="2400" dirty="0"/>
              <a:t>containing the point (</a:t>
            </a:r>
            <a:r>
              <a:rPr lang="en-IN" sz="2400" i="1" dirty="0"/>
              <a:t>a</a:t>
            </a:r>
            <a:r>
              <a:rPr lang="en-IN" sz="2400" dirty="0"/>
              <a:t>, </a:t>
            </a:r>
            <a:r>
              <a:rPr lang="en-IN" sz="2400" i="1" dirty="0"/>
              <a:t>b</a:t>
            </a:r>
            <a:r>
              <a:rPr lang="en-IN" sz="2400" dirty="0"/>
              <a:t>).</a:t>
            </a:r>
          </a:p>
          <a:p>
            <a:pPr marL="0" indent="0">
              <a:spcBef>
                <a:spcPts val="1000"/>
              </a:spcBef>
              <a:buNone/>
            </a:pPr>
            <a:r>
              <a:rPr lang="en-US" sz="2400" dirty="0"/>
              <a:t>Then</a:t>
            </a:r>
            <a:endParaRPr lang="en-IN" sz="2400" dirty="0"/>
          </a:p>
        </p:txBody>
      </p:sp>
      <p:sp>
        <p:nvSpPr>
          <p:cNvPr id="17" name="Content Placeholder 16"/>
          <p:cNvSpPr>
            <a:spLocks noGrp="1"/>
          </p:cNvSpPr>
          <p:nvPr>
            <p:ph idx="15"/>
          </p:nvPr>
        </p:nvSpPr>
        <p:spPr>
          <a:xfrm>
            <a:off x="410702" y="3139462"/>
            <a:ext cx="427498" cy="441938"/>
          </a:xfrm>
        </p:spPr>
        <p:txBody>
          <a:bodyPr/>
          <a:lstStyle/>
          <a:p>
            <a:pPr marL="0" indent="0">
              <a:buNone/>
            </a:pPr>
            <a:r>
              <a:rPr lang="en-US" sz="2400" b="1" dirty="0"/>
              <a:t>1.</a:t>
            </a:r>
            <a:endParaRPr lang="en-IN" sz="2400" b="1" dirty="0"/>
          </a:p>
        </p:txBody>
      </p:sp>
      <p:graphicFrame>
        <p:nvGraphicFramePr>
          <p:cNvPr id="15" name="Object 14" descr="f of a and b">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907975" y="3192024"/>
          <a:ext cx="1111250" cy="361950"/>
        </p:xfrm>
        <a:graphic>
          <a:graphicData uri="http://schemas.openxmlformats.org/presentationml/2006/ole">
            <mc:AlternateContent xmlns:mc="http://schemas.openxmlformats.org/markup-compatibility/2006">
              <mc:Choice xmlns:v="urn:schemas-microsoft-com:vml" Requires="v">
                <p:oleObj spid="_x0000_s63531" name="Equation" r:id="rId5" imgW="876240" imgH="342720" progId="Equation.DSMT4">
                  <p:embed/>
                </p:oleObj>
              </mc:Choice>
              <mc:Fallback>
                <p:oleObj name="Equation" r:id="rId5" imgW="876240" imgH="342720" progId="Equation.DSMT4">
                  <p:embed/>
                  <p:pic>
                    <p:nvPicPr>
                      <p:cNvPr id="15" name="Object 14" descr="f of a and b">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907975" y="3192024"/>
                        <a:ext cx="1111250" cy="361950"/>
                      </a:xfrm>
                      <a:prstGeom prst="rect">
                        <a:avLst/>
                      </a:prstGeom>
                    </p:spPr>
                  </p:pic>
                </p:oleObj>
              </mc:Fallback>
            </mc:AlternateContent>
          </a:graphicData>
        </a:graphic>
      </p:graphicFrame>
      <p:sp>
        <p:nvSpPr>
          <p:cNvPr id="8" name="Content Placeholder 7"/>
          <p:cNvSpPr>
            <a:spLocks noGrp="1"/>
          </p:cNvSpPr>
          <p:nvPr>
            <p:ph idx="16"/>
          </p:nvPr>
        </p:nvSpPr>
        <p:spPr>
          <a:xfrm>
            <a:off x="2133600" y="3174696"/>
            <a:ext cx="4495800" cy="396607"/>
          </a:xfrm>
        </p:spPr>
        <p:txBody>
          <a:bodyPr/>
          <a:lstStyle/>
          <a:p>
            <a:pPr marL="0" indent="0">
              <a:buNone/>
            </a:pPr>
            <a:r>
              <a:rPr lang="en-IN" sz="2400" dirty="0"/>
              <a:t>is a </a:t>
            </a:r>
            <a:r>
              <a:rPr lang="en-IN" sz="2400" b="1" dirty="0"/>
              <a:t>local maximum </a:t>
            </a:r>
            <a:r>
              <a:rPr lang="en-IN" sz="2400" dirty="0"/>
              <a:t>value of </a:t>
            </a:r>
            <a:r>
              <a:rPr lang="en-IN" sz="2400" i="1" dirty="0"/>
              <a:t>f</a:t>
            </a:r>
            <a:r>
              <a:rPr lang="en-IN" sz="2400" dirty="0"/>
              <a:t> if</a:t>
            </a:r>
          </a:p>
        </p:txBody>
      </p:sp>
      <p:graphicFrame>
        <p:nvGraphicFramePr>
          <p:cNvPr id="16" name="Object 15" descr="f of a and b is greater than or equal to f of x and y">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421719" y="3670455"/>
          <a:ext cx="2592388" cy="361950"/>
        </p:xfrm>
        <a:graphic>
          <a:graphicData uri="http://schemas.openxmlformats.org/presentationml/2006/ole">
            <mc:AlternateContent xmlns:mc="http://schemas.openxmlformats.org/markup-compatibility/2006">
              <mc:Choice xmlns:v="urn:schemas-microsoft-com:vml" Requires="v">
                <p:oleObj spid="_x0000_s63532" name="Equation" r:id="rId7" imgW="2044440" imgH="342720" progId="Equation.DSMT4">
                  <p:embed/>
                </p:oleObj>
              </mc:Choice>
              <mc:Fallback>
                <p:oleObj name="Equation" r:id="rId7" imgW="2044440" imgH="342720" progId="Equation.DSMT4">
                  <p:embed/>
                  <p:pic>
                    <p:nvPicPr>
                      <p:cNvPr id="16" name="Object 15" descr="f of a and b is greater than or equal to f of x and y">
                        <a:extLst>
                          <a:ext uri="{FF2B5EF4-FFF2-40B4-BE49-F238E27FC236}">
                            <a16:creationId xmlns:a16="http://schemas.microsoft.com/office/drawing/2014/main" id="{BA8F6C83-2B39-4C74-8EDD-D41ED1AB1692}"/>
                          </a:ext>
                        </a:extLst>
                      </p:cNvPr>
                      <p:cNvPicPr/>
                      <p:nvPr/>
                    </p:nvPicPr>
                    <p:blipFill>
                      <a:blip r:embed="rId8"/>
                      <a:stretch>
                        <a:fillRect/>
                      </a:stretch>
                    </p:blipFill>
                    <p:spPr>
                      <a:xfrm>
                        <a:off x="421719" y="3670455"/>
                        <a:ext cx="2592388" cy="361950"/>
                      </a:xfrm>
                      <a:prstGeom prst="rect">
                        <a:avLst/>
                      </a:prstGeom>
                    </p:spPr>
                  </p:pic>
                </p:oleObj>
              </mc:Fallback>
            </mc:AlternateContent>
          </a:graphicData>
        </a:graphic>
      </p:graphicFrame>
      <p:sp>
        <p:nvSpPr>
          <p:cNvPr id="9" name="Content Placeholder 8"/>
          <p:cNvSpPr>
            <a:spLocks noGrp="1"/>
          </p:cNvSpPr>
          <p:nvPr>
            <p:ph idx="17"/>
          </p:nvPr>
        </p:nvSpPr>
        <p:spPr>
          <a:xfrm>
            <a:off x="3124200" y="3671602"/>
            <a:ext cx="5486400" cy="403951"/>
          </a:xfrm>
        </p:spPr>
        <p:txBody>
          <a:bodyPr/>
          <a:lstStyle/>
          <a:p>
            <a:pPr marL="0" indent="0">
              <a:buNone/>
            </a:pPr>
            <a:r>
              <a:rPr lang="en-IN" sz="2400" dirty="0"/>
              <a:t>for all domain points (</a:t>
            </a:r>
            <a:r>
              <a:rPr lang="en-IN" sz="2400" i="1" dirty="0"/>
              <a:t>x</a:t>
            </a:r>
            <a:r>
              <a:rPr lang="en-IN" sz="2400" dirty="0"/>
              <a:t>, </a:t>
            </a:r>
            <a:r>
              <a:rPr lang="en-IN" sz="2400" i="1" dirty="0"/>
              <a:t>y</a:t>
            </a:r>
            <a:r>
              <a:rPr lang="en-IN" sz="2400" dirty="0"/>
              <a:t>) in an open</a:t>
            </a:r>
          </a:p>
        </p:txBody>
      </p:sp>
      <p:sp>
        <p:nvSpPr>
          <p:cNvPr id="10" name="Content Placeholder 9"/>
          <p:cNvSpPr>
            <a:spLocks noGrp="1"/>
          </p:cNvSpPr>
          <p:nvPr>
            <p:ph idx="18"/>
          </p:nvPr>
        </p:nvSpPr>
        <p:spPr>
          <a:xfrm>
            <a:off x="424149" y="4159903"/>
            <a:ext cx="3157251" cy="434364"/>
          </a:xfrm>
        </p:spPr>
        <p:txBody>
          <a:bodyPr/>
          <a:lstStyle/>
          <a:p>
            <a:pPr marL="0" indent="0">
              <a:buNone/>
            </a:pPr>
            <a:r>
              <a:rPr lang="en-IN" sz="2400" dirty="0"/>
              <a:t>disk centered at (</a:t>
            </a:r>
            <a:r>
              <a:rPr lang="en-IN" sz="2400" i="1" dirty="0"/>
              <a:t>a</a:t>
            </a:r>
            <a:r>
              <a:rPr lang="en-IN" sz="2400" dirty="0"/>
              <a:t>, </a:t>
            </a:r>
            <a:r>
              <a:rPr lang="en-IN" sz="2400" i="1" dirty="0"/>
              <a:t>b</a:t>
            </a:r>
            <a:r>
              <a:rPr lang="en-IN" sz="2400" dirty="0"/>
              <a:t>).</a:t>
            </a:r>
          </a:p>
        </p:txBody>
      </p:sp>
      <p:sp>
        <p:nvSpPr>
          <p:cNvPr id="7" name="Content Placeholder 6"/>
          <p:cNvSpPr>
            <a:spLocks noGrp="1"/>
          </p:cNvSpPr>
          <p:nvPr>
            <p:ph idx="19"/>
          </p:nvPr>
        </p:nvSpPr>
        <p:spPr>
          <a:xfrm>
            <a:off x="367553" y="4784992"/>
            <a:ext cx="394447" cy="396608"/>
          </a:xfrm>
        </p:spPr>
        <p:txBody>
          <a:bodyPr/>
          <a:lstStyle/>
          <a:p>
            <a:pPr marL="0" indent="0">
              <a:buNone/>
            </a:pPr>
            <a:r>
              <a:rPr lang="en-IN" sz="2400" b="1" dirty="0"/>
              <a:t>2.</a:t>
            </a:r>
            <a:endParaRPr lang="en-IN" sz="2400" dirty="0"/>
          </a:p>
        </p:txBody>
      </p:sp>
      <p:graphicFrame>
        <p:nvGraphicFramePr>
          <p:cNvPr id="18" name="Object 17" descr="f of a and b">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938270" y="4761357"/>
          <a:ext cx="1111250" cy="361950"/>
        </p:xfrm>
        <a:graphic>
          <a:graphicData uri="http://schemas.openxmlformats.org/presentationml/2006/ole">
            <mc:AlternateContent xmlns:mc="http://schemas.openxmlformats.org/markup-compatibility/2006">
              <mc:Choice xmlns:v="urn:schemas-microsoft-com:vml" Requires="v">
                <p:oleObj spid="_x0000_s63533" name="Equation" r:id="rId9" imgW="876240" imgH="342720" progId="Equation.DSMT4">
                  <p:embed/>
                </p:oleObj>
              </mc:Choice>
              <mc:Fallback>
                <p:oleObj name="Equation" r:id="rId9" imgW="876240" imgH="342720" progId="Equation.DSMT4">
                  <p:embed/>
                  <p:pic>
                    <p:nvPicPr>
                      <p:cNvPr id="18" name="Object 17" descr="f of a and b">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938270" y="4761357"/>
                        <a:ext cx="1111250" cy="361950"/>
                      </a:xfrm>
                      <a:prstGeom prst="rect">
                        <a:avLst/>
                      </a:prstGeom>
                    </p:spPr>
                  </p:pic>
                </p:oleObj>
              </mc:Fallback>
            </mc:AlternateContent>
          </a:graphicData>
        </a:graphic>
      </p:graphicFrame>
      <p:sp>
        <p:nvSpPr>
          <p:cNvPr id="11" name="Content Placeholder 10"/>
          <p:cNvSpPr>
            <a:spLocks noGrp="1"/>
          </p:cNvSpPr>
          <p:nvPr>
            <p:ph idx="20"/>
          </p:nvPr>
        </p:nvSpPr>
        <p:spPr>
          <a:xfrm>
            <a:off x="2106440" y="4740930"/>
            <a:ext cx="4402692" cy="441937"/>
          </a:xfrm>
        </p:spPr>
        <p:txBody>
          <a:bodyPr/>
          <a:lstStyle/>
          <a:p>
            <a:pPr marL="0" indent="0">
              <a:buNone/>
            </a:pPr>
            <a:r>
              <a:rPr lang="en-IN" sz="2400" dirty="0"/>
              <a:t>is a </a:t>
            </a:r>
            <a:r>
              <a:rPr lang="en-IN" sz="2400" b="1" dirty="0"/>
              <a:t>local minimum </a:t>
            </a:r>
            <a:r>
              <a:rPr lang="en-IN" sz="2400" dirty="0"/>
              <a:t>value of </a:t>
            </a:r>
            <a:r>
              <a:rPr lang="en-IN" sz="2400" i="1" dirty="0"/>
              <a:t>f</a:t>
            </a:r>
            <a:r>
              <a:rPr lang="en-IN" sz="2400" dirty="0"/>
              <a:t> if</a:t>
            </a:r>
          </a:p>
        </p:txBody>
      </p:sp>
      <p:graphicFrame>
        <p:nvGraphicFramePr>
          <p:cNvPr id="19" name="Object 18" descr="f of a and b is less than or equal to f of x and y">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469917" y="5271116"/>
          <a:ext cx="2592388" cy="361950"/>
        </p:xfrm>
        <a:graphic>
          <a:graphicData uri="http://schemas.openxmlformats.org/presentationml/2006/ole">
            <mc:AlternateContent xmlns:mc="http://schemas.openxmlformats.org/markup-compatibility/2006">
              <mc:Choice xmlns:v="urn:schemas-microsoft-com:vml" Requires="v">
                <p:oleObj spid="_x0000_s63534" name="Equation" r:id="rId10" imgW="2044440" imgH="342720" progId="Equation.DSMT4">
                  <p:embed/>
                </p:oleObj>
              </mc:Choice>
              <mc:Fallback>
                <p:oleObj name="Equation" r:id="rId10" imgW="2044440" imgH="342720" progId="Equation.DSMT4">
                  <p:embed/>
                  <p:pic>
                    <p:nvPicPr>
                      <p:cNvPr id="19" name="Object 18" descr="f of a and b is less than or equal to f of x and y">
                        <a:extLst>
                          <a:ext uri="{FF2B5EF4-FFF2-40B4-BE49-F238E27FC236}">
                            <a16:creationId xmlns:a16="http://schemas.microsoft.com/office/drawing/2014/main" id="{BA8F6C83-2B39-4C74-8EDD-D41ED1AB1692}"/>
                          </a:ext>
                        </a:extLst>
                      </p:cNvPr>
                      <p:cNvPicPr/>
                      <p:nvPr/>
                    </p:nvPicPr>
                    <p:blipFill>
                      <a:blip r:embed="rId11"/>
                      <a:stretch>
                        <a:fillRect/>
                      </a:stretch>
                    </p:blipFill>
                    <p:spPr>
                      <a:xfrm>
                        <a:off x="469917" y="5271116"/>
                        <a:ext cx="2592388" cy="361950"/>
                      </a:xfrm>
                      <a:prstGeom prst="rect">
                        <a:avLst/>
                      </a:prstGeom>
                    </p:spPr>
                  </p:pic>
                </p:oleObj>
              </mc:Fallback>
            </mc:AlternateContent>
          </a:graphicData>
        </a:graphic>
      </p:graphicFrame>
      <p:sp>
        <p:nvSpPr>
          <p:cNvPr id="12" name="Content Placeholder 11"/>
          <p:cNvSpPr>
            <a:spLocks noGrp="1"/>
          </p:cNvSpPr>
          <p:nvPr>
            <p:ph idx="21"/>
          </p:nvPr>
        </p:nvSpPr>
        <p:spPr>
          <a:xfrm>
            <a:off x="3162300" y="5271006"/>
            <a:ext cx="5486400" cy="418403"/>
          </a:xfrm>
        </p:spPr>
        <p:txBody>
          <a:bodyPr/>
          <a:lstStyle/>
          <a:p>
            <a:pPr marL="0" indent="0">
              <a:buNone/>
            </a:pPr>
            <a:r>
              <a:rPr lang="en-IN" sz="2400" dirty="0"/>
              <a:t>for all domain points (</a:t>
            </a:r>
            <a:r>
              <a:rPr lang="en-IN" sz="2400" i="1" dirty="0"/>
              <a:t>x</a:t>
            </a:r>
            <a:r>
              <a:rPr lang="en-IN" sz="2400" dirty="0"/>
              <a:t>, </a:t>
            </a:r>
            <a:r>
              <a:rPr lang="en-IN" sz="2400" i="1" dirty="0"/>
              <a:t>y</a:t>
            </a:r>
            <a:r>
              <a:rPr lang="en-IN" sz="2400" dirty="0"/>
              <a:t>) in an open</a:t>
            </a:r>
          </a:p>
        </p:txBody>
      </p:sp>
      <p:sp>
        <p:nvSpPr>
          <p:cNvPr id="13" name="Content Placeholder 12"/>
          <p:cNvSpPr>
            <a:spLocks noGrp="1"/>
          </p:cNvSpPr>
          <p:nvPr>
            <p:ph idx="22"/>
          </p:nvPr>
        </p:nvSpPr>
        <p:spPr>
          <a:xfrm>
            <a:off x="473266" y="5758498"/>
            <a:ext cx="3517728" cy="451802"/>
          </a:xfrm>
        </p:spPr>
        <p:txBody>
          <a:bodyPr/>
          <a:lstStyle/>
          <a:p>
            <a:pPr marL="0" indent="0">
              <a:buNone/>
            </a:pPr>
            <a:r>
              <a:rPr lang="en-IN" sz="2400" dirty="0"/>
              <a:t>disk centered at (</a:t>
            </a:r>
            <a:r>
              <a:rPr lang="en-IN" sz="2400" i="1" dirty="0"/>
              <a:t>a</a:t>
            </a:r>
            <a:r>
              <a:rPr lang="en-IN" sz="2400" dirty="0"/>
              <a:t>, </a:t>
            </a:r>
            <a:r>
              <a:rPr lang="en-IN" sz="2400" i="1" dirty="0"/>
              <a:t>b</a:t>
            </a:r>
            <a:r>
              <a:rPr lang="en-IN" sz="2400" dirty="0"/>
              <a:t>).</a:t>
            </a:r>
            <a:endParaRPr lang="en-US" sz="2400" b="1" dirty="0"/>
          </a:p>
        </p:txBody>
      </p:sp>
    </p:spTree>
    <p:extLst>
      <p:ext uri="{BB962C8B-B14F-4D97-AF65-F5344CB8AC3E}">
        <p14:creationId xmlns:p14="http://schemas.microsoft.com/office/powerpoint/2010/main" val="21848157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dirty="0"/>
              <a:t>Derivative Tests for Local Extreme Values </a:t>
            </a:r>
            <a:r>
              <a:rPr lang="en-IN" sz="2000" b="0" dirty="0"/>
              <a:t>(2 of 17)</a:t>
            </a:r>
            <a:endParaRPr lang="en-IN" sz="2000" dirty="0"/>
          </a:p>
        </p:txBody>
      </p:sp>
      <p:pic>
        <p:nvPicPr>
          <p:cNvPr id="10" name="Content Placeholder 9" descr="A graph depicts a three dimensional surface on which a concave downward curve, z = f of x and y lies on the surface. For long description in Notes pane, press F6.&#10;">
            <a:extLst>
              <a:ext uri="{FF2B5EF4-FFF2-40B4-BE49-F238E27FC236}">
                <a16:creationId xmlns:a16="http://schemas.microsoft.com/office/drawing/2014/main" id="{26332F8E-3C5F-4045-8A0B-F51650BCB878}"/>
              </a:ext>
            </a:extLst>
          </p:cNvPr>
          <p:cNvPicPr>
            <a:picLocks noGrp="1" noChangeAspect="1"/>
          </p:cNvPicPr>
          <p:nvPr>
            <p:ph idx="15"/>
          </p:nvPr>
        </p:nvPicPr>
        <p:blipFill>
          <a:blip r:embed="rId4">
            <a:extLst>
              <a:ext uri="{28A0092B-C50C-407E-A947-70E740481C1C}">
                <a14:useLocalDpi xmlns:a14="http://schemas.microsoft.com/office/drawing/2010/main" val="0"/>
              </a:ext>
            </a:extLst>
          </a:blip>
          <a:stretch>
            <a:fillRect/>
          </a:stretch>
        </p:blipFill>
        <p:spPr>
          <a:xfrm>
            <a:off x="2438400" y="1752600"/>
            <a:ext cx="4458324" cy="3276600"/>
          </a:xfrm>
        </p:spPr>
      </p:pic>
      <p:sp>
        <p:nvSpPr>
          <p:cNvPr id="3" name="Content Placeholder 2"/>
          <p:cNvSpPr>
            <a:spLocks noGrp="1"/>
          </p:cNvSpPr>
          <p:nvPr>
            <p:ph idx="1"/>
          </p:nvPr>
        </p:nvSpPr>
        <p:spPr>
          <a:xfrm>
            <a:off x="414617" y="5289369"/>
            <a:ext cx="8229600" cy="425631"/>
          </a:xfrm>
        </p:spPr>
        <p:txBody>
          <a:bodyPr/>
          <a:lstStyle/>
          <a:p>
            <a:pPr marL="0" indent="0">
              <a:buNone/>
            </a:pPr>
            <a:r>
              <a:rPr lang="en-IN" sz="2400" dirty="0"/>
              <a:t>If a local maximum of </a:t>
            </a:r>
            <a:r>
              <a:rPr lang="en-IN" sz="2400" i="1" dirty="0"/>
              <a:t>f</a:t>
            </a:r>
            <a:r>
              <a:rPr lang="en-IN" sz="2400" dirty="0"/>
              <a:t> occurs at </a:t>
            </a:r>
            <a:r>
              <a:rPr lang="en-IN" sz="2400" i="1" dirty="0"/>
              <a:t>x </a:t>
            </a:r>
            <a:r>
              <a:rPr lang="en-IN" sz="2400" dirty="0"/>
              <a:t>= </a:t>
            </a:r>
            <a:r>
              <a:rPr lang="en-IN" sz="2400" i="1" dirty="0"/>
              <a:t>a</a:t>
            </a:r>
            <a:r>
              <a:rPr lang="en-IN" sz="2400" dirty="0"/>
              <a:t>, </a:t>
            </a:r>
            <a:r>
              <a:rPr lang="en-IN" sz="2400" i="1" dirty="0"/>
              <a:t>y </a:t>
            </a:r>
            <a:r>
              <a:rPr lang="en-IN" sz="2400" dirty="0"/>
              <a:t>= </a:t>
            </a:r>
            <a:r>
              <a:rPr lang="en-IN" sz="2400" i="1" dirty="0"/>
              <a:t>b</a:t>
            </a:r>
            <a:r>
              <a:rPr lang="en-IN" sz="2400" dirty="0"/>
              <a:t>, then the first</a:t>
            </a:r>
          </a:p>
        </p:txBody>
      </p:sp>
      <p:sp>
        <p:nvSpPr>
          <p:cNvPr id="4" name="Content Placeholder 3"/>
          <p:cNvSpPr>
            <a:spLocks noGrp="1"/>
          </p:cNvSpPr>
          <p:nvPr>
            <p:ph idx="13"/>
          </p:nvPr>
        </p:nvSpPr>
        <p:spPr>
          <a:xfrm>
            <a:off x="457200" y="5822769"/>
            <a:ext cx="2456809" cy="425631"/>
          </a:xfrm>
        </p:spPr>
        <p:txBody>
          <a:bodyPr/>
          <a:lstStyle/>
          <a:p>
            <a:pPr marL="0" indent="0">
              <a:buNone/>
            </a:pPr>
            <a:r>
              <a:rPr lang="en-IN" sz="2400" dirty="0"/>
              <a:t>partial derivatives</a:t>
            </a:r>
          </a:p>
        </p:txBody>
      </p:sp>
      <p:graphicFrame>
        <p:nvGraphicFramePr>
          <p:cNvPr id="7" name="Object 6" descr="f sub x, of start expression a and b end expression and f sub y, of start expression a and b end expression">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3066409" y="5827673"/>
          <a:ext cx="2926017" cy="425631"/>
        </p:xfrm>
        <a:graphic>
          <a:graphicData uri="http://schemas.openxmlformats.org/presentationml/2006/ole">
            <mc:AlternateContent xmlns:mc="http://schemas.openxmlformats.org/markup-compatibility/2006">
              <mc:Choice xmlns:v="urn:schemas-microsoft-com:vml" Requires="v">
                <p:oleObj spid="_x0000_s64522" name="Equation" r:id="rId5" imgW="2400120" imgH="419040" progId="Equation.DSMT4">
                  <p:embed/>
                </p:oleObj>
              </mc:Choice>
              <mc:Fallback>
                <p:oleObj name="Equation" r:id="rId5" imgW="2400120" imgH="419040" progId="Equation.DSMT4">
                  <p:embed/>
                  <p:pic>
                    <p:nvPicPr>
                      <p:cNvPr id="7" name="Object 6" descr="f sub x, of start expression a and b end expression and f sub y, of start expression a and b end expression">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3066409" y="5827673"/>
                        <a:ext cx="2926017" cy="425631"/>
                      </a:xfrm>
                      <a:prstGeom prst="rect">
                        <a:avLst/>
                      </a:prstGeom>
                    </p:spPr>
                  </p:pic>
                </p:oleObj>
              </mc:Fallback>
            </mc:AlternateContent>
          </a:graphicData>
        </a:graphic>
      </p:graphicFrame>
      <p:sp>
        <p:nvSpPr>
          <p:cNvPr id="5" name="Content Placeholder 4"/>
          <p:cNvSpPr>
            <a:spLocks noGrp="1"/>
          </p:cNvSpPr>
          <p:nvPr>
            <p:ph idx="14"/>
          </p:nvPr>
        </p:nvSpPr>
        <p:spPr>
          <a:xfrm>
            <a:off x="6167718" y="5791200"/>
            <a:ext cx="2061882" cy="401795"/>
          </a:xfrm>
        </p:spPr>
        <p:txBody>
          <a:bodyPr/>
          <a:lstStyle/>
          <a:p>
            <a:pPr marL="0" indent="0">
              <a:buNone/>
            </a:pPr>
            <a:r>
              <a:rPr lang="en-IN" sz="2400" dirty="0"/>
              <a:t>are both zero.</a:t>
            </a:r>
          </a:p>
        </p:txBody>
      </p:sp>
    </p:spTree>
    <p:extLst>
      <p:ext uri="{BB962C8B-B14F-4D97-AF65-F5344CB8AC3E}">
        <p14:creationId xmlns:p14="http://schemas.microsoft.com/office/powerpoint/2010/main" val="28620334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dirty="0"/>
              <a:t>Derivative Tests for Local Extreme Values </a:t>
            </a:r>
            <a:r>
              <a:rPr lang="en-IN" sz="2000" b="0" dirty="0"/>
              <a:t>(3 of 17)</a:t>
            </a:r>
            <a:endParaRPr lang="en-IN" sz="2000" dirty="0"/>
          </a:p>
        </p:txBody>
      </p:sp>
      <p:sp>
        <p:nvSpPr>
          <p:cNvPr id="3" name="Content Placeholder 2"/>
          <p:cNvSpPr>
            <a:spLocks noGrp="1"/>
          </p:cNvSpPr>
          <p:nvPr>
            <p:ph idx="1"/>
          </p:nvPr>
        </p:nvSpPr>
        <p:spPr>
          <a:xfrm>
            <a:off x="457200" y="1600200"/>
            <a:ext cx="8229600" cy="914399"/>
          </a:xfrm>
        </p:spPr>
        <p:txBody>
          <a:bodyPr/>
          <a:lstStyle/>
          <a:p>
            <a:pPr marL="0" indent="0">
              <a:buNone/>
            </a:pPr>
            <a:r>
              <a:rPr lang="en-IN" b="1" dirty="0"/>
              <a:t>Theorem—First Derivative Test for Local Extreme Values</a:t>
            </a:r>
          </a:p>
        </p:txBody>
      </p:sp>
      <p:sp>
        <p:nvSpPr>
          <p:cNvPr id="4" name="Content Placeholder 3"/>
          <p:cNvSpPr>
            <a:spLocks noGrp="1"/>
          </p:cNvSpPr>
          <p:nvPr>
            <p:ph idx="13"/>
          </p:nvPr>
        </p:nvSpPr>
        <p:spPr>
          <a:xfrm>
            <a:off x="459730" y="2666999"/>
            <a:ext cx="404062" cy="494841"/>
          </a:xfrm>
        </p:spPr>
        <p:txBody>
          <a:bodyPr/>
          <a:lstStyle/>
          <a:p>
            <a:pPr marL="0" indent="0">
              <a:buNone/>
            </a:pPr>
            <a:r>
              <a:rPr lang="en-IN" dirty="0"/>
              <a:t>If</a:t>
            </a:r>
          </a:p>
        </p:txBody>
      </p:sp>
      <p:graphicFrame>
        <p:nvGraphicFramePr>
          <p:cNvPr id="10" name="Object 9" descr="f of x and y">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952500" y="2715347"/>
          <a:ext cx="1257300" cy="398145"/>
        </p:xfrm>
        <a:graphic>
          <a:graphicData uri="http://schemas.openxmlformats.org/presentationml/2006/ole">
            <mc:AlternateContent xmlns:mc="http://schemas.openxmlformats.org/markup-compatibility/2006">
              <mc:Choice xmlns:v="urn:schemas-microsoft-com:vml" Requires="v">
                <p:oleObj spid="_x0000_s65554" name="Equation" r:id="rId3" imgW="901440" imgH="342720" progId="Equation.DSMT4">
                  <p:embed/>
                </p:oleObj>
              </mc:Choice>
              <mc:Fallback>
                <p:oleObj name="Equation" r:id="rId3" imgW="901440" imgH="342720" progId="Equation.DSMT4">
                  <p:embed/>
                  <p:pic>
                    <p:nvPicPr>
                      <p:cNvPr id="10" name="Object 9" descr="f of x and y">
                        <a:extLst>
                          <a:ext uri="{FF2B5EF4-FFF2-40B4-BE49-F238E27FC236}">
                            <a16:creationId xmlns:a16="http://schemas.microsoft.com/office/drawing/2014/main" id="{BA8F6C83-2B39-4C74-8EDD-D41ED1AB1692}"/>
                          </a:ext>
                        </a:extLst>
                      </p:cNvPr>
                      <p:cNvPicPr/>
                      <p:nvPr/>
                    </p:nvPicPr>
                    <p:blipFill>
                      <a:blip r:embed="rId4"/>
                      <a:stretch>
                        <a:fillRect/>
                      </a:stretch>
                    </p:blipFill>
                    <p:spPr>
                      <a:xfrm>
                        <a:off x="952500" y="2715347"/>
                        <a:ext cx="1257300" cy="398145"/>
                      </a:xfrm>
                      <a:prstGeom prst="rect">
                        <a:avLst/>
                      </a:prstGeom>
                    </p:spPr>
                  </p:pic>
                </p:oleObj>
              </mc:Fallback>
            </mc:AlternateContent>
          </a:graphicData>
        </a:graphic>
      </p:graphicFrame>
      <p:sp>
        <p:nvSpPr>
          <p:cNvPr id="5" name="Content Placeholder 4"/>
          <p:cNvSpPr>
            <a:spLocks noGrp="1"/>
          </p:cNvSpPr>
          <p:nvPr>
            <p:ph idx="14"/>
          </p:nvPr>
        </p:nvSpPr>
        <p:spPr>
          <a:xfrm>
            <a:off x="2298509" y="2697068"/>
            <a:ext cx="6515100" cy="472803"/>
          </a:xfrm>
        </p:spPr>
        <p:txBody>
          <a:bodyPr/>
          <a:lstStyle/>
          <a:p>
            <a:pPr marL="0" indent="0">
              <a:buNone/>
            </a:pPr>
            <a:r>
              <a:rPr lang="en-IN" dirty="0"/>
              <a:t>has a local maximum or minimum</a:t>
            </a:r>
          </a:p>
        </p:txBody>
      </p:sp>
      <p:sp>
        <p:nvSpPr>
          <p:cNvPr id="6" name="Content Placeholder 5"/>
          <p:cNvSpPr>
            <a:spLocks noGrp="1"/>
          </p:cNvSpPr>
          <p:nvPr>
            <p:ph idx="15"/>
          </p:nvPr>
        </p:nvSpPr>
        <p:spPr>
          <a:xfrm>
            <a:off x="434789" y="3238959"/>
            <a:ext cx="7718611" cy="952041"/>
          </a:xfrm>
        </p:spPr>
        <p:txBody>
          <a:bodyPr/>
          <a:lstStyle/>
          <a:p>
            <a:pPr marL="0" indent="0">
              <a:buNone/>
            </a:pPr>
            <a:r>
              <a:rPr lang="en-IN" dirty="0"/>
              <a:t>value at an interior point (</a:t>
            </a:r>
            <a:r>
              <a:rPr lang="en-IN" i="1" dirty="0"/>
              <a:t>a</a:t>
            </a:r>
            <a:r>
              <a:rPr lang="en-IN" dirty="0"/>
              <a:t>, </a:t>
            </a:r>
            <a:r>
              <a:rPr lang="en-IN" i="1" dirty="0"/>
              <a:t>b</a:t>
            </a:r>
            <a:r>
              <a:rPr lang="en-IN" dirty="0"/>
              <a:t>) of its domain and if the first partial derivatives exist there, then</a:t>
            </a:r>
          </a:p>
        </p:txBody>
      </p:sp>
      <p:graphicFrame>
        <p:nvGraphicFramePr>
          <p:cNvPr id="11" name="Object 10" descr="f sub x of start expression a and b end expression = 0 and f sub y, of start expression a and b end expression = 0.">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412755" y="4241292"/>
          <a:ext cx="4764088" cy="487363"/>
        </p:xfrm>
        <a:graphic>
          <a:graphicData uri="http://schemas.openxmlformats.org/presentationml/2006/ole">
            <mc:AlternateContent xmlns:mc="http://schemas.openxmlformats.org/markup-compatibility/2006">
              <mc:Choice xmlns:v="urn:schemas-microsoft-com:vml" Requires="v">
                <p:oleObj spid="_x0000_s65555" name="Equation" r:id="rId5" imgW="3416040" imgH="419040" progId="Equation.DSMT4">
                  <p:embed/>
                </p:oleObj>
              </mc:Choice>
              <mc:Fallback>
                <p:oleObj name="Equation" r:id="rId5" imgW="3416040" imgH="419040" progId="Equation.DSMT4">
                  <p:embed/>
                  <p:pic>
                    <p:nvPicPr>
                      <p:cNvPr id="11" name="Object 10" descr="f sub x of start expression a and b end expression = 0 and f sub y, of start expression a and b end expression = 0.">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412755" y="4241292"/>
                        <a:ext cx="4764088" cy="487363"/>
                      </a:xfrm>
                      <a:prstGeom prst="rect">
                        <a:avLst/>
                      </a:prstGeom>
                    </p:spPr>
                  </p:pic>
                </p:oleObj>
              </mc:Fallback>
            </mc:AlternateContent>
          </a:graphicData>
        </a:graphic>
      </p:graphicFrame>
    </p:spTree>
    <p:extLst>
      <p:ext uri="{BB962C8B-B14F-4D97-AF65-F5344CB8AC3E}">
        <p14:creationId xmlns:p14="http://schemas.microsoft.com/office/powerpoint/2010/main" val="23064048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dirty="0"/>
              <a:t>Derivative Tests for Local Extreme Values </a:t>
            </a:r>
            <a:r>
              <a:rPr lang="en-IN" sz="2000" b="0" dirty="0"/>
              <a:t>(4 of 17)</a:t>
            </a:r>
            <a:endParaRPr lang="en-IN" sz="2000" dirty="0"/>
          </a:p>
        </p:txBody>
      </p:sp>
      <p:sp>
        <p:nvSpPr>
          <p:cNvPr id="3" name="Content Placeholder 2"/>
          <p:cNvSpPr>
            <a:spLocks noGrp="1"/>
          </p:cNvSpPr>
          <p:nvPr>
            <p:ph idx="1"/>
          </p:nvPr>
        </p:nvSpPr>
        <p:spPr>
          <a:xfrm>
            <a:off x="457200" y="1600201"/>
            <a:ext cx="7467600" cy="496826"/>
          </a:xfrm>
        </p:spPr>
        <p:txBody>
          <a:bodyPr/>
          <a:lstStyle/>
          <a:p>
            <a:pPr marL="0" indent="0">
              <a:buNone/>
            </a:pPr>
            <a:r>
              <a:rPr lang="en-IN" b="1" dirty="0"/>
              <a:t>Definition:</a:t>
            </a:r>
            <a:r>
              <a:rPr lang="en-IN" dirty="0"/>
              <a:t> An interior point of the domain of a</a:t>
            </a:r>
          </a:p>
        </p:txBody>
      </p:sp>
      <p:sp>
        <p:nvSpPr>
          <p:cNvPr id="4" name="Content Placeholder 3"/>
          <p:cNvSpPr>
            <a:spLocks noGrp="1"/>
          </p:cNvSpPr>
          <p:nvPr>
            <p:ph idx="13"/>
          </p:nvPr>
        </p:nvSpPr>
        <p:spPr>
          <a:xfrm>
            <a:off x="459729" y="2152650"/>
            <a:ext cx="1435172" cy="477398"/>
          </a:xfrm>
        </p:spPr>
        <p:txBody>
          <a:bodyPr/>
          <a:lstStyle/>
          <a:p>
            <a:pPr marL="0" indent="0">
              <a:buNone/>
            </a:pPr>
            <a:r>
              <a:rPr lang="en-IN" dirty="0"/>
              <a:t>function</a:t>
            </a:r>
          </a:p>
        </p:txBody>
      </p:sp>
      <p:graphicFrame>
        <p:nvGraphicFramePr>
          <p:cNvPr id="10" name="Object 9" descr="f of x and y">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1981200" y="2219898"/>
          <a:ext cx="1143000" cy="361950"/>
        </p:xfrm>
        <a:graphic>
          <a:graphicData uri="http://schemas.openxmlformats.org/presentationml/2006/ole">
            <mc:AlternateContent xmlns:mc="http://schemas.openxmlformats.org/markup-compatibility/2006">
              <mc:Choice xmlns:v="urn:schemas-microsoft-com:vml" Requires="v">
                <p:oleObj spid="_x0000_s66586" name="Equation" r:id="rId3" imgW="901440" imgH="342720" progId="Equation.DSMT4">
                  <p:embed/>
                </p:oleObj>
              </mc:Choice>
              <mc:Fallback>
                <p:oleObj name="Equation" r:id="rId3" imgW="901440" imgH="342720" progId="Equation.DSMT4">
                  <p:embed/>
                  <p:pic>
                    <p:nvPicPr>
                      <p:cNvPr id="10" name="Object 9" descr="f of x and y">
                        <a:extLst>
                          <a:ext uri="{FF2B5EF4-FFF2-40B4-BE49-F238E27FC236}">
                            <a16:creationId xmlns:a16="http://schemas.microsoft.com/office/drawing/2014/main" id="{BA8F6C83-2B39-4C74-8EDD-D41ED1AB1692}"/>
                          </a:ext>
                        </a:extLst>
                      </p:cNvPr>
                      <p:cNvPicPr/>
                      <p:nvPr/>
                    </p:nvPicPr>
                    <p:blipFill>
                      <a:blip r:embed="rId4"/>
                      <a:stretch>
                        <a:fillRect/>
                      </a:stretch>
                    </p:blipFill>
                    <p:spPr>
                      <a:xfrm>
                        <a:off x="1981200" y="2219898"/>
                        <a:ext cx="1143000" cy="361950"/>
                      </a:xfrm>
                      <a:prstGeom prst="rect">
                        <a:avLst/>
                      </a:prstGeom>
                    </p:spPr>
                  </p:pic>
                </p:oleObj>
              </mc:Fallback>
            </mc:AlternateContent>
          </a:graphicData>
        </a:graphic>
      </p:graphicFrame>
      <p:sp>
        <p:nvSpPr>
          <p:cNvPr id="5" name="Content Placeholder 4"/>
          <p:cNvSpPr>
            <a:spLocks noGrp="1"/>
          </p:cNvSpPr>
          <p:nvPr>
            <p:ph idx="14"/>
          </p:nvPr>
        </p:nvSpPr>
        <p:spPr>
          <a:xfrm>
            <a:off x="3276600" y="2175372"/>
            <a:ext cx="1953198" cy="473727"/>
          </a:xfrm>
        </p:spPr>
        <p:txBody>
          <a:bodyPr/>
          <a:lstStyle/>
          <a:p>
            <a:pPr marL="0" indent="0">
              <a:buNone/>
            </a:pPr>
            <a:r>
              <a:rPr lang="en-IN" dirty="0"/>
              <a:t>where both</a:t>
            </a:r>
          </a:p>
        </p:txBody>
      </p:sp>
      <p:graphicFrame>
        <p:nvGraphicFramePr>
          <p:cNvPr id="11" name="Object 10" descr="f sub x and f sub y">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5334000" y="2184462"/>
          <a:ext cx="1401329" cy="443057"/>
        </p:xfrm>
        <a:graphic>
          <a:graphicData uri="http://schemas.openxmlformats.org/presentationml/2006/ole">
            <mc:AlternateContent xmlns:mc="http://schemas.openxmlformats.org/markup-compatibility/2006">
              <mc:Choice xmlns:v="urn:schemas-microsoft-com:vml" Requires="v">
                <p:oleObj spid="_x0000_s66587" name="Equation" r:id="rId5" imgW="1104840" imgH="419040" progId="Equation.DSMT4">
                  <p:embed/>
                </p:oleObj>
              </mc:Choice>
              <mc:Fallback>
                <p:oleObj name="Equation" r:id="rId5" imgW="1104840" imgH="419040" progId="Equation.DSMT4">
                  <p:embed/>
                  <p:pic>
                    <p:nvPicPr>
                      <p:cNvPr id="11" name="Object 10" descr="f sub x and f sub y">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5334000" y="2184462"/>
                        <a:ext cx="1401329" cy="443057"/>
                      </a:xfrm>
                      <a:prstGeom prst="rect">
                        <a:avLst/>
                      </a:prstGeom>
                    </p:spPr>
                  </p:pic>
                </p:oleObj>
              </mc:Fallback>
            </mc:AlternateContent>
          </a:graphicData>
        </a:graphic>
      </p:graphicFrame>
      <p:sp>
        <p:nvSpPr>
          <p:cNvPr id="6" name="Content Placeholder 5"/>
          <p:cNvSpPr>
            <a:spLocks noGrp="1"/>
          </p:cNvSpPr>
          <p:nvPr>
            <p:ph idx="15"/>
          </p:nvPr>
        </p:nvSpPr>
        <p:spPr>
          <a:xfrm>
            <a:off x="457199" y="2715772"/>
            <a:ext cx="5257801" cy="485661"/>
          </a:xfrm>
        </p:spPr>
        <p:txBody>
          <a:bodyPr/>
          <a:lstStyle/>
          <a:p>
            <a:pPr marL="0" indent="0">
              <a:buNone/>
            </a:pPr>
            <a:r>
              <a:rPr lang="en-IN" dirty="0"/>
              <a:t>are zero or where one or both of</a:t>
            </a:r>
          </a:p>
        </p:txBody>
      </p:sp>
      <p:graphicFrame>
        <p:nvGraphicFramePr>
          <p:cNvPr id="12" name="Object 11" descr="f sub x and f sub y">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5791200" y="2729647"/>
          <a:ext cx="1401329" cy="443057"/>
        </p:xfrm>
        <a:graphic>
          <a:graphicData uri="http://schemas.openxmlformats.org/presentationml/2006/ole">
            <mc:AlternateContent xmlns:mc="http://schemas.openxmlformats.org/markup-compatibility/2006">
              <mc:Choice xmlns:v="urn:schemas-microsoft-com:vml" Requires="v">
                <p:oleObj spid="_x0000_s66588" name="Equation" r:id="rId7" imgW="1104840" imgH="419040" progId="Equation.DSMT4">
                  <p:embed/>
                </p:oleObj>
              </mc:Choice>
              <mc:Fallback>
                <p:oleObj name="Equation" r:id="rId7" imgW="1104840" imgH="419040" progId="Equation.DSMT4">
                  <p:embed/>
                  <p:pic>
                    <p:nvPicPr>
                      <p:cNvPr id="12" name="Object 11" descr="f sub x and f sub y">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5791200" y="2729647"/>
                        <a:ext cx="1401329" cy="443057"/>
                      </a:xfrm>
                      <a:prstGeom prst="rect">
                        <a:avLst/>
                      </a:prstGeom>
                    </p:spPr>
                  </p:pic>
                </p:oleObj>
              </mc:Fallback>
            </mc:AlternateContent>
          </a:graphicData>
        </a:graphic>
      </p:graphicFrame>
      <p:sp>
        <p:nvSpPr>
          <p:cNvPr id="7" name="Content Placeholder 6"/>
          <p:cNvSpPr>
            <a:spLocks noGrp="1"/>
          </p:cNvSpPr>
          <p:nvPr>
            <p:ph idx="16"/>
          </p:nvPr>
        </p:nvSpPr>
        <p:spPr>
          <a:xfrm>
            <a:off x="457199" y="3277632"/>
            <a:ext cx="5638801" cy="484744"/>
          </a:xfrm>
        </p:spPr>
        <p:txBody>
          <a:bodyPr/>
          <a:lstStyle/>
          <a:p>
            <a:pPr marL="0" indent="0">
              <a:buNone/>
            </a:pPr>
            <a:r>
              <a:rPr lang="en-IN" dirty="0"/>
              <a:t>do not exist is a </a:t>
            </a:r>
            <a:r>
              <a:rPr lang="en-IN" b="1" dirty="0"/>
              <a:t>critical point </a:t>
            </a:r>
            <a:r>
              <a:rPr lang="en-IN" dirty="0"/>
              <a:t>of </a:t>
            </a:r>
            <a:r>
              <a:rPr lang="en-IN" i="1" dirty="0"/>
              <a:t>f</a:t>
            </a:r>
            <a:r>
              <a:rPr lang="en-IN" dirty="0"/>
              <a:t>.</a:t>
            </a:r>
          </a:p>
        </p:txBody>
      </p:sp>
    </p:spTree>
    <p:extLst>
      <p:ext uri="{BB962C8B-B14F-4D97-AF65-F5344CB8AC3E}">
        <p14:creationId xmlns:p14="http://schemas.microsoft.com/office/powerpoint/2010/main" val="13497763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dirty="0"/>
              <a:t>Derivative Tests for Local Extreme Values </a:t>
            </a:r>
            <a:r>
              <a:rPr lang="en-IN" sz="2000" b="0" dirty="0"/>
              <a:t>(5 of 17)</a:t>
            </a:r>
            <a:endParaRPr lang="en-IN" sz="2000" dirty="0"/>
          </a:p>
        </p:txBody>
      </p:sp>
      <p:pic>
        <p:nvPicPr>
          <p:cNvPr id="9" name="Content Placeholder 8" descr="A computer generated graph depicts a curve on three dimensional planes. The graph depicts a curve that has a crest in the octants 1, 2, 3, and 4. For long description in Notes pane, press F6.&#10;">
            <a:extLst>
              <a:ext uri="{FF2B5EF4-FFF2-40B4-BE49-F238E27FC236}">
                <a16:creationId xmlns:a16="http://schemas.microsoft.com/office/drawing/2014/main" id="{48535145-5083-427B-85FB-AF34F28E2F52}"/>
              </a:ext>
            </a:extLst>
          </p:cNvPr>
          <p:cNvPicPr>
            <a:picLocks noGrp="1" noChangeAspect="1"/>
          </p:cNvPicPr>
          <p:nvPr>
            <p:ph idx="13"/>
          </p:nvPr>
        </p:nvPicPr>
        <p:blipFill>
          <a:blip r:embed="rId3">
            <a:extLst>
              <a:ext uri="{28A0092B-C50C-407E-A947-70E740481C1C}">
                <a14:useLocalDpi xmlns:a14="http://schemas.microsoft.com/office/drawing/2010/main" val="0"/>
              </a:ext>
            </a:extLst>
          </a:blip>
          <a:stretch>
            <a:fillRect/>
          </a:stretch>
        </p:blipFill>
        <p:spPr>
          <a:xfrm>
            <a:off x="1031396" y="2046231"/>
            <a:ext cx="3083404" cy="2961939"/>
          </a:xfrm>
        </p:spPr>
      </p:pic>
      <p:pic>
        <p:nvPicPr>
          <p:cNvPr id="11" name="Content Placeholder 10" descr="A computer generated graph depicts a curve on three dimensional planes. For long description in Notes pane, press F6.&#10;">
            <a:extLst>
              <a:ext uri="{FF2B5EF4-FFF2-40B4-BE49-F238E27FC236}">
                <a16:creationId xmlns:a16="http://schemas.microsoft.com/office/drawing/2014/main" id="{D272BB8C-4D96-48B3-BD83-C6E6FA4CBA11}"/>
              </a:ext>
            </a:extLst>
          </p:cNvPr>
          <p:cNvPicPr>
            <a:picLocks noGrp="1" noChangeAspect="1"/>
          </p:cNvPicPr>
          <p:nvPr>
            <p:ph idx="14"/>
          </p:nvPr>
        </p:nvPicPr>
        <p:blipFill>
          <a:blip r:embed="rId4">
            <a:extLst>
              <a:ext uri="{28A0092B-C50C-407E-A947-70E740481C1C}">
                <a14:useLocalDpi xmlns:a14="http://schemas.microsoft.com/office/drawing/2010/main" val="0"/>
              </a:ext>
            </a:extLst>
          </a:blip>
          <a:stretch>
            <a:fillRect/>
          </a:stretch>
        </p:blipFill>
        <p:spPr>
          <a:xfrm>
            <a:off x="5384644" y="1666451"/>
            <a:ext cx="2743200" cy="3341719"/>
          </a:xfrm>
        </p:spPr>
      </p:pic>
      <p:sp>
        <p:nvSpPr>
          <p:cNvPr id="3" name="Content Placeholder 2"/>
          <p:cNvSpPr>
            <a:spLocks noGrp="1"/>
          </p:cNvSpPr>
          <p:nvPr>
            <p:ph idx="1"/>
          </p:nvPr>
        </p:nvSpPr>
        <p:spPr>
          <a:xfrm>
            <a:off x="441959" y="5577840"/>
            <a:ext cx="4511041" cy="609600"/>
          </a:xfrm>
        </p:spPr>
        <p:txBody>
          <a:bodyPr/>
          <a:lstStyle/>
          <a:p>
            <a:pPr marL="0" indent="0">
              <a:buNone/>
            </a:pPr>
            <a:r>
              <a:rPr lang="en-IN" dirty="0"/>
              <a:t>Saddle points at the origin.</a:t>
            </a:r>
            <a:endParaRPr lang="en-US" b="1" dirty="0"/>
          </a:p>
        </p:txBody>
      </p:sp>
    </p:spTree>
    <p:extLst>
      <p:ext uri="{BB962C8B-B14F-4D97-AF65-F5344CB8AC3E}">
        <p14:creationId xmlns:p14="http://schemas.microsoft.com/office/powerpoint/2010/main" val="1967809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dirty="0"/>
              <a:t>Derivative Tests for Local Extreme Values </a:t>
            </a:r>
            <a:r>
              <a:rPr lang="en-IN" sz="2000" b="0" dirty="0"/>
              <a:t>(6 of 17)</a:t>
            </a:r>
            <a:endParaRPr lang="en-IN" sz="2000" dirty="0"/>
          </a:p>
        </p:txBody>
      </p:sp>
      <p:sp>
        <p:nvSpPr>
          <p:cNvPr id="3" name="Content Placeholder 2"/>
          <p:cNvSpPr>
            <a:spLocks noGrp="1"/>
          </p:cNvSpPr>
          <p:nvPr>
            <p:ph idx="1"/>
          </p:nvPr>
        </p:nvSpPr>
        <p:spPr>
          <a:xfrm>
            <a:off x="457199" y="1600200"/>
            <a:ext cx="5315639" cy="457199"/>
          </a:xfrm>
        </p:spPr>
        <p:txBody>
          <a:bodyPr/>
          <a:lstStyle/>
          <a:p>
            <a:pPr marL="0" indent="0">
              <a:buNone/>
            </a:pPr>
            <a:r>
              <a:rPr lang="en-IN" sz="2600" b="1" dirty="0"/>
              <a:t>Definition:</a:t>
            </a:r>
            <a:r>
              <a:rPr lang="en-IN" sz="2600" dirty="0"/>
              <a:t> A differentiable function</a:t>
            </a:r>
          </a:p>
        </p:txBody>
      </p:sp>
      <p:graphicFrame>
        <p:nvGraphicFramePr>
          <p:cNvPr id="14" name="Object 13" descr="f of x and y">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5827923" y="1629876"/>
          <a:ext cx="1257300" cy="398145"/>
        </p:xfrm>
        <a:graphic>
          <a:graphicData uri="http://schemas.openxmlformats.org/presentationml/2006/ole">
            <mc:AlternateContent xmlns:mc="http://schemas.openxmlformats.org/markup-compatibility/2006">
              <mc:Choice xmlns:v="urn:schemas-microsoft-com:vml" Requires="v">
                <p:oleObj spid="_x0000_s67626" name="Equation" r:id="rId3" imgW="901440" imgH="342720" progId="Equation.DSMT4">
                  <p:embed/>
                </p:oleObj>
              </mc:Choice>
              <mc:Fallback>
                <p:oleObj name="Equation" r:id="rId3" imgW="901440" imgH="342720" progId="Equation.DSMT4">
                  <p:embed/>
                  <p:pic>
                    <p:nvPicPr>
                      <p:cNvPr id="14" name="Object 13" descr="f of x and y">
                        <a:extLst>
                          <a:ext uri="{FF2B5EF4-FFF2-40B4-BE49-F238E27FC236}">
                            <a16:creationId xmlns:a16="http://schemas.microsoft.com/office/drawing/2014/main" id="{BA8F6C83-2B39-4C74-8EDD-D41ED1AB1692}"/>
                          </a:ext>
                        </a:extLst>
                      </p:cNvPr>
                      <p:cNvPicPr/>
                      <p:nvPr/>
                    </p:nvPicPr>
                    <p:blipFill>
                      <a:blip r:embed="rId4"/>
                      <a:stretch>
                        <a:fillRect/>
                      </a:stretch>
                    </p:blipFill>
                    <p:spPr>
                      <a:xfrm>
                        <a:off x="5827923" y="1629876"/>
                        <a:ext cx="1257300" cy="398145"/>
                      </a:xfrm>
                      <a:prstGeom prst="rect">
                        <a:avLst/>
                      </a:prstGeom>
                    </p:spPr>
                  </p:pic>
                </p:oleObj>
              </mc:Fallback>
            </mc:AlternateContent>
          </a:graphicData>
        </a:graphic>
      </p:graphicFrame>
      <p:sp>
        <p:nvSpPr>
          <p:cNvPr id="4" name="Content Placeholder 3"/>
          <p:cNvSpPr>
            <a:spLocks noGrp="1"/>
          </p:cNvSpPr>
          <p:nvPr>
            <p:ph idx="13"/>
          </p:nvPr>
        </p:nvSpPr>
        <p:spPr>
          <a:xfrm>
            <a:off x="7173359" y="1600200"/>
            <a:ext cx="980041" cy="457199"/>
          </a:xfrm>
        </p:spPr>
        <p:txBody>
          <a:bodyPr/>
          <a:lstStyle/>
          <a:p>
            <a:pPr marL="0" indent="0">
              <a:buNone/>
            </a:pPr>
            <a:r>
              <a:rPr lang="en-IN" sz="2600" dirty="0"/>
              <a:t>has a</a:t>
            </a:r>
          </a:p>
        </p:txBody>
      </p:sp>
      <p:sp>
        <p:nvSpPr>
          <p:cNvPr id="5" name="Content Placeholder 4"/>
          <p:cNvSpPr>
            <a:spLocks noGrp="1"/>
          </p:cNvSpPr>
          <p:nvPr>
            <p:ph idx="14"/>
          </p:nvPr>
        </p:nvSpPr>
        <p:spPr>
          <a:xfrm>
            <a:off x="443753" y="2123501"/>
            <a:ext cx="8229600" cy="848299"/>
          </a:xfrm>
        </p:spPr>
        <p:txBody>
          <a:bodyPr/>
          <a:lstStyle/>
          <a:p>
            <a:pPr marL="0" indent="0">
              <a:buNone/>
            </a:pPr>
            <a:r>
              <a:rPr lang="en-IN" sz="2600" b="1" dirty="0"/>
              <a:t>saddle point </a:t>
            </a:r>
            <a:r>
              <a:rPr lang="en-IN" sz="2600" dirty="0"/>
              <a:t>at a critical point (</a:t>
            </a:r>
            <a:r>
              <a:rPr lang="en-IN" sz="2600" i="1" dirty="0"/>
              <a:t>a</a:t>
            </a:r>
            <a:r>
              <a:rPr lang="en-IN" sz="2600" dirty="0"/>
              <a:t>, </a:t>
            </a:r>
            <a:r>
              <a:rPr lang="en-IN" sz="2600" i="1" dirty="0"/>
              <a:t>b</a:t>
            </a:r>
            <a:r>
              <a:rPr lang="en-IN" sz="2600" dirty="0"/>
              <a:t>) if in every open disk centered at (</a:t>
            </a:r>
            <a:r>
              <a:rPr lang="en-IN" sz="2600" i="1" dirty="0"/>
              <a:t>a</a:t>
            </a:r>
            <a:r>
              <a:rPr lang="en-IN" sz="2600" dirty="0"/>
              <a:t>, </a:t>
            </a:r>
            <a:r>
              <a:rPr lang="en-IN" sz="2600" i="1" dirty="0"/>
              <a:t>b</a:t>
            </a:r>
            <a:r>
              <a:rPr lang="en-IN" sz="2600" dirty="0"/>
              <a:t>) there are domain points (</a:t>
            </a:r>
            <a:r>
              <a:rPr lang="en-IN" sz="2600" i="1" dirty="0"/>
              <a:t>x</a:t>
            </a:r>
            <a:r>
              <a:rPr lang="en-IN" sz="2600" dirty="0"/>
              <a:t>, </a:t>
            </a:r>
            <a:r>
              <a:rPr lang="en-IN" sz="2600" i="1" dirty="0"/>
              <a:t>y</a:t>
            </a:r>
            <a:r>
              <a:rPr lang="en-IN" sz="2600" dirty="0"/>
              <a:t>)</a:t>
            </a:r>
          </a:p>
        </p:txBody>
      </p:sp>
      <p:sp>
        <p:nvSpPr>
          <p:cNvPr id="6" name="Content Placeholder 5"/>
          <p:cNvSpPr>
            <a:spLocks noGrp="1"/>
          </p:cNvSpPr>
          <p:nvPr>
            <p:ph idx="15"/>
          </p:nvPr>
        </p:nvSpPr>
        <p:spPr>
          <a:xfrm>
            <a:off x="443753" y="3037902"/>
            <a:ext cx="1080247" cy="467298"/>
          </a:xfrm>
        </p:spPr>
        <p:txBody>
          <a:bodyPr/>
          <a:lstStyle/>
          <a:p>
            <a:pPr marL="0" indent="0">
              <a:buNone/>
            </a:pPr>
            <a:r>
              <a:rPr lang="en-IN" sz="2600" dirty="0"/>
              <a:t>where</a:t>
            </a:r>
          </a:p>
        </p:txBody>
      </p:sp>
      <p:graphicFrame>
        <p:nvGraphicFramePr>
          <p:cNvPr id="15" name="Object 14" descr="f of x and y is greater than f of a and b">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1596529" y="3072320"/>
          <a:ext cx="2868612" cy="398462"/>
        </p:xfrm>
        <a:graphic>
          <a:graphicData uri="http://schemas.openxmlformats.org/presentationml/2006/ole">
            <mc:AlternateContent xmlns:mc="http://schemas.openxmlformats.org/markup-compatibility/2006">
              <mc:Choice xmlns:v="urn:schemas-microsoft-com:vml" Requires="v">
                <p:oleObj spid="_x0000_s67627" name="Equation" r:id="rId5" imgW="2057400" imgH="342720" progId="Equation.DSMT4">
                  <p:embed/>
                </p:oleObj>
              </mc:Choice>
              <mc:Fallback>
                <p:oleObj name="Equation" r:id="rId5" imgW="2057400" imgH="342720" progId="Equation.DSMT4">
                  <p:embed/>
                  <p:pic>
                    <p:nvPicPr>
                      <p:cNvPr id="15" name="Object 14" descr="f of x and y is greater than f of a and b">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1596529" y="3072320"/>
                        <a:ext cx="2868612" cy="398462"/>
                      </a:xfrm>
                      <a:prstGeom prst="rect">
                        <a:avLst/>
                      </a:prstGeom>
                    </p:spPr>
                  </p:pic>
                </p:oleObj>
              </mc:Fallback>
            </mc:AlternateContent>
          </a:graphicData>
        </a:graphic>
      </p:graphicFrame>
      <p:sp>
        <p:nvSpPr>
          <p:cNvPr id="7" name="Content Placeholder 6"/>
          <p:cNvSpPr>
            <a:spLocks noGrp="1"/>
          </p:cNvSpPr>
          <p:nvPr>
            <p:ph idx="16"/>
          </p:nvPr>
        </p:nvSpPr>
        <p:spPr>
          <a:xfrm>
            <a:off x="4537669" y="3037902"/>
            <a:ext cx="3691931" cy="467298"/>
          </a:xfrm>
        </p:spPr>
        <p:txBody>
          <a:bodyPr/>
          <a:lstStyle/>
          <a:p>
            <a:pPr marL="0" indent="0">
              <a:buNone/>
            </a:pPr>
            <a:r>
              <a:rPr lang="en-IN" sz="2600" dirty="0"/>
              <a:t>and domain points </a:t>
            </a:r>
            <a:r>
              <a:rPr lang="en-IN" sz="2400" dirty="0"/>
              <a:t>(</a:t>
            </a:r>
            <a:r>
              <a:rPr lang="en-IN" sz="2400" i="1" dirty="0"/>
              <a:t>x</a:t>
            </a:r>
            <a:r>
              <a:rPr lang="en-IN" sz="2400" dirty="0"/>
              <a:t>, </a:t>
            </a:r>
            <a:r>
              <a:rPr lang="en-IN" sz="2400" i="1" dirty="0"/>
              <a:t>y</a:t>
            </a:r>
            <a:r>
              <a:rPr lang="en-IN" sz="2400" dirty="0"/>
              <a:t>)</a:t>
            </a:r>
            <a:endParaRPr lang="en-IN" sz="2600" dirty="0"/>
          </a:p>
        </p:txBody>
      </p:sp>
      <p:sp>
        <p:nvSpPr>
          <p:cNvPr id="8" name="Content Placeholder 7"/>
          <p:cNvSpPr>
            <a:spLocks noGrp="1"/>
          </p:cNvSpPr>
          <p:nvPr>
            <p:ph idx="17"/>
          </p:nvPr>
        </p:nvSpPr>
        <p:spPr>
          <a:xfrm>
            <a:off x="443753" y="3571303"/>
            <a:ext cx="1080247" cy="467298"/>
          </a:xfrm>
        </p:spPr>
        <p:txBody>
          <a:bodyPr/>
          <a:lstStyle/>
          <a:p>
            <a:pPr marL="0" indent="0">
              <a:buNone/>
            </a:pPr>
            <a:r>
              <a:rPr lang="en-IN" sz="2600" dirty="0"/>
              <a:t>where</a:t>
            </a:r>
          </a:p>
        </p:txBody>
      </p:sp>
      <p:graphicFrame>
        <p:nvGraphicFramePr>
          <p:cNvPr id="16" name="Object 15" descr="f of x and y is less than f of a and b">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1578453" y="3608025"/>
          <a:ext cx="2938462" cy="398462"/>
        </p:xfrm>
        <a:graphic>
          <a:graphicData uri="http://schemas.openxmlformats.org/presentationml/2006/ole">
            <mc:AlternateContent xmlns:mc="http://schemas.openxmlformats.org/markup-compatibility/2006">
              <mc:Choice xmlns:v="urn:schemas-microsoft-com:vml" Requires="v">
                <p:oleObj spid="_x0000_s67628" name="Equation" r:id="rId7" imgW="2108160" imgH="342720" progId="Equation.DSMT4">
                  <p:embed/>
                </p:oleObj>
              </mc:Choice>
              <mc:Fallback>
                <p:oleObj name="Equation" r:id="rId7" imgW="2108160" imgH="342720" progId="Equation.DSMT4">
                  <p:embed/>
                  <p:pic>
                    <p:nvPicPr>
                      <p:cNvPr id="16" name="Object 15" descr="f of x and y is less than f of a and b">
                        <a:extLst>
                          <a:ext uri="{FF2B5EF4-FFF2-40B4-BE49-F238E27FC236}">
                            <a16:creationId xmlns:a16="http://schemas.microsoft.com/office/drawing/2014/main" id="{BA8F6C83-2B39-4C74-8EDD-D41ED1AB1692}"/>
                          </a:ext>
                        </a:extLst>
                      </p:cNvPr>
                      <p:cNvPicPr/>
                      <p:nvPr/>
                    </p:nvPicPr>
                    <p:blipFill>
                      <a:blip r:embed="rId8"/>
                      <a:stretch>
                        <a:fillRect/>
                      </a:stretch>
                    </p:blipFill>
                    <p:spPr>
                      <a:xfrm>
                        <a:off x="1578453" y="3608025"/>
                        <a:ext cx="2938462" cy="398462"/>
                      </a:xfrm>
                      <a:prstGeom prst="rect">
                        <a:avLst/>
                      </a:prstGeom>
                    </p:spPr>
                  </p:pic>
                </p:oleObj>
              </mc:Fallback>
            </mc:AlternateContent>
          </a:graphicData>
        </a:graphic>
      </p:graphicFrame>
      <p:sp>
        <p:nvSpPr>
          <p:cNvPr id="9" name="Content Placeholder 8"/>
          <p:cNvSpPr>
            <a:spLocks noGrp="1"/>
          </p:cNvSpPr>
          <p:nvPr>
            <p:ph idx="18"/>
          </p:nvPr>
        </p:nvSpPr>
        <p:spPr>
          <a:xfrm>
            <a:off x="4648200" y="3571303"/>
            <a:ext cx="3810000" cy="438838"/>
          </a:xfrm>
        </p:spPr>
        <p:txBody>
          <a:bodyPr/>
          <a:lstStyle/>
          <a:p>
            <a:pPr marL="0" indent="0">
              <a:buNone/>
            </a:pPr>
            <a:r>
              <a:rPr lang="en-IN" sz="2600" dirty="0"/>
              <a:t>The corresponding point</a:t>
            </a:r>
          </a:p>
        </p:txBody>
      </p:sp>
      <p:graphicFrame>
        <p:nvGraphicFramePr>
          <p:cNvPr id="17" name="Object 16" descr="(a, b, f of a and b)">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421719" y="4119391"/>
          <a:ext cx="2249487" cy="398462"/>
        </p:xfrm>
        <a:graphic>
          <a:graphicData uri="http://schemas.openxmlformats.org/presentationml/2006/ole">
            <mc:AlternateContent xmlns:mc="http://schemas.openxmlformats.org/markup-compatibility/2006">
              <mc:Choice xmlns:v="urn:schemas-microsoft-com:vml" Requires="v">
                <p:oleObj spid="_x0000_s67629" name="Equation" r:id="rId9" imgW="1612800" imgH="342720" progId="Equation.DSMT4">
                  <p:embed/>
                </p:oleObj>
              </mc:Choice>
              <mc:Fallback>
                <p:oleObj name="Equation" r:id="rId9" imgW="1612800" imgH="342720" progId="Equation.DSMT4">
                  <p:embed/>
                  <p:pic>
                    <p:nvPicPr>
                      <p:cNvPr id="17" name="Object 16" descr="(a, b, f of a and b)">
                        <a:extLst>
                          <a:ext uri="{FF2B5EF4-FFF2-40B4-BE49-F238E27FC236}">
                            <a16:creationId xmlns:a16="http://schemas.microsoft.com/office/drawing/2014/main" id="{BA8F6C83-2B39-4C74-8EDD-D41ED1AB1692}"/>
                          </a:ext>
                        </a:extLst>
                      </p:cNvPr>
                      <p:cNvPicPr/>
                      <p:nvPr/>
                    </p:nvPicPr>
                    <p:blipFill>
                      <a:blip r:embed="rId10"/>
                      <a:stretch>
                        <a:fillRect/>
                      </a:stretch>
                    </p:blipFill>
                    <p:spPr>
                      <a:xfrm>
                        <a:off x="421719" y="4119391"/>
                        <a:ext cx="2249487" cy="398462"/>
                      </a:xfrm>
                      <a:prstGeom prst="rect">
                        <a:avLst/>
                      </a:prstGeom>
                    </p:spPr>
                  </p:pic>
                </p:oleObj>
              </mc:Fallback>
            </mc:AlternateContent>
          </a:graphicData>
        </a:graphic>
      </p:graphicFrame>
      <p:sp>
        <p:nvSpPr>
          <p:cNvPr id="10" name="Content Placeholder 9"/>
          <p:cNvSpPr>
            <a:spLocks noGrp="1"/>
          </p:cNvSpPr>
          <p:nvPr>
            <p:ph idx="19"/>
          </p:nvPr>
        </p:nvSpPr>
        <p:spPr>
          <a:xfrm>
            <a:off x="2819400" y="4104702"/>
            <a:ext cx="2286000" cy="434247"/>
          </a:xfrm>
        </p:spPr>
        <p:txBody>
          <a:bodyPr/>
          <a:lstStyle/>
          <a:p>
            <a:pPr marL="0" indent="0">
              <a:buNone/>
            </a:pPr>
            <a:r>
              <a:rPr lang="en-IN" sz="2600" dirty="0"/>
              <a:t>on the surface</a:t>
            </a:r>
          </a:p>
        </p:txBody>
      </p:sp>
      <p:graphicFrame>
        <p:nvGraphicFramePr>
          <p:cNvPr id="18" name="Object 17" descr="z = f of x and y">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5179419" y="4119390"/>
          <a:ext cx="1895475" cy="398463"/>
        </p:xfrm>
        <a:graphic>
          <a:graphicData uri="http://schemas.openxmlformats.org/presentationml/2006/ole">
            <mc:AlternateContent xmlns:mc="http://schemas.openxmlformats.org/markup-compatibility/2006">
              <mc:Choice xmlns:v="urn:schemas-microsoft-com:vml" Requires="v">
                <p:oleObj spid="_x0000_s67630" name="Equation" r:id="rId11" imgW="1358640" imgH="342720" progId="Equation.DSMT4">
                  <p:embed/>
                </p:oleObj>
              </mc:Choice>
              <mc:Fallback>
                <p:oleObj name="Equation" r:id="rId11" imgW="1358640" imgH="342720" progId="Equation.DSMT4">
                  <p:embed/>
                  <p:pic>
                    <p:nvPicPr>
                      <p:cNvPr id="18" name="Object 17" descr="z = f of x and y">
                        <a:extLst>
                          <a:ext uri="{FF2B5EF4-FFF2-40B4-BE49-F238E27FC236}">
                            <a16:creationId xmlns:a16="http://schemas.microsoft.com/office/drawing/2014/main" id="{BA8F6C83-2B39-4C74-8EDD-D41ED1AB1692}"/>
                          </a:ext>
                        </a:extLst>
                      </p:cNvPr>
                      <p:cNvPicPr/>
                      <p:nvPr/>
                    </p:nvPicPr>
                    <p:blipFill>
                      <a:blip r:embed="rId12"/>
                      <a:stretch>
                        <a:fillRect/>
                      </a:stretch>
                    </p:blipFill>
                    <p:spPr>
                      <a:xfrm>
                        <a:off x="5179419" y="4119390"/>
                        <a:ext cx="1895475" cy="398463"/>
                      </a:xfrm>
                      <a:prstGeom prst="rect">
                        <a:avLst/>
                      </a:prstGeom>
                    </p:spPr>
                  </p:pic>
                </p:oleObj>
              </mc:Fallback>
            </mc:AlternateContent>
          </a:graphicData>
        </a:graphic>
      </p:graphicFrame>
      <p:sp>
        <p:nvSpPr>
          <p:cNvPr id="11" name="Content Placeholder 10"/>
          <p:cNvSpPr>
            <a:spLocks noGrp="1"/>
          </p:cNvSpPr>
          <p:nvPr>
            <p:ph idx="20"/>
          </p:nvPr>
        </p:nvSpPr>
        <p:spPr>
          <a:xfrm>
            <a:off x="469344" y="4627709"/>
            <a:ext cx="6055281" cy="491899"/>
          </a:xfrm>
        </p:spPr>
        <p:txBody>
          <a:bodyPr/>
          <a:lstStyle/>
          <a:p>
            <a:pPr marL="0" indent="0">
              <a:buNone/>
            </a:pPr>
            <a:r>
              <a:rPr lang="en-IN" sz="2600" dirty="0"/>
              <a:t>is called a saddle point of the surface.</a:t>
            </a:r>
          </a:p>
        </p:txBody>
      </p:sp>
    </p:spTree>
    <p:extLst>
      <p:ext uri="{BB962C8B-B14F-4D97-AF65-F5344CB8AC3E}">
        <p14:creationId xmlns:p14="http://schemas.microsoft.com/office/powerpoint/2010/main" val="2054979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dirty="0"/>
              <a:t>Tangent Planes and Normal Lines </a:t>
            </a:r>
            <a:r>
              <a:rPr lang="en-IN" sz="2000" b="0" dirty="0"/>
              <a:t>(1 of 7)</a:t>
            </a:r>
          </a:p>
        </p:txBody>
      </p:sp>
      <p:sp>
        <p:nvSpPr>
          <p:cNvPr id="3" name="Content Placeholder 2"/>
          <p:cNvSpPr>
            <a:spLocks noGrp="1"/>
          </p:cNvSpPr>
          <p:nvPr>
            <p:ph idx="1"/>
          </p:nvPr>
        </p:nvSpPr>
        <p:spPr>
          <a:xfrm>
            <a:off x="457200" y="1600200"/>
            <a:ext cx="7162800" cy="426904"/>
          </a:xfrm>
        </p:spPr>
        <p:txBody>
          <a:bodyPr/>
          <a:lstStyle/>
          <a:p>
            <a:pPr marL="0" indent="0">
              <a:buNone/>
            </a:pPr>
            <a:r>
              <a:rPr lang="en-IN" sz="2400" b="1" dirty="0"/>
              <a:t>Definitions:</a:t>
            </a:r>
            <a:r>
              <a:rPr lang="en-IN" sz="2400" dirty="0"/>
              <a:t> The </a:t>
            </a:r>
            <a:r>
              <a:rPr lang="en-IN" sz="2400" b="1" dirty="0"/>
              <a:t>tangent plane </a:t>
            </a:r>
            <a:r>
              <a:rPr lang="en-IN" sz="2400" dirty="0"/>
              <a:t>to the level surface</a:t>
            </a:r>
          </a:p>
        </p:txBody>
      </p:sp>
      <p:graphicFrame>
        <p:nvGraphicFramePr>
          <p:cNvPr id="4" name="Object 3" descr="F of start expression x, y, and z end expression = c">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457200" y="2104222"/>
          <a:ext cx="2062163" cy="368300"/>
        </p:xfrm>
        <a:graphic>
          <a:graphicData uri="http://schemas.openxmlformats.org/presentationml/2006/ole">
            <mc:AlternateContent xmlns:mc="http://schemas.openxmlformats.org/markup-compatibility/2006">
              <mc:Choice xmlns:v="urn:schemas-microsoft-com:vml" Requires="v">
                <p:oleObj spid="_x0000_s43066" name="Equation" r:id="rId3" imgW="1600200" imgH="342720" progId="Equation.DSMT4">
                  <p:embed/>
                </p:oleObj>
              </mc:Choice>
              <mc:Fallback>
                <p:oleObj name="Equation" r:id="rId3" imgW="1600200" imgH="342720" progId="Equation.DSMT4">
                  <p:embed/>
                  <p:pic>
                    <p:nvPicPr>
                      <p:cNvPr id="4" name="Object 3" descr="F of start expression x, y, and z end expression = c">
                        <a:extLst>
                          <a:ext uri="{FF2B5EF4-FFF2-40B4-BE49-F238E27FC236}">
                            <a16:creationId xmlns:a16="http://schemas.microsoft.com/office/drawing/2014/main" id="{BA8F6C83-2B39-4C74-8EDD-D41ED1AB1692}"/>
                          </a:ext>
                        </a:extLst>
                      </p:cNvPr>
                      <p:cNvPicPr/>
                      <p:nvPr/>
                    </p:nvPicPr>
                    <p:blipFill>
                      <a:blip r:embed="rId4"/>
                      <a:stretch>
                        <a:fillRect/>
                      </a:stretch>
                    </p:blipFill>
                    <p:spPr>
                      <a:xfrm>
                        <a:off x="457200" y="2104222"/>
                        <a:ext cx="2062163" cy="368300"/>
                      </a:xfrm>
                      <a:prstGeom prst="rect">
                        <a:avLst/>
                      </a:prstGeom>
                    </p:spPr>
                  </p:pic>
                </p:oleObj>
              </mc:Fallback>
            </mc:AlternateContent>
          </a:graphicData>
        </a:graphic>
      </p:graphicFrame>
      <p:sp>
        <p:nvSpPr>
          <p:cNvPr id="5" name="Content Placeholder 4"/>
          <p:cNvSpPr>
            <a:spLocks noGrp="1"/>
          </p:cNvSpPr>
          <p:nvPr>
            <p:ph idx="13"/>
          </p:nvPr>
        </p:nvSpPr>
        <p:spPr>
          <a:xfrm>
            <a:off x="2590800" y="2074920"/>
            <a:ext cx="5105400" cy="426904"/>
          </a:xfrm>
        </p:spPr>
        <p:txBody>
          <a:bodyPr/>
          <a:lstStyle/>
          <a:p>
            <a:pPr marL="0" indent="0">
              <a:buNone/>
            </a:pPr>
            <a:r>
              <a:rPr lang="en-IN" sz="2400" dirty="0"/>
              <a:t>of a differentiable function </a:t>
            </a:r>
            <a:r>
              <a:rPr lang="en-IN" sz="2400" i="1" dirty="0"/>
              <a:t>f</a:t>
            </a:r>
            <a:r>
              <a:rPr lang="en-IN" sz="2400" dirty="0"/>
              <a:t> at a point</a:t>
            </a:r>
          </a:p>
        </p:txBody>
      </p:sp>
      <p:graphicFrame>
        <p:nvGraphicFramePr>
          <p:cNvPr id="20" name="Object 19" descr="P sub 0">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7772400" y="2119399"/>
          <a:ext cx="327603" cy="372341"/>
        </p:xfrm>
        <a:graphic>
          <a:graphicData uri="http://schemas.openxmlformats.org/presentationml/2006/ole">
            <mc:AlternateContent xmlns:mc="http://schemas.openxmlformats.org/markup-compatibility/2006">
              <mc:Choice xmlns:v="urn:schemas-microsoft-com:vml" Requires="v">
                <p:oleObj spid="_x0000_s43067" name="Equation" r:id="rId5" imgW="279360" imgH="380880" progId="Equation.DSMT4">
                  <p:embed/>
                </p:oleObj>
              </mc:Choice>
              <mc:Fallback>
                <p:oleObj name="Equation" r:id="rId5" imgW="279360" imgH="380880" progId="Equation.DSMT4">
                  <p:embed/>
                  <p:pic>
                    <p:nvPicPr>
                      <p:cNvPr id="20" name="Object 19" descr="P sub 0">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7772400" y="2119399"/>
                        <a:ext cx="327603" cy="372341"/>
                      </a:xfrm>
                      <a:prstGeom prst="rect">
                        <a:avLst/>
                      </a:prstGeom>
                    </p:spPr>
                  </p:pic>
                </p:oleObj>
              </mc:Fallback>
            </mc:AlternateContent>
          </a:graphicData>
        </a:graphic>
      </p:graphicFrame>
      <p:sp>
        <p:nvSpPr>
          <p:cNvPr id="6" name="Content Placeholder 5"/>
          <p:cNvSpPr>
            <a:spLocks noGrp="1"/>
          </p:cNvSpPr>
          <p:nvPr>
            <p:ph idx="14"/>
          </p:nvPr>
        </p:nvSpPr>
        <p:spPr>
          <a:xfrm>
            <a:off x="443753" y="2571674"/>
            <a:ext cx="6947647" cy="422160"/>
          </a:xfrm>
        </p:spPr>
        <p:txBody>
          <a:bodyPr/>
          <a:lstStyle/>
          <a:p>
            <a:pPr marL="0" indent="0">
              <a:buNone/>
            </a:pPr>
            <a:r>
              <a:rPr lang="en-IN" sz="2400" dirty="0"/>
              <a:t>where the gradient is not zero is the plane through</a:t>
            </a:r>
          </a:p>
        </p:txBody>
      </p:sp>
      <p:graphicFrame>
        <p:nvGraphicFramePr>
          <p:cNvPr id="21" name="Object 20" descr="P sub 0">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7446485" y="2565400"/>
          <a:ext cx="360363" cy="409575"/>
        </p:xfrm>
        <a:graphic>
          <a:graphicData uri="http://schemas.openxmlformats.org/presentationml/2006/ole">
            <mc:AlternateContent xmlns:mc="http://schemas.openxmlformats.org/markup-compatibility/2006">
              <mc:Choice xmlns:v="urn:schemas-microsoft-com:vml" Requires="v">
                <p:oleObj spid="_x0000_s43068" name="Equation" r:id="rId7" imgW="279360" imgH="380880" progId="Equation.DSMT4">
                  <p:embed/>
                </p:oleObj>
              </mc:Choice>
              <mc:Fallback>
                <p:oleObj name="Equation" r:id="rId7" imgW="279360" imgH="380880" progId="Equation.DSMT4">
                  <p:embed/>
                  <p:pic>
                    <p:nvPicPr>
                      <p:cNvPr id="21" name="Object 20" descr="P sub 0">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7446485" y="2565400"/>
                        <a:ext cx="360363" cy="409575"/>
                      </a:xfrm>
                      <a:prstGeom prst="rect">
                        <a:avLst/>
                      </a:prstGeom>
                    </p:spPr>
                  </p:pic>
                </p:oleObj>
              </mc:Fallback>
            </mc:AlternateContent>
          </a:graphicData>
        </a:graphic>
      </p:graphicFrame>
      <p:sp>
        <p:nvSpPr>
          <p:cNvPr id="7" name="Content Placeholder 6"/>
          <p:cNvSpPr>
            <a:spLocks noGrp="1"/>
          </p:cNvSpPr>
          <p:nvPr>
            <p:ph idx="15"/>
          </p:nvPr>
        </p:nvSpPr>
        <p:spPr>
          <a:xfrm>
            <a:off x="443753" y="3096736"/>
            <a:ext cx="1385047" cy="439680"/>
          </a:xfrm>
        </p:spPr>
        <p:txBody>
          <a:bodyPr/>
          <a:lstStyle/>
          <a:p>
            <a:pPr marL="0" indent="0">
              <a:buNone/>
            </a:pPr>
            <a:r>
              <a:rPr lang="en-IN" sz="2400" dirty="0"/>
              <a:t>normal to</a:t>
            </a:r>
          </a:p>
        </p:txBody>
      </p:sp>
      <p:graphicFrame>
        <p:nvGraphicFramePr>
          <p:cNvPr id="22" name="Object 21" descr="nabla f, given P sub 0.">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1903028" y="3083186"/>
          <a:ext cx="840172" cy="498214"/>
        </p:xfrm>
        <a:graphic>
          <a:graphicData uri="http://schemas.openxmlformats.org/presentationml/2006/ole">
            <mc:AlternateContent xmlns:mc="http://schemas.openxmlformats.org/markup-compatibility/2006">
              <mc:Choice xmlns:v="urn:schemas-microsoft-com:vml" Requires="v">
                <p:oleObj spid="_x0000_s43069" name="Equation" r:id="rId8" imgW="774360" imgH="533160" progId="Equation.DSMT4">
                  <p:embed/>
                </p:oleObj>
              </mc:Choice>
              <mc:Fallback>
                <p:oleObj name="Equation" r:id="rId8" imgW="774360" imgH="533160" progId="Equation.DSMT4">
                  <p:embed/>
                  <p:pic>
                    <p:nvPicPr>
                      <p:cNvPr id="22" name="Object 21" descr="nabla f, given P sub 0.">
                        <a:extLst>
                          <a:ext uri="{FF2B5EF4-FFF2-40B4-BE49-F238E27FC236}">
                            <a16:creationId xmlns:a16="http://schemas.microsoft.com/office/drawing/2014/main" id="{BA8F6C83-2B39-4C74-8EDD-D41ED1AB1692}"/>
                          </a:ext>
                        </a:extLst>
                      </p:cNvPr>
                      <p:cNvPicPr/>
                      <p:nvPr/>
                    </p:nvPicPr>
                    <p:blipFill>
                      <a:blip r:embed="rId9"/>
                      <a:stretch>
                        <a:fillRect/>
                      </a:stretch>
                    </p:blipFill>
                    <p:spPr>
                      <a:xfrm>
                        <a:off x="1903028" y="3083186"/>
                        <a:ext cx="840172" cy="498214"/>
                      </a:xfrm>
                      <a:prstGeom prst="rect">
                        <a:avLst/>
                      </a:prstGeom>
                    </p:spPr>
                  </p:pic>
                </p:oleObj>
              </mc:Fallback>
            </mc:AlternateContent>
          </a:graphicData>
        </a:graphic>
      </p:graphicFrame>
      <p:sp>
        <p:nvSpPr>
          <p:cNvPr id="8" name="Content Placeholder 7"/>
          <p:cNvSpPr>
            <a:spLocks noGrp="1"/>
          </p:cNvSpPr>
          <p:nvPr>
            <p:ph idx="16"/>
          </p:nvPr>
        </p:nvSpPr>
        <p:spPr>
          <a:xfrm>
            <a:off x="443753" y="3973531"/>
            <a:ext cx="4661647" cy="420478"/>
          </a:xfrm>
        </p:spPr>
        <p:txBody>
          <a:bodyPr/>
          <a:lstStyle/>
          <a:p>
            <a:pPr marL="0" indent="0">
              <a:buNone/>
            </a:pPr>
            <a:r>
              <a:rPr lang="en-IN" sz="2400" dirty="0"/>
              <a:t>The </a:t>
            </a:r>
            <a:r>
              <a:rPr lang="en-IN" sz="2400" b="1" dirty="0"/>
              <a:t>normal line </a:t>
            </a:r>
            <a:r>
              <a:rPr lang="en-IN" sz="2400" dirty="0"/>
              <a:t>of the surface at</a:t>
            </a:r>
          </a:p>
        </p:txBody>
      </p:sp>
      <p:graphicFrame>
        <p:nvGraphicFramePr>
          <p:cNvPr id="23" name="Object 22" descr="P sub 0">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5195371" y="3973417"/>
          <a:ext cx="360363" cy="409575"/>
        </p:xfrm>
        <a:graphic>
          <a:graphicData uri="http://schemas.openxmlformats.org/presentationml/2006/ole">
            <mc:AlternateContent xmlns:mc="http://schemas.openxmlformats.org/markup-compatibility/2006">
              <mc:Choice xmlns:v="urn:schemas-microsoft-com:vml" Requires="v">
                <p:oleObj spid="_x0000_s43070" name="Equation" r:id="rId10" imgW="279360" imgH="380880" progId="Equation.DSMT4">
                  <p:embed/>
                </p:oleObj>
              </mc:Choice>
              <mc:Fallback>
                <p:oleObj name="Equation" r:id="rId10" imgW="279360" imgH="380880" progId="Equation.DSMT4">
                  <p:embed/>
                  <p:pic>
                    <p:nvPicPr>
                      <p:cNvPr id="23" name="Object 22" descr="P sub 0">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5195371" y="3973417"/>
                        <a:ext cx="360363" cy="409575"/>
                      </a:xfrm>
                      <a:prstGeom prst="rect">
                        <a:avLst/>
                      </a:prstGeom>
                    </p:spPr>
                  </p:pic>
                </p:oleObj>
              </mc:Fallback>
            </mc:AlternateContent>
          </a:graphicData>
        </a:graphic>
      </p:graphicFrame>
      <p:sp>
        <p:nvSpPr>
          <p:cNvPr id="9" name="Content Placeholder 8"/>
          <p:cNvSpPr>
            <a:spLocks noGrp="1"/>
          </p:cNvSpPr>
          <p:nvPr>
            <p:ph idx="17"/>
          </p:nvPr>
        </p:nvSpPr>
        <p:spPr>
          <a:xfrm>
            <a:off x="5715000" y="3962400"/>
            <a:ext cx="2667000" cy="420592"/>
          </a:xfrm>
        </p:spPr>
        <p:txBody>
          <a:bodyPr/>
          <a:lstStyle/>
          <a:p>
            <a:pPr marL="0" indent="0">
              <a:buNone/>
            </a:pPr>
            <a:r>
              <a:rPr lang="en-IN" sz="2400" dirty="0"/>
              <a:t>is the line through</a:t>
            </a:r>
          </a:p>
        </p:txBody>
      </p:sp>
      <p:graphicFrame>
        <p:nvGraphicFramePr>
          <p:cNvPr id="24" name="Object 23" descr="P sub 0">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438099" y="4523216"/>
          <a:ext cx="327603" cy="372341"/>
        </p:xfrm>
        <a:graphic>
          <a:graphicData uri="http://schemas.openxmlformats.org/presentationml/2006/ole">
            <mc:AlternateContent xmlns:mc="http://schemas.openxmlformats.org/markup-compatibility/2006">
              <mc:Choice xmlns:v="urn:schemas-microsoft-com:vml" Requires="v">
                <p:oleObj spid="_x0000_s43071" name="Equation" r:id="rId11" imgW="279360" imgH="380880" progId="Equation.DSMT4">
                  <p:embed/>
                </p:oleObj>
              </mc:Choice>
              <mc:Fallback>
                <p:oleObj name="Equation" r:id="rId11" imgW="279360" imgH="380880" progId="Equation.DSMT4">
                  <p:embed/>
                  <p:pic>
                    <p:nvPicPr>
                      <p:cNvPr id="24" name="Object 23" descr="P sub 0">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438099" y="4523216"/>
                        <a:ext cx="327603" cy="372341"/>
                      </a:xfrm>
                      <a:prstGeom prst="rect">
                        <a:avLst/>
                      </a:prstGeom>
                    </p:spPr>
                  </p:pic>
                </p:oleObj>
              </mc:Fallback>
            </mc:AlternateContent>
          </a:graphicData>
        </a:graphic>
      </p:graphicFrame>
      <p:sp>
        <p:nvSpPr>
          <p:cNvPr id="10" name="Content Placeholder 9"/>
          <p:cNvSpPr>
            <a:spLocks noGrp="1"/>
          </p:cNvSpPr>
          <p:nvPr>
            <p:ph idx="18"/>
          </p:nvPr>
        </p:nvSpPr>
        <p:spPr>
          <a:xfrm>
            <a:off x="838200" y="4490635"/>
            <a:ext cx="1447800" cy="445573"/>
          </a:xfrm>
        </p:spPr>
        <p:txBody>
          <a:bodyPr/>
          <a:lstStyle/>
          <a:p>
            <a:pPr marL="0" indent="0">
              <a:buNone/>
            </a:pPr>
            <a:r>
              <a:rPr lang="en-IN" sz="2400" dirty="0"/>
              <a:t>parallel to</a:t>
            </a:r>
          </a:p>
        </p:txBody>
      </p:sp>
      <p:graphicFrame>
        <p:nvGraphicFramePr>
          <p:cNvPr id="25" name="Object 24" descr="nabla f, given P sub 0. ">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2362200" y="4460111"/>
          <a:ext cx="909785" cy="539493"/>
        </p:xfrm>
        <a:graphic>
          <a:graphicData uri="http://schemas.openxmlformats.org/presentationml/2006/ole">
            <mc:AlternateContent xmlns:mc="http://schemas.openxmlformats.org/markup-compatibility/2006">
              <mc:Choice xmlns:v="urn:schemas-microsoft-com:vml" Requires="v">
                <p:oleObj spid="_x0000_s43072" name="Equation" r:id="rId12" imgW="774360" imgH="533160" progId="Equation.DSMT4">
                  <p:embed/>
                </p:oleObj>
              </mc:Choice>
              <mc:Fallback>
                <p:oleObj name="Equation" r:id="rId12" imgW="774360" imgH="533160" progId="Equation.DSMT4">
                  <p:embed/>
                  <p:pic>
                    <p:nvPicPr>
                      <p:cNvPr id="25" name="Object 24" descr="nabla f, given P sub 0. ">
                        <a:extLst>
                          <a:ext uri="{FF2B5EF4-FFF2-40B4-BE49-F238E27FC236}">
                            <a16:creationId xmlns:a16="http://schemas.microsoft.com/office/drawing/2014/main" id="{BA8F6C83-2B39-4C74-8EDD-D41ED1AB1692}"/>
                          </a:ext>
                        </a:extLst>
                      </p:cNvPr>
                      <p:cNvPicPr/>
                      <p:nvPr/>
                    </p:nvPicPr>
                    <p:blipFill>
                      <a:blip r:embed="rId9"/>
                      <a:stretch>
                        <a:fillRect/>
                      </a:stretch>
                    </p:blipFill>
                    <p:spPr>
                      <a:xfrm>
                        <a:off x="2362200" y="4460111"/>
                        <a:ext cx="909785" cy="539493"/>
                      </a:xfrm>
                      <a:prstGeom prst="rect">
                        <a:avLst/>
                      </a:prstGeom>
                    </p:spPr>
                  </p:pic>
                </p:oleObj>
              </mc:Fallback>
            </mc:AlternateContent>
          </a:graphicData>
        </a:graphic>
      </p:graphicFrame>
    </p:spTree>
    <p:extLst>
      <p:ext uri="{BB962C8B-B14F-4D97-AF65-F5344CB8AC3E}">
        <p14:creationId xmlns:p14="http://schemas.microsoft.com/office/powerpoint/2010/main" val="19580569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dirty="0"/>
              <a:t>Derivative Tests for Local Extreme Values </a:t>
            </a:r>
            <a:r>
              <a:rPr lang="en-IN" sz="2000" b="0" dirty="0"/>
              <a:t>(7 of 17)</a:t>
            </a:r>
            <a:endParaRPr lang="en-IN" sz="2000" dirty="0"/>
          </a:p>
        </p:txBody>
      </p:sp>
      <p:pic>
        <p:nvPicPr>
          <p:cNvPr id="10" name="Content Placeholder 9" descr="A graph depicts a three dimensional plane with a concave upward curve. The curve passes through z = 7.">
            <a:extLst>
              <a:ext uri="{FF2B5EF4-FFF2-40B4-BE49-F238E27FC236}">
                <a16:creationId xmlns:a16="http://schemas.microsoft.com/office/drawing/2014/main" id="{58A56F34-785D-444A-B0FC-8B0F52AD6FA7}"/>
              </a:ext>
            </a:extLst>
          </p:cNvPr>
          <p:cNvPicPr>
            <a:picLocks noGrp="1" noChangeAspect="1"/>
          </p:cNvPicPr>
          <p:nvPr>
            <p:ph idx="14"/>
          </p:nvPr>
        </p:nvPicPr>
        <p:blipFill>
          <a:blip r:embed="rId3">
            <a:extLst>
              <a:ext uri="{28A0092B-C50C-407E-A947-70E740481C1C}">
                <a14:useLocalDpi xmlns:a14="http://schemas.microsoft.com/office/drawing/2010/main" val="0"/>
              </a:ext>
            </a:extLst>
          </a:blip>
          <a:stretch>
            <a:fillRect/>
          </a:stretch>
        </p:blipFill>
        <p:spPr>
          <a:xfrm>
            <a:off x="2133600" y="1542896"/>
            <a:ext cx="4953000" cy="3079634"/>
          </a:xfrm>
        </p:spPr>
      </p:pic>
      <p:sp>
        <p:nvSpPr>
          <p:cNvPr id="3" name="Content Placeholder 2"/>
          <p:cNvSpPr>
            <a:spLocks noGrp="1"/>
          </p:cNvSpPr>
          <p:nvPr>
            <p:ph idx="1"/>
          </p:nvPr>
        </p:nvSpPr>
        <p:spPr>
          <a:xfrm>
            <a:off x="452718" y="4876800"/>
            <a:ext cx="3657600" cy="380999"/>
          </a:xfrm>
        </p:spPr>
        <p:txBody>
          <a:bodyPr/>
          <a:lstStyle/>
          <a:p>
            <a:pPr marL="0" indent="0">
              <a:buNone/>
            </a:pPr>
            <a:r>
              <a:rPr lang="en-IN" sz="2400" dirty="0"/>
              <a:t>The graph of the function</a:t>
            </a:r>
          </a:p>
        </p:txBody>
      </p:sp>
      <p:graphicFrame>
        <p:nvGraphicFramePr>
          <p:cNvPr id="6" name="Object 5" descr="f of x and y = x squared + y squared minus 4 y + 9">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4114800" y="4876800"/>
          <a:ext cx="3737682" cy="407823"/>
        </p:xfrm>
        <a:graphic>
          <a:graphicData uri="http://schemas.openxmlformats.org/presentationml/2006/ole">
            <mc:AlternateContent xmlns:mc="http://schemas.openxmlformats.org/markup-compatibility/2006">
              <mc:Choice xmlns:v="urn:schemas-microsoft-com:vml" Requires="v">
                <p:oleObj spid="_x0000_s68618" name="Equation" r:id="rId4" imgW="3098520" imgH="406080" progId="Equation.DSMT4">
                  <p:embed/>
                </p:oleObj>
              </mc:Choice>
              <mc:Fallback>
                <p:oleObj name="Equation" r:id="rId4" imgW="3098520" imgH="406080" progId="Equation.DSMT4">
                  <p:embed/>
                  <p:pic>
                    <p:nvPicPr>
                      <p:cNvPr id="6" name="Object 5" descr="f of x and y = x squared + y squared minus 4 y + 9">
                        <a:extLst>
                          <a:ext uri="{FF2B5EF4-FFF2-40B4-BE49-F238E27FC236}">
                            <a16:creationId xmlns:a16="http://schemas.microsoft.com/office/drawing/2014/main" id="{BA8F6C83-2B39-4C74-8EDD-D41ED1AB1692}"/>
                          </a:ext>
                        </a:extLst>
                      </p:cNvPr>
                      <p:cNvPicPr/>
                      <p:nvPr/>
                    </p:nvPicPr>
                    <p:blipFill>
                      <a:blip r:embed="rId5"/>
                      <a:stretch>
                        <a:fillRect/>
                      </a:stretch>
                    </p:blipFill>
                    <p:spPr>
                      <a:xfrm>
                        <a:off x="4114800" y="4876800"/>
                        <a:ext cx="3737682" cy="407823"/>
                      </a:xfrm>
                      <a:prstGeom prst="rect">
                        <a:avLst/>
                      </a:prstGeom>
                    </p:spPr>
                  </p:pic>
                </p:oleObj>
              </mc:Fallback>
            </mc:AlternateContent>
          </a:graphicData>
        </a:graphic>
      </p:graphicFrame>
      <p:sp>
        <p:nvSpPr>
          <p:cNvPr id="4" name="Content Placeholder 3"/>
          <p:cNvSpPr>
            <a:spLocks noGrp="1"/>
          </p:cNvSpPr>
          <p:nvPr>
            <p:ph idx="13"/>
          </p:nvPr>
        </p:nvSpPr>
        <p:spPr>
          <a:xfrm>
            <a:off x="452718" y="5384487"/>
            <a:ext cx="8229600" cy="838200"/>
          </a:xfrm>
        </p:spPr>
        <p:txBody>
          <a:bodyPr/>
          <a:lstStyle/>
          <a:p>
            <a:pPr marL="0" indent="0">
              <a:buNone/>
            </a:pPr>
            <a:r>
              <a:rPr lang="es-ES" sz="2400" dirty="0"/>
              <a:t>is a </a:t>
            </a:r>
            <a:r>
              <a:rPr lang="en-IN" sz="2400" dirty="0"/>
              <a:t>paraboloid which has a local minimum value of 5 at the point (0, 2).</a:t>
            </a:r>
            <a:endParaRPr lang="en-US" sz="2400" b="1" dirty="0"/>
          </a:p>
        </p:txBody>
      </p:sp>
    </p:spTree>
    <p:extLst>
      <p:ext uri="{BB962C8B-B14F-4D97-AF65-F5344CB8AC3E}">
        <p14:creationId xmlns:p14="http://schemas.microsoft.com/office/powerpoint/2010/main" val="9691615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dirty="0"/>
              <a:t>Derivative Tests for Local Extreme Values </a:t>
            </a:r>
            <a:r>
              <a:rPr lang="en-IN" sz="2000" b="0" dirty="0"/>
              <a:t>(8 of 17)</a:t>
            </a:r>
            <a:endParaRPr lang="en-IN" sz="2000" dirty="0"/>
          </a:p>
        </p:txBody>
      </p:sp>
      <p:sp>
        <p:nvSpPr>
          <p:cNvPr id="3" name="Content Placeholder 2"/>
          <p:cNvSpPr>
            <a:spLocks noGrp="1"/>
          </p:cNvSpPr>
          <p:nvPr>
            <p:ph idx="1"/>
          </p:nvPr>
        </p:nvSpPr>
        <p:spPr>
          <a:xfrm>
            <a:off x="457200" y="1600202"/>
            <a:ext cx="7010400" cy="424570"/>
          </a:xfrm>
        </p:spPr>
        <p:txBody>
          <a:bodyPr/>
          <a:lstStyle/>
          <a:p>
            <a:pPr marL="0" indent="0">
              <a:buNone/>
            </a:pPr>
            <a:r>
              <a:rPr lang="en-IN" sz="2400" b="1" dirty="0"/>
              <a:t>Example:</a:t>
            </a:r>
            <a:r>
              <a:rPr lang="en-IN" sz="2400" dirty="0"/>
              <a:t> Find the local extreme values of</a:t>
            </a:r>
          </a:p>
        </p:txBody>
      </p:sp>
      <p:graphicFrame>
        <p:nvGraphicFramePr>
          <p:cNvPr id="14" name="Object 13" descr="f of x and y = x squared + y squared minus 4 y + 9.">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457200" y="2066735"/>
          <a:ext cx="3930162" cy="421594"/>
        </p:xfrm>
        <a:graphic>
          <a:graphicData uri="http://schemas.openxmlformats.org/presentationml/2006/ole">
            <mc:AlternateContent xmlns:mc="http://schemas.openxmlformats.org/markup-compatibility/2006">
              <mc:Choice xmlns:v="urn:schemas-microsoft-com:vml" Requires="v">
                <p:oleObj spid="_x0000_s69674" name="Equation" r:id="rId3" imgW="3162240" imgH="406080" progId="Equation.DSMT4">
                  <p:embed/>
                </p:oleObj>
              </mc:Choice>
              <mc:Fallback>
                <p:oleObj name="Equation" r:id="rId3" imgW="3162240" imgH="406080" progId="Equation.DSMT4">
                  <p:embed/>
                  <p:pic>
                    <p:nvPicPr>
                      <p:cNvPr id="14" name="Object 13" descr="f of x and y = x squared + y squared minus 4 y + 9.">
                        <a:extLst>
                          <a:ext uri="{FF2B5EF4-FFF2-40B4-BE49-F238E27FC236}">
                            <a16:creationId xmlns:a16="http://schemas.microsoft.com/office/drawing/2014/main" id="{BA8F6C83-2B39-4C74-8EDD-D41ED1AB1692}"/>
                          </a:ext>
                        </a:extLst>
                      </p:cNvPr>
                      <p:cNvPicPr/>
                      <p:nvPr/>
                    </p:nvPicPr>
                    <p:blipFill>
                      <a:blip r:embed="rId4"/>
                      <a:stretch>
                        <a:fillRect/>
                      </a:stretch>
                    </p:blipFill>
                    <p:spPr>
                      <a:xfrm>
                        <a:off x="457200" y="2066735"/>
                        <a:ext cx="3930162" cy="421594"/>
                      </a:xfrm>
                      <a:prstGeom prst="rect">
                        <a:avLst/>
                      </a:prstGeom>
                    </p:spPr>
                  </p:pic>
                </p:oleObj>
              </mc:Fallback>
            </mc:AlternateContent>
          </a:graphicData>
        </a:graphic>
      </p:graphicFrame>
      <p:sp>
        <p:nvSpPr>
          <p:cNvPr id="4" name="Content Placeholder 3"/>
          <p:cNvSpPr>
            <a:spLocks noGrp="1"/>
          </p:cNvSpPr>
          <p:nvPr>
            <p:ph idx="13"/>
          </p:nvPr>
        </p:nvSpPr>
        <p:spPr>
          <a:xfrm>
            <a:off x="457200" y="2543781"/>
            <a:ext cx="8077200" cy="408739"/>
          </a:xfrm>
        </p:spPr>
        <p:txBody>
          <a:bodyPr/>
          <a:lstStyle/>
          <a:p>
            <a:pPr marL="0" indent="0">
              <a:buNone/>
            </a:pPr>
            <a:r>
              <a:rPr lang="en-IN" sz="2400" b="1" dirty="0"/>
              <a:t>Solution:</a:t>
            </a:r>
            <a:r>
              <a:rPr lang="en-IN" sz="2400" dirty="0"/>
              <a:t> The domain of </a:t>
            </a:r>
            <a:r>
              <a:rPr lang="en-IN" sz="2400" i="1" dirty="0"/>
              <a:t>f</a:t>
            </a:r>
            <a:r>
              <a:rPr lang="en-IN" sz="2400" dirty="0"/>
              <a:t> is the entire plane (so there are</a:t>
            </a:r>
          </a:p>
        </p:txBody>
      </p:sp>
      <p:sp>
        <p:nvSpPr>
          <p:cNvPr id="5" name="Content Placeholder 4"/>
          <p:cNvSpPr>
            <a:spLocks noGrp="1"/>
          </p:cNvSpPr>
          <p:nvPr>
            <p:ph idx="14"/>
          </p:nvPr>
        </p:nvSpPr>
        <p:spPr>
          <a:xfrm>
            <a:off x="455013" y="3009447"/>
            <a:ext cx="6402987" cy="427816"/>
          </a:xfrm>
        </p:spPr>
        <p:txBody>
          <a:bodyPr/>
          <a:lstStyle/>
          <a:p>
            <a:pPr marL="0" indent="0">
              <a:buNone/>
            </a:pPr>
            <a:r>
              <a:rPr lang="en-IN" sz="2400" dirty="0"/>
              <a:t>no boundary points) and the partial derivatives</a:t>
            </a:r>
          </a:p>
        </p:txBody>
      </p:sp>
      <p:graphicFrame>
        <p:nvGraphicFramePr>
          <p:cNvPr id="15" name="Object 14" descr="f sub x = 2 x and">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6934200" y="3037323"/>
          <a:ext cx="1765012" cy="392545"/>
        </p:xfrm>
        <a:graphic>
          <a:graphicData uri="http://schemas.openxmlformats.org/presentationml/2006/ole">
            <mc:AlternateContent xmlns:mc="http://schemas.openxmlformats.org/markup-compatibility/2006">
              <mc:Choice xmlns:v="urn:schemas-microsoft-com:vml" Requires="v">
                <p:oleObj spid="_x0000_s69675" name="Equation" r:id="rId5" imgW="1434960" imgH="380880" progId="Equation.DSMT4">
                  <p:embed/>
                </p:oleObj>
              </mc:Choice>
              <mc:Fallback>
                <p:oleObj name="Equation" r:id="rId5" imgW="1434960" imgH="380880" progId="Equation.DSMT4">
                  <p:embed/>
                  <p:pic>
                    <p:nvPicPr>
                      <p:cNvPr id="15" name="Object 14" descr="f sub x = 2 x and">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6934200" y="3037323"/>
                        <a:ext cx="1765012" cy="392545"/>
                      </a:xfrm>
                      <a:prstGeom prst="rect">
                        <a:avLst/>
                      </a:prstGeom>
                    </p:spPr>
                  </p:pic>
                </p:oleObj>
              </mc:Fallback>
            </mc:AlternateContent>
          </a:graphicData>
        </a:graphic>
      </p:graphicFrame>
      <p:graphicFrame>
        <p:nvGraphicFramePr>
          <p:cNvPr id="17" name="Object 16" descr="f sub y = 2 y minus 4">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457200" y="3503187"/>
          <a:ext cx="1718829" cy="431511"/>
        </p:xfrm>
        <a:graphic>
          <a:graphicData uri="http://schemas.openxmlformats.org/presentationml/2006/ole">
            <mc:AlternateContent xmlns:mc="http://schemas.openxmlformats.org/markup-compatibility/2006">
              <mc:Choice xmlns:v="urn:schemas-microsoft-com:vml" Requires="v">
                <p:oleObj spid="_x0000_s69676" name="Equation" r:id="rId7" imgW="1396800" imgH="419040" progId="Equation.DSMT4">
                  <p:embed/>
                </p:oleObj>
              </mc:Choice>
              <mc:Fallback>
                <p:oleObj name="Equation" r:id="rId7" imgW="1396800" imgH="419040" progId="Equation.DSMT4">
                  <p:embed/>
                  <p:pic>
                    <p:nvPicPr>
                      <p:cNvPr id="17" name="Object 16" descr="f sub y = 2 y minus 4">
                        <a:extLst>
                          <a:ext uri="{FF2B5EF4-FFF2-40B4-BE49-F238E27FC236}">
                            <a16:creationId xmlns:a16="http://schemas.microsoft.com/office/drawing/2014/main" id="{BA8F6C83-2B39-4C74-8EDD-D41ED1AB1692}"/>
                          </a:ext>
                        </a:extLst>
                      </p:cNvPr>
                      <p:cNvPicPr/>
                      <p:nvPr/>
                    </p:nvPicPr>
                    <p:blipFill>
                      <a:blip r:embed="rId8"/>
                      <a:stretch>
                        <a:fillRect/>
                      </a:stretch>
                    </p:blipFill>
                    <p:spPr>
                      <a:xfrm>
                        <a:off x="457200" y="3503187"/>
                        <a:ext cx="1718829" cy="431511"/>
                      </a:xfrm>
                      <a:prstGeom prst="rect">
                        <a:avLst/>
                      </a:prstGeom>
                    </p:spPr>
                  </p:pic>
                </p:oleObj>
              </mc:Fallback>
            </mc:AlternateContent>
          </a:graphicData>
        </a:graphic>
      </p:graphicFrame>
      <p:sp>
        <p:nvSpPr>
          <p:cNvPr id="6" name="Content Placeholder 5"/>
          <p:cNvSpPr>
            <a:spLocks noGrp="1"/>
          </p:cNvSpPr>
          <p:nvPr>
            <p:ph idx="15"/>
          </p:nvPr>
        </p:nvSpPr>
        <p:spPr>
          <a:xfrm>
            <a:off x="2286000" y="3516699"/>
            <a:ext cx="5969256" cy="417481"/>
          </a:xfrm>
        </p:spPr>
        <p:txBody>
          <a:bodyPr/>
          <a:lstStyle/>
          <a:p>
            <a:pPr marL="0" indent="0">
              <a:buNone/>
            </a:pPr>
            <a:r>
              <a:rPr lang="en-IN" sz="2400" dirty="0"/>
              <a:t>exist everywhere. Therefore, local extreme</a:t>
            </a:r>
          </a:p>
        </p:txBody>
      </p:sp>
      <p:sp>
        <p:nvSpPr>
          <p:cNvPr id="7" name="Content Placeholder 6"/>
          <p:cNvSpPr>
            <a:spLocks noGrp="1"/>
          </p:cNvSpPr>
          <p:nvPr>
            <p:ph idx="16"/>
          </p:nvPr>
        </p:nvSpPr>
        <p:spPr>
          <a:xfrm>
            <a:off x="443753" y="3992627"/>
            <a:ext cx="4204447" cy="411643"/>
          </a:xfrm>
        </p:spPr>
        <p:txBody>
          <a:bodyPr/>
          <a:lstStyle/>
          <a:p>
            <a:pPr marL="0" indent="0">
              <a:buNone/>
            </a:pPr>
            <a:r>
              <a:rPr lang="en-IN" sz="2400" dirty="0"/>
              <a:t>values can occur only where</a:t>
            </a:r>
          </a:p>
        </p:txBody>
      </p:sp>
      <p:graphicFrame>
        <p:nvGraphicFramePr>
          <p:cNvPr id="16" name="Object 15" descr="f sub x = 2 x = 0 and f sub y = 2 y minus 4 = 0.">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2298700" y="4471988"/>
          <a:ext cx="4532313" cy="392112"/>
        </p:xfrm>
        <a:graphic>
          <a:graphicData uri="http://schemas.openxmlformats.org/presentationml/2006/ole">
            <mc:AlternateContent xmlns:mc="http://schemas.openxmlformats.org/markup-compatibility/2006">
              <mc:Choice xmlns:v="urn:schemas-microsoft-com:vml" Requires="v">
                <p:oleObj spid="_x0000_s69677" name="Equation" r:id="rId9" imgW="4051080" imgH="419040" progId="Equation.DSMT4">
                  <p:embed/>
                </p:oleObj>
              </mc:Choice>
              <mc:Fallback>
                <p:oleObj name="Equation" r:id="rId9" imgW="4051080" imgH="419040" progId="Equation.DSMT4">
                  <p:embed/>
                  <p:pic>
                    <p:nvPicPr>
                      <p:cNvPr id="16" name="Object 15" descr="f sub x = 2 x = 0 and f sub y = 2 y minus 4 = 0.">
                        <a:extLst>
                          <a:ext uri="{FF2B5EF4-FFF2-40B4-BE49-F238E27FC236}">
                            <a16:creationId xmlns:a16="http://schemas.microsoft.com/office/drawing/2014/main" id="{BA8F6C83-2B39-4C74-8EDD-D41ED1AB1692}"/>
                          </a:ext>
                        </a:extLst>
                      </p:cNvPr>
                      <p:cNvPicPr/>
                      <p:nvPr/>
                    </p:nvPicPr>
                    <p:blipFill>
                      <a:blip r:embed="rId10"/>
                      <a:stretch>
                        <a:fillRect/>
                      </a:stretch>
                    </p:blipFill>
                    <p:spPr>
                      <a:xfrm>
                        <a:off x="2298700" y="4471988"/>
                        <a:ext cx="4532313" cy="392112"/>
                      </a:xfrm>
                      <a:prstGeom prst="rect">
                        <a:avLst/>
                      </a:prstGeom>
                    </p:spPr>
                  </p:pic>
                </p:oleObj>
              </mc:Fallback>
            </mc:AlternateContent>
          </a:graphicData>
        </a:graphic>
      </p:graphicFrame>
      <p:sp>
        <p:nvSpPr>
          <p:cNvPr id="8" name="Content Placeholder 7"/>
          <p:cNvSpPr>
            <a:spLocks noGrp="1"/>
          </p:cNvSpPr>
          <p:nvPr>
            <p:ph idx="17"/>
          </p:nvPr>
        </p:nvSpPr>
        <p:spPr>
          <a:xfrm>
            <a:off x="457200" y="4931659"/>
            <a:ext cx="8229600" cy="427982"/>
          </a:xfrm>
        </p:spPr>
        <p:txBody>
          <a:bodyPr/>
          <a:lstStyle/>
          <a:p>
            <a:pPr marL="0" indent="0">
              <a:buNone/>
            </a:pPr>
            <a:r>
              <a:rPr lang="en-IN" sz="2400" dirty="0"/>
              <a:t>The only possibility is the point (0, 2), where the value of </a:t>
            </a:r>
            <a:r>
              <a:rPr lang="en-IN" sz="2400" i="1" dirty="0"/>
              <a:t>f</a:t>
            </a:r>
            <a:endParaRPr lang="en-IN" sz="2400" dirty="0"/>
          </a:p>
        </p:txBody>
      </p:sp>
      <p:sp>
        <p:nvSpPr>
          <p:cNvPr id="9" name="Content Placeholder 8"/>
          <p:cNvSpPr>
            <a:spLocks noGrp="1"/>
          </p:cNvSpPr>
          <p:nvPr>
            <p:ph idx="18"/>
          </p:nvPr>
        </p:nvSpPr>
        <p:spPr>
          <a:xfrm>
            <a:off x="457200" y="5418670"/>
            <a:ext cx="1524000" cy="404763"/>
          </a:xfrm>
        </p:spPr>
        <p:txBody>
          <a:bodyPr/>
          <a:lstStyle/>
          <a:p>
            <a:pPr marL="0" indent="0">
              <a:buNone/>
            </a:pPr>
            <a:r>
              <a:rPr lang="en-IN" sz="2400" dirty="0"/>
              <a:t>is 5. Since</a:t>
            </a:r>
          </a:p>
        </p:txBody>
      </p:sp>
      <p:graphicFrame>
        <p:nvGraphicFramePr>
          <p:cNvPr id="18" name="Object 17" descr="f of x and y = x squared + left parenthesis y minus 2 right parenthesis squared + 5">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2057400" y="5414722"/>
          <a:ext cx="3585241" cy="389007"/>
        </p:xfrm>
        <a:graphic>
          <a:graphicData uri="http://schemas.openxmlformats.org/presentationml/2006/ole">
            <mc:AlternateContent xmlns:mc="http://schemas.openxmlformats.org/markup-compatibility/2006">
              <mc:Choice xmlns:v="urn:schemas-microsoft-com:vml" Requires="v">
                <p:oleObj spid="_x0000_s69678" name="Equation" r:id="rId11" imgW="3124080" imgH="406080" progId="Equation.DSMT4">
                  <p:embed/>
                </p:oleObj>
              </mc:Choice>
              <mc:Fallback>
                <p:oleObj name="Equation" r:id="rId11" imgW="3124080" imgH="406080" progId="Equation.DSMT4">
                  <p:embed/>
                  <p:pic>
                    <p:nvPicPr>
                      <p:cNvPr id="18" name="Object 17" descr="f of x and y = x squared + left parenthesis y minus 2 right parenthesis squared + 5">
                        <a:extLst>
                          <a:ext uri="{FF2B5EF4-FFF2-40B4-BE49-F238E27FC236}">
                            <a16:creationId xmlns:a16="http://schemas.microsoft.com/office/drawing/2014/main" id="{BA8F6C83-2B39-4C74-8EDD-D41ED1AB1692}"/>
                          </a:ext>
                        </a:extLst>
                      </p:cNvPr>
                      <p:cNvPicPr/>
                      <p:nvPr/>
                    </p:nvPicPr>
                    <p:blipFill>
                      <a:blip r:embed="rId12"/>
                      <a:stretch>
                        <a:fillRect/>
                      </a:stretch>
                    </p:blipFill>
                    <p:spPr>
                      <a:xfrm>
                        <a:off x="2057400" y="5414722"/>
                        <a:ext cx="3585241" cy="389007"/>
                      </a:xfrm>
                      <a:prstGeom prst="rect">
                        <a:avLst/>
                      </a:prstGeom>
                    </p:spPr>
                  </p:pic>
                </p:oleObj>
              </mc:Fallback>
            </mc:AlternateContent>
          </a:graphicData>
        </a:graphic>
      </p:graphicFrame>
      <p:sp>
        <p:nvSpPr>
          <p:cNvPr id="10" name="Content Placeholder 9"/>
          <p:cNvSpPr>
            <a:spLocks noGrp="1"/>
          </p:cNvSpPr>
          <p:nvPr>
            <p:ph idx="19"/>
          </p:nvPr>
        </p:nvSpPr>
        <p:spPr>
          <a:xfrm>
            <a:off x="5791200" y="5421337"/>
            <a:ext cx="2971800" cy="404803"/>
          </a:xfrm>
        </p:spPr>
        <p:txBody>
          <a:bodyPr/>
          <a:lstStyle/>
          <a:p>
            <a:pPr marL="0" indent="0">
              <a:buNone/>
            </a:pPr>
            <a:r>
              <a:rPr lang="en-IN" sz="2400" dirty="0"/>
              <a:t>is never less than 5,</a:t>
            </a:r>
          </a:p>
        </p:txBody>
      </p:sp>
      <p:sp>
        <p:nvSpPr>
          <p:cNvPr id="11" name="Content Placeholder 10"/>
          <p:cNvSpPr>
            <a:spLocks noGrp="1"/>
          </p:cNvSpPr>
          <p:nvPr>
            <p:ph idx="20"/>
          </p:nvPr>
        </p:nvSpPr>
        <p:spPr>
          <a:xfrm>
            <a:off x="457200" y="5887217"/>
            <a:ext cx="8229600" cy="403754"/>
          </a:xfrm>
        </p:spPr>
        <p:txBody>
          <a:bodyPr/>
          <a:lstStyle/>
          <a:p>
            <a:pPr marL="0" indent="0">
              <a:buNone/>
            </a:pPr>
            <a:r>
              <a:rPr lang="en-IN" sz="2400" dirty="0"/>
              <a:t>we see that the critical point (0, 2) gives a local minimum.</a:t>
            </a:r>
          </a:p>
        </p:txBody>
      </p:sp>
    </p:spTree>
    <p:extLst>
      <p:ext uri="{BB962C8B-B14F-4D97-AF65-F5344CB8AC3E}">
        <p14:creationId xmlns:p14="http://schemas.microsoft.com/office/powerpoint/2010/main" val="22719181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dirty="0"/>
              <a:t>Derivative Tests for Local Extreme Values </a:t>
            </a:r>
            <a:r>
              <a:rPr lang="en-IN" sz="2000" b="0" dirty="0"/>
              <a:t>(9 of 17)</a:t>
            </a:r>
            <a:endParaRPr lang="en-IN" sz="2000" dirty="0"/>
          </a:p>
        </p:txBody>
      </p:sp>
      <p:sp>
        <p:nvSpPr>
          <p:cNvPr id="3" name="Content Placeholder 2"/>
          <p:cNvSpPr>
            <a:spLocks noGrp="1"/>
          </p:cNvSpPr>
          <p:nvPr>
            <p:ph idx="1"/>
          </p:nvPr>
        </p:nvSpPr>
        <p:spPr>
          <a:xfrm>
            <a:off x="457200" y="1600200"/>
            <a:ext cx="8001000" cy="757410"/>
          </a:xfrm>
        </p:spPr>
        <p:txBody>
          <a:bodyPr/>
          <a:lstStyle/>
          <a:p>
            <a:pPr marL="0" indent="0">
              <a:buNone/>
            </a:pPr>
            <a:r>
              <a:rPr lang="en-IN" sz="2400" b="1" dirty="0"/>
              <a:t>Theorem—Second Derivative Test for Local Extreme Values</a:t>
            </a:r>
          </a:p>
        </p:txBody>
      </p:sp>
      <p:sp>
        <p:nvSpPr>
          <p:cNvPr id="14" name="Content Placeholder 13"/>
          <p:cNvSpPr>
            <a:spLocks noGrp="1"/>
          </p:cNvSpPr>
          <p:nvPr>
            <p:ph idx="13"/>
          </p:nvPr>
        </p:nvSpPr>
        <p:spPr>
          <a:xfrm>
            <a:off x="457200" y="2459516"/>
            <a:ext cx="1981200" cy="415886"/>
          </a:xfrm>
        </p:spPr>
        <p:txBody>
          <a:bodyPr/>
          <a:lstStyle/>
          <a:p>
            <a:pPr marL="0" indent="0">
              <a:buNone/>
            </a:pPr>
            <a:r>
              <a:rPr lang="en-IN" sz="2400" dirty="0"/>
              <a:t>Suppose that</a:t>
            </a:r>
          </a:p>
        </p:txBody>
      </p:sp>
      <p:graphicFrame>
        <p:nvGraphicFramePr>
          <p:cNvPr id="29" name="Object 28" descr="f of x and y">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2485071" y="2486277"/>
          <a:ext cx="1143206" cy="362363"/>
        </p:xfrm>
        <a:graphic>
          <a:graphicData uri="http://schemas.openxmlformats.org/presentationml/2006/ole">
            <mc:AlternateContent xmlns:mc="http://schemas.openxmlformats.org/markup-compatibility/2006">
              <mc:Choice xmlns:v="urn:schemas-microsoft-com:vml" Requires="v">
                <p:oleObj spid="_x0000_s70738" name="Equation" r:id="rId3" imgW="901440" imgH="342720" progId="Equation.DSMT4">
                  <p:embed/>
                </p:oleObj>
              </mc:Choice>
              <mc:Fallback>
                <p:oleObj name="Equation" r:id="rId3" imgW="901440" imgH="342720" progId="Equation.DSMT4">
                  <p:embed/>
                  <p:pic>
                    <p:nvPicPr>
                      <p:cNvPr id="29" name="Object 28" descr="f of x and y">
                        <a:extLst>
                          <a:ext uri="{FF2B5EF4-FFF2-40B4-BE49-F238E27FC236}">
                            <a16:creationId xmlns:a16="http://schemas.microsoft.com/office/drawing/2014/main" id="{BA8F6C83-2B39-4C74-8EDD-D41ED1AB1692}"/>
                          </a:ext>
                        </a:extLst>
                      </p:cNvPr>
                      <p:cNvPicPr/>
                      <p:nvPr/>
                    </p:nvPicPr>
                    <p:blipFill>
                      <a:blip r:embed="rId4"/>
                      <a:stretch>
                        <a:fillRect/>
                      </a:stretch>
                    </p:blipFill>
                    <p:spPr>
                      <a:xfrm>
                        <a:off x="2485071" y="2486277"/>
                        <a:ext cx="1143206" cy="362363"/>
                      </a:xfrm>
                      <a:prstGeom prst="rect">
                        <a:avLst/>
                      </a:prstGeom>
                    </p:spPr>
                  </p:pic>
                </p:oleObj>
              </mc:Fallback>
            </mc:AlternateContent>
          </a:graphicData>
        </a:graphic>
      </p:graphicFrame>
      <p:sp>
        <p:nvSpPr>
          <p:cNvPr id="15" name="Content Placeholder 14"/>
          <p:cNvSpPr>
            <a:spLocks noGrp="1"/>
          </p:cNvSpPr>
          <p:nvPr>
            <p:ph idx="14"/>
          </p:nvPr>
        </p:nvSpPr>
        <p:spPr>
          <a:xfrm>
            <a:off x="3710507" y="2459515"/>
            <a:ext cx="4249853" cy="415887"/>
          </a:xfrm>
        </p:spPr>
        <p:txBody>
          <a:bodyPr/>
          <a:lstStyle/>
          <a:p>
            <a:pPr marL="0" indent="0">
              <a:buNone/>
            </a:pPr>
            <a:r>
              <a:rPr lang="en-IN" sz="2400" dirty="0"/>
              <a:t>and its first and second partial</a:t>
            </a:r>
          </a:p>
        </p:txBody>
      </p:sp>
      <p:sp>
        <p:nvSpPr>
          <p:cNvPr id="16" name="Content Placeholder 15"/>
          <p:cNvSpPr>
            <a:spLocks noGrp="1"/>
          </p:cNvSpPr>
          <p:nvPr>
            <p:ph idx="15"/>
          </p:nvPr>
        </p:nvSpPr>
        <p:spPr>
          <a:xfrm>
            <a:off x="457200" y="2935402"/>
            <a:ext cx="7848600" cy="403117"/>
          </a:xfrm>
        </p:spPr>
        <p:txBody>
          <a:bodyPr/>
          <a:lstStyle/>
          <a:p>
            <a:pPr marL="0" indent="0">
              <a:buNone/>
            </a:pPr>
            <a:r>
              <a:rPr lang="en-IN" sz="2400" dirty="0"/>
              <a:t>derivatives are continuous throughout a disk centered at</a:t>
            </a:r>
          </a:p>
        </p:txBody>
      </p:sp>
      <p:sp>
        <p:nvSpPr>
          <p:cNvPr id="17" name="Content Placeholder 16"/>
          <p:cNvSpPr>
            <a:spLocks noGrp="1"/>
          </p:cNvSpPr>
          <p:nvPr>
            <p:ph idx="16"/>
          </p:nvPr>
        </p:nvSpPr>
        <p:spPr>
          <a:xfrm>
            <a:off x="443753" y="3408195"/>
            <a:ext cx="2041318" cy="433193"/>
          </a:xfrm>
        </p:spPr>
        <p:txBody>
          <a:bodyPr/>
          <a:lstStyle/>
          <a:p>
            <a:pPr marL="0" indent="0">
              <a:buNone/>
            </a:pPr>
            <a:r>
              <a:rPr lang="en-IN" sz="2400" dirty="0"/>
              <a:t>(</a:t>
            </a:r>
            <a:r>
              <a:rPr lang="en-IN" sz="2400" i="1" dirty="0"/>
              <a:t>a</a:t>
            </a:r>
            <a:r>
              <a:rPr lang="en-IN" sz="2400" dirty="0"/>
              <a:t>, </a:t>
            </a:r>
            <a:r>
              <a:rPr lang="en-IN" sz="2400" i="1" dirty="0"/>
              <a:t>b</a:t>
            </a:r>
            <a:r>
              <a:rPr lang="en-IN" sz="2400" dirty="0"/>
              <a:t>) and that</a:t>
            </a:r>
          </a:p>
        </p:txBody>
      </p:sp>
      <p:graphicFrame>
        <p:nvGraphicFramePr>
          <p:cNvPr id="30" name="Object 29" descr="f sub x, of start expression a and b end expression = f sub y, of start expression a and b end expression = 0.">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2543828" y="3429780"/>
          <a:ext cx="3214688" cy="417512"/>
        </p:xfrm>
        <a:graphic>
          <a:graphicData uri="http://schemas.openxmlformats.org/presentationml/2006/ole">
            <mc:AlternateContent xmlns:mc="http://schemas.openxmlformats.org/markup-compatibility/2006">
              <mc:Choice xmlns:v="urn:schemas-microsoft-com:vml" Requires="v">
                <p:oleObj spid="_x0000_s70739" name="Equation" r:id="rId5" imgW="2692080" imgH="419040" progId="Equation.DSMT4">
                  <p:embed/>
                </p:oleObj>
              </mc:Choice>
              <mc:Fallback>
                <p:oleObj name="Equation" r:id="rId5" imgW="2692080" imgH="419040" progId="Equation.DSMT4">
                  <p:embed/>
                  <p:pic>
                    <p:nvPicPr>
                      <p:cNvPr id="30" name="Object 29" descr="f sub x, of start expression a and b end expression = f sub y, of start expression a and b end expression = 0.">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2543828" y="3429780"/>
                        <a:ext cx="3214688" cy="417512"/>
                      </a:xfrm>
                      <a:prstGeom prst="rect">
                        <a:avLst/>
                      </a:prstGeom>
                    </p:spPr>
                  </p:pic>
                </p:oleObj>
              </mc:Fallback>
            </mc:AlternateContent>
          </a:graphicData>
        </a:graphic>
      </p:graphicFrame>
      <p:sp>
        <p:nvSpPr>
          <p:cNvPr id="18" name="Content Placeholder 17"/>
          <p:cNvSpPr>
            <a:spLocks noGrp="1"/>
          </p:cNvSpPr>
          <p:nvPr>
            <p:ph idx="17"/>
          </p:nvPr>
        </p:nvSpPr>
        <p:spPr>
          <a:xfrm>
            <a:off x="5862864" y="3406645"/>
            <a:ext cx="936434" cy="402548"/>
          </a:xfrm>
        </p:spPr>
        <p:txBody>
          <a:bodyPr/>
          <a:lstStyle/>
          <a:p>
            <a:pPr marL="0" indent="0">
              <a:buNone/>
            </a:pPr>
            <a:r>
              <a:rPr lang="en-IN" sz="2400" dirty="0"/>
              <a:t>Then</a:t>
            </a:r>
          </a:p>
        </p:txBody>
      </p:sp>
      <p:graphicFrame>
        <p:nvGraphicFramePr>
          <p:cNvPr id="25" name="Object 24" descr="1 right parenthesis">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468218" y="3956908"/>
          <a:ext cx="239713" cy="334963"/>
        </p:xfrm>
        <a:graphic>
          <a:graphicData uri="http://schemas.openxmlformats.org/presentationml/2006/ole">
            <mc:AlternateContent xmlns:mc="http://schemas.openxmlformats.org/markup-compatibility/2006">
              <mc:Choice xmlns:v="urn:schemas-microsoft-com:vml" Requires="v">
                <p:oleObj spid="_x0000_s70740" name="Equation" r:id="rId7" imgW="203040" imgH="342720" progId="Equation.DSMT4">
                  <p:embed/>
                </p:oleObj>
              </mc:Choice>
              <mc:Fallback>
                <p:oleObj name="Equation" r:id="rId7" imgW="203040" imgH="342720" progId="Equation.DSMT4">
                  <p:embed/>
                  <p:pic>
                    <p:nvPicPr>
                      <p:cNvPr id="25" name="Object 24" descr="1 right parenthesis">
                        <a:extLst>
                          <a:ext uri="{FF2B5EF4-FFF2-40B4-BE49-F238E27FC236}">
                            <a16:creationId xmlns:a16="http://schemas.microsoft.com/office/drawing/2014/main" id="{BA8F6C83-2B39-4C74-8EDD-D41ED1AB1692}"/>
                          </a:ext>
                        </a:extLst>
                      </p:cNvPr>
                      <p:cNvPicPr/>
                      <p:nvPr/>
                    </p:nvPicPr>
                    <p:blipFill>
                      <a:blip r:embed="rId8"/>
                      <a:stretch>
                        <a:fillRect/>
                      </a:stretch>
                    </p:blipFill>
                    <p:spPr>
                      <a:xfrm>
                        <a:off x="468218" y="3956908"/>
                        <a:ext cx="239713" cy="334963"/>
                      </a:xfrm>
                      <a:prstGeom prst="rect">
                        <a:avLst/>
                      </a:prstGeom>
                    </p:spPr>
                  </p:pic>
                </p:oleObj>
              </mc:Fallback>
            </mc:AlternateContent>
          </a:graphicData>
        </a:graphic>
      </p:graphicFrame>
      <p:sp>
        <p:nvSpPr>
          <p:cNvPr id="19" name="Content Placeholder 18"/>
          <p:cNvSpPr>
            <a:spLocks noGrp="1"/>
          </p:cNvSpPr>
          <p:nvPr>
            <p:ph idx="18"/>
          </p:nvPr>
        </p:nvSpPr>
        <p:spPr>
          <a:xfrm>
            <a:off x="792996" y="3920968"/>
            <a:ext cx="4750937" cy="415454"/>
          </a:xfrm>
        </p:spPr>
        <p:txBody>
          <a:bodyPr/>
          <a:lstStyle/>
          <a:p>
            <a:pPr marL="0" indent="0">
              <a:buNone/>
            </a:pPr>
            <a:r>
              <a:rPr lang="en-IN" sz="2400" i="1" dirty="0"/>
              <a:t>f</a:t>
            </a:r>
            <a:r>
              <a:rPr lang="en-IN" sz="2400" dirty="0"/>
              <a:t> has a </a:t>
            </a:r>
            <a:r>
              <a:rPr lang="en-IN" sz="2400" b="1" dirty="0"/>
              <a:t>local maximum </a:t>
            </a:r>
            <a:r>
              <a:rPr lang="en-IN" sz="2400" dirty="0"/>
              <a:t>at (</a:t>
            </a:r>
            <a:r>
              <a:rPr lang="en-IN" sz="2400" i="1" dirty="0"/>
              <a:t>a</a:t>
            </a:r>
            <a:r>
              <a:rPr lang="en-IN" sz="2400" dirty="0"/>
              <a:t>, </a:t>
            </a:r>
            <a:r>
              <a:rPr lang="en-IN" sz="2400" i="1" dirty="0"/>
              <a:t>b</a:t>
            </a:r>
            <a:r>
              <a:rPr lang="en-IN" sz="2400" dirty="0"/>
              <a:t>) if</a:t>
            </a:r>
          </a:p>
        </p:txBody>
      </p:sp>
      <p:graphicFrame>
        <p:nvGraphicFramePr>
          <p:cNvPr id="31" name="Object 30" descr="f sub start expression x x end expression is less than 0 and">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5593596" y="3942603"/>
          <a:ext cx="1619394" cy="369795"/>
        </p:xfrm>
        <a:graphic>
          <a:graphicData uri="http://schemas.openxmlformats.org/presentationml/2006/ole">
            <mc:AlternateContent xmlns:mc="http://schemas.openxmlformats.org/markup-compatibility/2006">
              <mc:Choice xmlns:v="urn:schemas-microsoft-com:vml" Requires="v">
                <p:oleObj spid="_x0000_s70741" name="Equation" r:id="rId9" imgW="1396800" imgH="380880" progId="Equation.DSMT4">
                  <p:embed/>
                </p:oleObj>
              </mc:Choice>
              <mc:Fallback>
                <p:oleObj name="Equation" r:id="rId9" imgW="1396800" imgH="380880" progId="Equation.DSMT4">
                  <p:embed/>
                  <p:pic>
                    <p:nvPicPr>
                      <p:cNvPr id="31" name="Object 30" descr="f sub start expression x x end expression is less than 0 and">
                        <a:extLst>
                          <a:ext uri="{FF2B5EF4-FFF2-40B4-BE49-F238E27FC236}">
                            <a16:creationId xmlns:a16="http://schemas.microsoft.com/office/drawing/2014/main" id="{BA8F6C83-2B39-4C74-8EDD-D41ED1AB1692}"/>
                          </a:ext>
                        </a:extLst>
                      </p:cNvPr>
                      <p:cNvPicPr/>
                      <p:nvPr/>
                    </p:nvPicPr>
                    <p:blipFill>
                      <a:blip r:embed="rId10"/>
                      <a:stretch>
                        <a:fillRect/>
                      </a:stretch>
                    </p:blipFill>
                    <p:spPr>
                      <a:xfrm>
                        <a:off x="5593596" y="3942603"/>
                        <a:ext cx="1619394" cy="369795"/>
                      </a:xfrm>
                      <a:prstGeom prst="rect">
                        <a:avLst/>
                      </a:prstGeom>
                    </p:spPr>
                  </p:pic>
                </p:oleObj>
              </mc:Fallback>
            </mc:AlternateContent>
          </a:graphicData>
        </a:graphic>
      </p:graphicFrame>
      <p:graphicFrame>
        <p:nvGraphicFramePr>
          <p:cNvPr id="32" name="Object 31" descr="f sub start expression x x end expression f sub start expression y y end expression minus f sub start expression x y end expression, squared is greater than 0">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437217" y="4400159"/>
          <a:ext cx="2351088" cy="457200"/>
        </p:xfrm>
        <a:graphic>
          <a:graphicData uri="http://schemas.openxmlformats.org/presentationml/2006/ole">
            <mc:AlternateContent xmlns:mc="http://schemas.openxmlformats.org/markup-compatibility/2006">
              <mc:Choice xmlns:v="urn:schemas-microsoft-com:vml" Requires="v">
                <p:oleObj spid="_x0000_s70742" name="Equation" r:id="rId11" imgW="1968480" imgH="457200" progId="Equation.DSMT4">
                  <p:embed/>
                </p:oleObj>
              </mc:Choice>
              <mc:Fallback>
                <p:oleObj name="Equation" r:id="rId11" imgW="1968480" imgH="457200" progId="Equation.DSMT4">
                  <p:embed/>
                  <p:pic>
                    <p:nvPicPr>
                      <p:cNvPr id="32" name="Object 31" descr="f sub start expression x x end expression f sub start expression y y end expression minus f sub start expression x y end expression, squared is greater than 0">
                        <a:extLst>
                          <a:ext uri="{FF2B5EF4-FFF2-40B4-BE49-F238E27FC236}">
                            <a16:creationId xmlns:a16="http://schemas.microsoft.com/office/drawing/2014/main" id="{BA8F6C83-2B39-4C74-8EDD-D41ED1AB1692}"/>
                          </a:ext>
                        </a:extLst>
                      </p:cNvPr>
                      <p:cNvPicPr/>
                      <p:nvPr/>
                    </p:nvPicPr>
                    <p:blipFill>
                      <a:blip r:embed="rId12"/>
                      <a:stretch>
                        <a:fillRect/>
                      </a:stretch>
                    </p:blipFill>
                    <p:spPr>
                      <a:xfrm>
                        <a:off x="437217" y="4400159"/>
                        <a:ext cx="2351088" cy="457200"/>
                      </a:xfrm>
                      <a:prstGeom prst="rect">
                        <a:avLst/>
                      </a:prstGeom>
                    </p:spPr>
                  </p:pic>
                </p:oleObj>
              </mc:Fallback>
            </mc:AlternateContent>
          </a:graphicData>
        </a:graphic>
      </p:graphicFrame>
      <p:sp>
        <p:nvSpPr>
          <p:cNvPr id="20" name="Content Placeholder 19"/>
          <p:cNvSpPr>
            <a:spLocks noGrp="1"/>
          </p:cNvSpPr>
          <p:nvPr>
            <p:ph idx="19"/>
          </p:nvPr>
        </p:nvSpPr>
        <p:spPr>
          <a:xfrm>
            <a:off x="2928284" y="4414320"/>
            <a:ext cx="1338916" cy="428878"/>
          </a:xfrm>
        </p:spPr>
        <p:txBody>
          <a:bodyPr/>
          <a:lstStyle/>
          <a:p>
            <a:pPr marL="0" indent="0">
              <a:buNone/>
            </a:pPr>
            <a:r>
              <a:rPr lang="en-IN" sz="2400" dirty="0"/>
              <a:t>at (</a:t>
            </a:r>
            <a:r>
              <a:rPr lang="en-IN" sz="2400" i="1" dirty="0"/>
              <a:t>a</a:t>
            </a:r>
            <a:r>
              <a:rPr lang="en-IN" sz="2400" dirty="0"/>
              <a:t>, </a:t>
            </a:r>
            <a:r>
              <a:rPr lang="en-IN" sz="2400" i="1" dirty="0"/>
              <a:t>b</a:t>
            </a:r>
            <a:r>
              <a:rPr lang="en-IN" sz="2400" dirty="0"/>
              <a:t>).</a:t>
            </a:r>
          </a:p>
        </p:txBody>
      </p:sp>
      <p:graphicFrame>
        <p:nvGraphicFramePr>
          <p:cNvPr id="26" name="Object 25" descr="2 right parenthesis">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435809" y="4979988"/>
          <a:ext cx="344487" cy="334962"/>
        </p:xfrm>
        <a:graphic>
          <a:graphicData uri="http://schemas.openxmlformats.org/presentationml/2006/ole">
            <mc:AlternateContent xmlns:mc="http://schemas.openxmlformats.org/markup-compatibility/2006">
              <mc:Choice xmlns:v="urn:schemas-microsoft-com:vml" Requires="v">
                <p:oleObj spid="_x0000_s70743" name="Equation" r:id="rId13" imgW="291960" imgH="342720" progId="Equation.DSMT4">
                  <p:embed/>
                </p:oleObj>
              </mc:Choice>
              <mc:Fallback>
                <p:oleObj name="Equation" r:id="rId13" imgW="291960" imgH="342720" progId="Equation.DSMT4">
                  <p:embed/>
                  <p:pic>
                    <p:nvPicPr>
                      <p:cNvPr id="26" name="Object 25" descr="2 right parenthesis">
                        <a:extLst>
                          <a:ext uri="{FF2B5EF4-FFF2-40B4-BE49-F238E27FC236}">
                            <a16:creationId xmlns:a16="http://schemas.microsoft.com/office/drawing/2014/main" id="{BA8F6C83-2B39-4C74-8EDD-D41ED1AB1692}"/>
                          </a:ext>
                        </a:extLst>
                      </p:cNvPr>
                      <p:cNvPicPr/>
                      <p:nvPr/>
                    </p:nvPicPr>
                    <p:blipFill>
                      <a:blip r:embed="rId14"/>
                      <a:stretch>
                        <a:fillRect/>
                      </a:stretch>
                    </p:blipFill>
                    <p:spPr>
                      <a:xfrm>
                        <a:off x="435809" y="4979988"/>
                        <a:ext cx="344487" cy="334962"/>
                      </a:xfrm>
                      <a:prstGeom prst="rect">
                        <a:avLst/>
                      </a:prstGeom>
                    </p:spPr>
                  </p:pic>
                </p:oleObj>
              </mc:Fallback>
            </mc:AlternateContent>
          </a:graphicData>
        </a:graphic>
      </p:graphicFrame>
      <p:sp>
        <p:nvSpPr>
          <p:cNvPr id="21" name="Content Placeholder 20"/>
          <p:cNvSpPr>
            <a:spLocks noGrp="1"/>
          </p:cNvSpPr>
          <p:nvPr>
            <p:ph idx="20"/>
          </p:nvPr>
        </p:nvSpPr>
        <p:spPr>
          <a:xfrm>
            <a:off x="869196" y="4942218"/>
            <a:ext cx="4674737" cy="414642"/>
          </a:xfrm>
        </p:spPr>
        <p:txBody>
          <a:bodyPr/>
          <a:lstStyle/>
          <a:p>
            <a:pPr marL="0" indent="0">
              <a:buNone/>
            </a:pPr>
            <a:r>
              <a:rPr lang="en-IN" sz="2400" i="1" dirty="0"/>
              <a:t>f</a:t>
            </a:r>
            <a:r>
              <a:rPr lang="en-IN" sz="2400" dirty="0"/>
              <a:t> has a </a:t>
            </a:r>
            <a:r>
              <a:rPr lang="en-IN" sz="2400" b="1" dirty="0"/>
              <a:t>local minimum </a:t>
            </a:r>
            <a:r>
              <a:rPr lang="en-IN" sz="2400" dirty="0"/>
              <a:t>at (</a:t>
            </a:r>
            <a:r>
              <a:rPr lang="en-IN" sz="2400" i="1" dirty="0"/>
              <a:t>a</a:t>
            </a:r>
            <a:r>
              <a:rPr lang="en-IN" sz="2400" dirty="0"/>
              <a:t>, </a:t>
            </a:r>
            <a:r>
              <a:rPr lang="en-IN" sz="2400" i="1" dirty="0"/>
              <a:t>b</a:t>
            </a:r>
            <a:r>
              <a:rPr lang="en-IN" sz="2400" dirty="0"/>
              <a:t>) if</a:t>
            </a:r>
          </a:p>
        </p:txBody>
      </p:sp>
      <p:graphicFrame>
        <p:nvGraphicFramePr>
          <p:cNvPr id="33" name="Object 32" descr="f sub start expression x x end expression is greater than 0 and">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5634408" y="4947553"/>
          <a:ext cx="1635588" cy="373493"/>
        </p:xfrm>
        <a:graphic>
          <a:graphicData uri="http://schemas.openxmlformats.org/presentationml/2006/ole">
            <mc:AlternateContent xmlns:mc="http://schemas.openxmlformats.org/markup-compatibility/2006">
              <mc:Choice xmlns:v="urn:schemas-microsoft-com:vml" Requires="v">
                <p:oleObj spid="_x0000_s70744" name="Equation" r:id="rId15" imgW="1396800" imgH="380880" progId="Equation.DSMT4">
                  <p:embed/>
                </p:oleObj>
              </mc:Choice>
              <mc:Fallback>
                <p:oleObj name="Equation" r:id="rId15" imgW="1396800" imgH="380880" progId="Equation.DSMT4">
                  <p:embed/>
                  <p:pic>
                    <p:nvPicPr>
                      <p:cNvPr id="33" name="Object 32" descr="f sub start expression x x end expression is greater than 0 and">
                        <a:extLst>
                          <a:ext uri="{FF2B5EF4-FFF2-40B4-BE49-F238E27FC236}">
                            <a16:creationId xmlns:a16="http://schemas.microsoft.com/office/drawing/2014/main" id="{BA8F6C83-2B39-4C74-8EDD-D41ED1AB1692}"/>
                          </a:ext>
                        </a:extLst>
                      </p:cNvPr>
                      <p:cNvPicPr/>
                      <p:nvPr/>
                    </p:nvPicPr>
                    <p:blipFill>
                      <a:blip r:embed="rId16"/>
                      <a:stretch>
                        <a:fillRect/>
                      </a:stretch>
                    </p:blipFill>
                    <p:spPr>
                      <a:xfrm>
                        <a:off x="5634408" y="4947553"/>
                        <a:ext cx="1635588" cy="373493"/>
                      </a:xfrm>
                      <a:prstGeom prst="rect">
                        <a:avLst/>
                      </a:prstGeom>
                    </p:spPr>
                  </p:pic>
                </p:oleObj>
              </mc:Fallback>
            </mc:AlternateContent>
          </a:graphicData>
        </a:graphic>
      </p:graphicFrame>
      <p:graphicFrame>
        <p:nvGraphicFramePr>
          <p:cNvPr id="34" name="Object 33" descr="f sub start expression x x end expression f sub start expression y y end expression minus f sub start expression x y end expression, squared is greater than 0">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443599" y="5398511"/>
          <a:ext cx="2259350" cy="439359"/>
        </p:xfrm>
        <a:graphic>
          <a:graphicData uri="http://schemas.openxmlformats.org/presentationml/2006/ole">
            <mc:AlternateContent xmlns:mc="http://schemas.openxmlformats.org/markup-compatibility/2006">
              <mc:Choice xmlns:v="urn:schemas-microsoft-com:vml" Requires="v">
                <p:oleObj spid="_x0000_s70745" name="Equation" r:id="rId17" imgW="1968480" imgH="457200" progId="Equation.DSMT4">
                  <p:embed/>
                </p:oleObj>
              </mc:Choice>
              <mc:Fallback>
                <p:oleObj name="Equation" r:id="rId17" imgW="1968480" imgH="457200" progId="Equation.DSMT4">
                  <p:embed/>
                  <p:pic>
                    <p:nvPicPr>
                      <p:cNvPr id="34" name="Object 33" descr="f sub start expression x x end expression f sub start expression y y end expression minus f sub start expression x y end expression, squared is greater than 0">
                        <a:extLst>
                          <a:ext uri="{FF2B5EF4-FFF2-40B4-BE49-F238E27FC236}">
                            <a16:creationId xmlns:a16="http://schemas.microsoft.com/office/drawing/2014/main" id="{BA8F6C83-2B39-4C74-8EDD-D41ED1AB1692}"/>
                          </a:ext>
                        </a:extLst>
                      </p:cNvPr>
                      <p:cNvPicPr/>
                      <p:nvPr/>
                    </p:nvPicPr>
                    <p:blipFill>
                      <a:blip r:embed="rId18"/>
                      <a:stretch>
                        <a:fillRect/>
                      </a:stretch>
                    </p:blipFill>
                    <p:spPr>
                      <a:xfrm>
                        <a:off x="443599" y="5398511"/>
                        <a:ext cx="2259350" cy="439359"/>
                      </a:xfrm>
                      <a:prstGeom prst="rect">
                        <a:avLst/>
                      </a:prstGeom>
                    </p:spPr>
                  </p:pic>
                </p:oleObj>
              </mc:Fallback>
            </mc:AlternateContent>
          </a:graphicData>
        </a:graphic>
      </p:graphicFrame>
      <p:sp>
        <p:nvSpPr>
          <p:cNvPr id="22" name="Content Placeholder 21"/>
          <p:cNvSpPr>
            <a:spLocks noGrp="1"/>
          </p:cNvSpPr>
          <p:nvPr>
            <p:ph idx="21"/>
          </p:nvPr>
        </p:nvSpPr>
        <p:spPr>
          <a:xfrm>
            <a:off x="2838261" y="5410515"/>
            <a:ext cx="1342089" cy="411308"/>
          </a:xfrm>
        </p:spPr>
        <p:txBody>
          <a:bodyPr/>
          <a:lstStyle/>
          <a:p>
            <a:pPr marL="0" indent="0">
              <a:buNone/>
            </a:pPr>
            <a:r>
              <a:rPr lang="en-IN" sz="2400" dirty="0"/>
              <a:t>at (</a:t>
            </a:r>
            <a:r>
              <a:rPr lang="en-IN" sz="2400" i="1" dirty="0"/>
              <a:t>a</a:t>
            </a:r>
            <a:r>
              <a:rPr lang="en-IN" sz="2400" dirty="0"/>
              <a:t>, </a:t>
            </a:r>
            <a:r>
              <a:rPr lang="en-IN" sz="2400" i="1" dirty="0"/>
              <a:t>b</a:t>
            </a:r>
            <a:r>
              <a:rPr lang="en-IN" sz="2400" dirty="0"/>
              <a:t>).</a:t>
            </a:r>
          </a:p>
        </p:txBody>
      </p:sp>
      <p:graphicFrame>
        <p:nvGraphicFramePr>
          <p:cNvPr id="27" name="Object 26" descr="3 right parenthesis">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474749" y="5954228"/>
          <a:ext cx="449263" cy="334962"/>
        </p:xfrm>
        <a:graphic>
          <a:graphicData uri="http://schemas.openxmlformats.org/presentationml/2006/ole">
            <mc:AlternateContent xmlns:mc="http://schemas.openxmlformats.org/markup-compatibility/2006">
              <mc:Choice xmlns:v="urn:schemas-microsoft-com:vml" Requires="v">
                <p:oleObj spid="_x0000_s70746" name="Equation" r:id="rId19" imgW="380880" imgH="342720" progId="Equation.DSMT4">
                  <p:embed/>
                </p:oleObj>
              </mc:Choice>
              <mc:Fallback>
                <p:oleObj name="Equation" r:id="rId19" imgW="380880" imgH="342720" progId="Equation.DSMT4">
                  <p:embed/>
                  <p:pic>
                    <p:nvPicPr>
                      <p:cNvPr id="27" name="Object 26" descr="3 right parenthesis">
                        <a:extLst>
                          <a:ext uri="{FF2B5EF4-FFF2-40B4-BE49-F238E27FC236}">
                            <a16:creationId xmlns:a16="http://schemas.microsoft.com/office/drawing/2014/main" id="{BA8F6C83-2B39-4C74-8EDD-D41ED1AB1692}"/>
                          </a:ext>
                        </a:extLst>
                      </p:cNvPr>
                      <p:cNvPicPr/>
                      <p:nvPr/>
                    </p:nvPicPr>
                    <p:blipFill>
                      <a:blip r:embed="rId20"/>
                      <a:stretch>
                        <a:fillRect/>
                      </a:stretch>
                    </p:blipFill>
                    <p:spPr>
                      <a:xfrm>
                        <a:off x="474749" y="5954228"/>
                        <a:ext cx="449263" cy="334962"/>
                      </a:xfrm>
                      <a:prstGeom prst="rect">
                        <a:avLst/>
                      </a:prstGeom>
                    </p:spPr>
                  </p:pic>
                </p:oleObj>
              </mc:Fallback>
            </mc:AlternateContent>
          </a:graphicData>
        </a:graphic>
      </p:graphicFrame>
      <p:sp>
        <p:nvSpPr>
          <p:cNvPr id="23" name="Content Placeholder 22"/>
          <p:cNvSpPr>
            <a:spLocks noGrp="1"/>
          </p:cNvSpPr>
          <p:nvPr>
            <p:ph idx="22"/>
          </p:nvPr>
        </p:nvSpPr>
        <p:spPr>
          <a:xfrm>
            <a:off x="1031009" y="5913926"/>
            <a:ext cx="4280647" cy="410674"/>
          </a:xfrm>
        </p:spPr>
        <p:txBody>
          <a:bodyPr/>
          <a:lstStyle/>
          <a:p>
            <a:pPr marL="0" indent="0">
              <a:buNone/>
            </a:pPr>
            <a:r>
              <a:rPr lang="en-IN" sz="2400" i="1" dirty="0"/>
              <a:t>f</a:t>
            </a:r>
            <a:r>
              <a:rPr lang="en-IN" sz="2400" dirty="0"/>
              <a:t> has a </a:t>
            </a:r>
            <a:r>
              <a:rPr lang="en-IN" sz="2400" b="1" dirty="0"/>
              <a:t>saddle point </a:t>
            </a:r>
            <a:r>
              <a:rPr lang="en-IN" sz="2400" dirty="0"/>
              <a:t>at (</a:t>
            </a:r>
            <a:r>
              <a:rPr lang="en-IN" sz="2400" i="1" dirty="0"/>
              <a:t>a</a:t>
            </a:r>
            <a:r>
              <a:rPr lang="en-IN" sz="2400" dirty="0"/>
              <a:t>, </a:t>
            </a:r>
            <a:r>
              <a:rPr lang="en-IN" sz="2400" i="1" dirty="0"/>
              <a:t>b</a:t>
            </a:r>
            <a:r>
              <a:rPr lang="en-IN" sz="2400" dirty="0"/>
              <a:t>) if</a:t>
            </a:r>
          </a:p>
        </p:txBody>
      </p:sp>
      <p:graphicFrame>
        <p:nvGraphicFramePr>
          <p:cNvPr id="35" name="Object 34" descr="f sub start expression x x end expression, f sub start expression y y end expression minus f sub start expression x y end expression, squared is less than 0">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5384751" y="5866974"/>
          <a:ext cx="2143335" cy="422216"/>
        </p:xfrm>
        <a:graphic>
          <a:graphicData uri="http://schemas.openxmlformats.org/presentationml/2006/ole">
            <mc:AlternateContent xmlns:mc="http://schemas.openxmlformats.org/markup-compatibility/2006">
              <mc:Choice xmlns:v="urn:schemas-microsoft-com:vml" Requires="v">
                <p:oleObj spid="_x0000_s70747" name="Equation" r:id="rId21" imgW="1942920" imgH="457200" progId="Equation.DSMT4">
                  <p:embed/>
                </p:oleObj>
              </mc:Choice>
              <mc:Fallback>
                <p:oleObj name="Equation" r:id="rId21" imgW="1942920" imgH="457200" progId="Equation.DSMT4">
                  <p:embed/>
                  <p:pic>
                    <p:nvPicPr>
                      <p:cNvPr id="35" name="Object 34" descr="f sub start expression x x end expression, f sub start expression y y end expression minus f sub start expression x y end expression, squared is less than 0">
                        <a:extLst>
                          <a:ext uri="{FF2B5EF4-FFF2-40B4-BE49-F238E27FC236}">
                            <a16:creationId xmlns:a16="http://schemas.microsoft.com/office/drawing/2014/main" id="{BA8F6C83-2B39-4C74-8EDD-D41ED1AB1692}"/>
                          </a:ext>
                        </a:extLst>
                      </p:cNvPr>
                      <p:cNvPicPr/>
                      <p:nvPr/>
                    </p:nvPicPr>
                    <p:blipFill>
                      <a:blip r:embed="rId22"/>
                      <a:stretch>
                        <a:fillRect/>
                      </a:stretch>
                    </p:blipFill>
                    <p:spPr>
                      <a:xfrm>
                        <a:off x="5384751" y="5866974"/>
                        <a:ext cx="2143335" cy="422216"/>
                      </a:xfrm>
                      <a:prstGeom prst="rect">
                        <a:avLst/>
                      </a:prstGeom>
                    </p:spPr>
                  </p:pic>
                </p:oleObj>
              </mc:Fallback>
            </mc:AlternateContent>
          </a:graphicData>
        </a:graphic>
      </p:graphicFrame>
      <p:sp>
        <p:nvSpPr>
          <p:cNvPr id="24" name="Content Placeholder 23"/>
          <p:cNvSpPr>
            <a:spLocks noGrp="1"/>
          </p:cNvSpPr>
          <p:nvPr>
            <p:ph idx="23"/>
          </p:nvPr>
        </p:nvSpPr>
        <p:spPr>
          <a:xfrm>
            <a:off x="7642587" y="5887403"/>
            <a:ext cx="1288569" cy="413899"/>
          </a:xfrm>
        </p:spPr>
        <p:txBody>
          <a:bodyPr/>
          <a:lstStyle/>
          <a:p>
            <a:pPr marL="0" indent="0">
              <a:buNone/>
            </a:pPr>
            <a:r>
              <a:rPr lang="en-IN" sz="2400" dirty="0"/>
              <a:t>at (</a:t>
            </a:r>
            <a:r>
              <a:rPr lang="en-IN" sz="2400" i="1" dirty="0"/>
              <a:t>a</a:t>
            </a:r>
            <a:r>
              <a:rPr lang="en-IN" sz="2400" dirty="0"/>
              <a:t>, </a:t>
            </a:r>
            <a:r>
              <a:rPr lang="en-IN" sz="2400" i="1" dirty="0"/>
              <a:t>b</a:t>
            </a:r>
            <a:r>
              <a:rPr lang="en-IN" sz="2400" dirty="0"/>
              <a:t>).</a:t>
            </a:r>
            <a:endParaRPr lang="en-US" sz="2400" b="1" dirty="0"/>
          </a:p>
        </p:txBody>
      </p:sp>
    </p:spTree>
    <p:extLst>
      <p:ext uri="{BB962C8B-B14F-4D97-AF65-F5344CB8AC3E}">
        <p14:creationId xmlns:p14="http://schemas.microsoft.com/office/powerpoint/2010/main" val="23235289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dirty="0"/>
              <a:t>Derivative Tests for Local Extreme Values </a:t>
            </a:r>
            <a:r>
              <a:rPr lang="en-IN" sz="2000" b="0" dirty="0"/>
              <a:t>(10 of 17)</a:t>
            </a:r>
            <a:endParaRPr lang="en-IN" sz="2000" dirty="0"/>
          </a:p>
        </p:txBody>
      </p:sp>
      <p:graphicFrame>
        <p:nvGraphicFramePr>
          <p:cNvPr id="11" name="Object 10" descr="4 right parenthesis">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449172" y="1639582"/>
          <a:ext cx="411488" cy="316876"/>
        </p:xfrm>
        <a:graphic>
          <a:graphicData uri="http://schemas.openxmlformats.org/presentationml/2006/ole">
            <mc:AlternateContent xmlns:mc="http://schemas.openxmlformats.org/markup-compatibility/2006">
              <mc:Choice xmlns:v="urn:schemas-microsoft-com:vml" Requires="v">
                <p:oleObj spid="_x0000_s71714" name="Equation" r:id="rId3" imgW="368280" imgH="342720" progId="Equation.DSMT4">
                  <p:embed/>
                </p:oleObj>
              </mc:Choice>
              <mc:Fallback>
                <p:oleObj name="Equation" r:id="rId3" imgW="368280" imgH="342720" progId="Equation.DSMT4">
                  <p:embed/>
                  <p:pic>
                    <p:nvPicPr>
                      <p:cNvPr id="11" name="Object 10" descr="4 right parenthesis">
                        <a:extLst>
                          <a:ext uri="{FF2B5EF4-FFF2-40B4-BE49-F238E27FC236}">
                            <a16:creationId xmlns:a16="http://schemas.microsoft.com/office/drawing/2014/main" id="{BA8F6C83-2B39-4C74-8EDD-D41ED1AB1692}"/>
                          </a:ext>
                        </a:extLst>
                      </p:cNvPr>
                      <p:cNvPicPr/>
                      <p:nvPr/>
                    </p:nvPicPr>
                    <p:blipFill>
                      <a:blip r:embed="rId4"/>
                      <a:stretch>
                        <a:fillRect/>
                      </a:stretch>
                    </p:blipFill>
                    <p:spPr>
                      <a:xfrm>
                        <a:off x="449172" y="1639582"/>
                        <a:ext cx="411488" cy="316876"/>
                      </a:xfrm>
                      <a:prstGeom prst="rect">
                        <a:avLst/>
                      </a:prstGeom>
                    </p:spPr>
                  </p:pic>
                </p:oleObj>
              </mc:Fallback>
            </mc:AlternateContent>
          </a:graphicData>
        </a:graphic>
      </p:graphicFrame>
      <p:sp>
        <p:nvSpPr>
          <p:cNvPr id="3" name="Content Placeholder 2"/>
          <p:cNvSpPr>
            <a:spLocks noGrp="1"/>
          </p:cNvSpPr>
          <p:nvPr>
            <p:ph idx="1"/>
          </p:nvPr>
        </p:nvSpPr>
        <p:spPr>
          <a:xfrm>
            <a:off x="977900" y="1600200"/>
            <a:ext cx="4876800" cy="426903"/>
          </a:xfrm>
        </p:spPr>
        <p:txBody>
          <a:bodyPr/>
          <a:lstStyle/>
          <a:p>
            <a:pPr marL="0" indent="0">
              <a:buNone/>
            </a:pPr>
            <a:r>
              <a:rPr lang="en-IN" sz="2400" b="1" dirty="0"/>
              <a:t>the test is inconclusive </a:t>
            </a:r>
            <a:r>
              <a:rPr lang="en-IN" sz="2400" dirty="0"/>
              <a:t>at (</a:t>
            </a:r>
            <a:r>
              <a:rPr lang="en-IN" sz="2400" i="1" dirty="0"/>
              <a:t>a</a:t>
            </a:r>
            <a:r>
              <a:rPr lang="en-IN" sz="2400" dirty="0"/>
              <a:t>, </a:t>
            </a:r>
            <a:r>
              <a:rPr lang="en-IN" sz="2400" i="1" dirty="0"/>
              <a:t>b</a:t>
            </a:r>
            <a:r>
              <a:rPr lang="en-IN" sz="2400" dirty="0"/>
              <a:t>) if</a:t>
            </a:r>
          </a:p>
        </p:txBody>
      </p:sp>
      <p:graphicFrame>
        <p:nvGraphicFramePr>
          <p:cNvPr id="29" name="Object 28" descr="f sub start expression x x end expression f sub start expression y y end expression minus f sub start expression x y end expression, squared = 0">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5930900" y="1563905"/>
          <a:ext cx="2259350" cy="439359"/>
        </p:xfrm>
        <a:graphic>
          <a:graphicData uri="http://schemas.openxmlformats.org/presentationml/2006/ole">
            <mc:AlternateContent xmlns:mc="http://schemas.openxmlformats.org/markup-compatibility/2006">
              <mc:Choice xmlns:v="urn:schemas-microsoft-com:vml" Requires="v">
                <p:oleObj spid="_x0000_s71715" name="Equation" r:id="rId5" imgW="1968480" imgH="457200" progId="Equation.DSMT4">
                  <p:embed/>
                </p:oleObj>
              </mc:Choice>
              <mc:Fallback>
                <p:oleObj name="Equation" r:id="rId5" imgW="1968480" imgH="457200" progId="Equation.DSMT4">
                  <p:embed/>
                  <p:pic>
                    <p:nvPicPr>
                      <p:cNvPr id="29" name="Object 28" descr="f sub start expression x x end expression f sub start expression y y end expression minus f sub start expression x y end expression, squared = 0">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5930900" y="1563905"/>
                        <a:ext cx="2259350" cy="439359"/>
                      </a:xfrm>
                      <a:prstGeom prst="rect">
                        <a:avLst/>
                      </a:prstGeom>
                    </p:spPr>
                  </p:pic>
                </p:oleObj>
              </mc:Fallback>
            </mc:AlternateContent>
          </a:graphicData>
        </a:graphic>
      </p:graphicFrame>
      <p:sp>
        <p:nvSpPr>
          <p:cNvPr id="14" name="Content Placeholder 13"/>
          <p:cNvSpPr>
            <a:spLocks noGrp="1"/>
          </p:cNvSpPr>
          <p:nvPr>
            <p:ph idx="13"/>
          </p:nvPr>
        </p:nvSpPr>
        <p:spPr>
          <a:xfrm>
            <a:off x="457200" y="2099058"/>
            <a:ext cx="8229600" cy="806068"/>
          </a:xfrm>
        </p:spPr>
        <p:txBody>
          <a:bodyPr/>
          <a:lstStyle/>
          <a:p>
            <a:pPr marL="0" indent="0">
              <a:buNone/>
            </a:pPr>
            <a:r>
              <a:rPr lang="en-IN" sz="2400" dirty="0"/>
              <a:t>at (</a:t>
            </a:r>
            <a:r>
              <a:rPr lang="en-IN" sz="2400" i="1" dirty="0"/>
              <a:t>a</a:t>
            </a:r>
            <a:r>
              <a:rPr lang="en-IN" sz="2400" dirty="0"/>
              <a:t>, </a:t>
            </a:r>
            <a:r>
              <a:rPr lang="en-IN" sz="2400" i="1" dirty="0"/>
              <a:t>b</a:t>
            </a:r>
            <a:r>
              <a:rPr lang="en-IN" sz="2400" dirty="0"/>
              <a:t>). In this case, we must find some other way to determine the behavior of </a:t>
            </a:r>
            <a:r>
              <a:rPr lang="en-IN" sz="2400" i="1" dirty="0"/>
              <a:t>f</a:t>
            </a:r>
            <a:r>
              <a:rPr lang="en-IN" sz="2400" dirty="0"/>
              <a:t> at (</a:t>
            </a:r>
            <a:r>
              <a:rPr lang="en-IN" sz="2400" i="1" dirty="0"/>
              <a:t>a</a:t>
            </a:r>
            <a:r>
              <a:rPr lang="en-IN" sz="2400" dirty="0"/>
              <a:t>, </a:t>
            </a:r>
            <a:r>
              <a:rPr lang="en-IN" sz="2400" i="1" dirty="0"/>
              <a:t>b</a:t>
            </a:r>
            <a:r>
              <a:rPr lang="en-IN" sz="2400" dirty="0"/>
              <a:t>).</a:t>
            </a:r>
          </a:p>
        </p:txBody>
      </p:sp>
      <p:sp>
        <p:nvSpPr>
          <p:cNvPr id="15" name="Content Placeholder 14"/>
          <p:cNvSpPr>
            <a:spLocks noGrp="1"/>
          </p:cNvSpPr>
          <p:nvPr>
            <p:ph idx="14"/>
          </p:nvPr>
        </p:nvSpPr>
        <p:spPr>
          <a:xfrm>
            <a:off x="443753" y="3143250"/>
            <a:ext cx="2223247" cy="423231"/>
          </a:xfrm>
        </p:spPr>
        <p:txBody>
          <a:bodyPr/>
          <a:lstStyle/>
          <a:p>
            <a:pPr marL="0" indent="0">
              <a:buNone/>
            </a:pPr>
            <a:r>
              <a:rPr lang="en-IN" sz="2400" dirty="0"/>
              <a:t>The expression</a:t>
            </a:r>
          </a:p>
        </p:txBody>
      </p:sp>
      <p:graphicFrame>
        <p:nvGraphicFramePr>
          <p:cNvPr id="30" name="Object 29" descr="f sub start expression x x end expression f sub start expression y y end expression minus f sub start expression x y end expression, squared ">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2781254" y="3131286"/>
          <a:ext cx="1685387" cy="431072"/>
        </p:xfrm>
        <a:graphic>
          <a:graphicData uri="http://schemas.openxmlformats.org/presentationml/2006/ole">
            <mc:AlternateContent xmlns:mc="http://schemas.openxmlformats.org/markup-compatibility/2006">
              <mc:Choice xmlns:v="urn:schemas-microsoft-com:vml" Requires="v">
                <p:oleObj spid="_x0000_s71716" name="Equation" r:id="rId7" imgW="1498320" imgH="457200" progId="Equation.DSMT4">
                  <p:embed/>
                </p:oleObj>
              </mc:Choice>
              <mc:Fallback>
                <p:oleObj name="Equation" r:id="rId7" imgW="1498320" imgH="457200" progId="Equation.DSMT4">
                  <p:embed/>
                  <p:pic>
                    <p:nvPicPr>
                      <p:cNvPr id="30" name="Object 29" descr="f sub start expression x x end expression f sub start expression y y end expression minus f sub start expression x y end expression, squared ">
                        <a:extLst>
                          <a:ext uri="{FF2B5EF4-FFF2-40B4-BE49-F238E27FC236}">
                            <a16:creationId xmlns:a16="http://schemas.microsoft.com/office/drawing/2014/main" id="{BA8F6C83-2B39-4C74-8EDD-D41ED1AB1692}"/>
                          </a:ext>
                        </a:extLst>
                      </p:cNvPr>
                      <p:cNvPicPr/>
                      <p:nvPr/>
                    </p:nvPicPr>
                    <p:blipFill>
                      <a:blip r:embed="rId8"/>
                      <a:stretch>
                        <a:fillRect/>
                      </a:stretch>
                    </p:blipFill>
                    <p:spPr>
                      <a:xfrm>
                        <a:off x="2781254" y="3131286"/>
                        <a:ext cx="1685387" cy="431072"/>
                      </a:xfrm>
                      <a:prstGeom prst="rect">
                        <a:avLst/>
                      </a:prstGeom>
                    </p:spPr>
                  </p:pic>
                </p:oleObj>
              </mc:Fallback>
            </mc:AlternateContent>
          </a:graphicData>
        </a:graphic>
      </p:graphicFrame>
      <p:sp>
        <p:nvSpPr>
          <p:cNvPr id="16" name="Content Placeholder 15"/>
          <p:cNvSpPr>
            <a:spLocks noGrp="1"/>
          </p:cNvSpPr>
          <p:nvPr>
            <p:ph idx="15"/>
          </p:nvPr>
        </p:nvSpPr>
        <p:spPr>
          <a:xfrm>
            <a:off x="4580895" y="3152775"/>
            <a:ext cx="3724906" cy="442491"/>
          </a:xfrm>
        </p:spPr>
        <p:txBody>
          <a:bodyPr/>
          <a:lstStyle/>
          <a:p>
            <a:pPr marL="0" indent="0">
              <a:buNone/>
            </a:pPr>
            <a:r>
              <a:rPr lang="en-IN" sz="2400" dirty="0"/>
              <a:t>is called the </a:t>
            </a:r>
            <a:r>
              <a:rPr lang="en-IN" sz="2400" b="1" dirty="0"/>
              <a:t>discriminant</a:t>
            </a:r>
            <a:endParaRPr lang="en-IN" sz="2400" dirty="0"/>
          </a:p>
        </p:txBody>
      </p:sp>
      <p:sp>
        <p:nvSpPr>
          <p:cNvPr id="17" name="Content Placeholder 16"/>
          <p:cNvSpPr>
            <a:spLocks noGrp="1"/>
          </p:cNvSpPr>
          <p:nvPr>
            <p:ph idx="16"/>
          </p:nvPr>
        </p:nvSpPr>
        <p:spPr>
          <a:xfrm>
            <a:off x="443753" y="3672482"/>
            <a:ext cx="7705913" cy="778332"/>
          </a:xfrm>
        </p:spPr>
        <p:txBody>
          <a:bodyPr/>
          <a:lstStyle/>
          <a:p>
            <a:pPr marL="0" indent="0">
              <a:buNone/>
            </a:pPr>
            <a:r>
              <a:rPr lang="en-IN" sz="2400" dirty="0"/>
              <a:t>or </a:t>
            </a:r>
            <a:r>
              <a:rPr lang="en-IN" sz="2400" b="1" dirty="0"/>
              <a:t>Hessian </a:t>
            </a:r>
            <a:r>
              <a:rPr lang="en-IN" sz="2400" dirty="0"/>
              <a:t>of </a:t>
            </a:r>
            <a:r>
              <a:rPr lang="en-IN" sz="2400" i="1" dirty="0"/>
              <a:t>f</a:t>
            </a:r>
            <a:r>
              <a:rPr lang="en-IN" sz="2400" dirty="0"/>
              <a:t>. It is sometimes easier to remember it in determinant form,</a:t>
            </a:r>
            <a:endParaRPr lang="en-US" sz="2400" b="1" dirty="0"/>
          </a:p>
        </p:txBody>
      </p:sp>
      <p:graphicFrame>
        <p:nvGraphicFramePr>
          <p:cNvPr id="31" name="Object 30" descr="f sub start expression x x end expression, f sub start expression y y end expression minus f sub start expression x y end expression, squared = a 2 cross 2 determinant with row entries as follows. Row 1. f sub start expression x x end expression f sub start expression x y end expression. Row 2. f sub start expression x y end expression f sub start expression y y end expression.">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2631778" y="4707149"/>
          <a:ext cx="3898232" cy="1130561"/>
        </p:xfrm>
        <a:graphic>
          <a:graphicData uri="http://schemas.openxmlformats.org/presentationml/2006/ole">
            <mc:AlternateContent xmlns:mc="http://schemas.openxmlformats.org/markup-compatibility/2006">
              <mc:Choice xmlns:v="urn:schemas-microsoft-com:vml" Requires="v">
                <p:oleObj spid="_x0000_s71717" name="Equation" r:id="rId9" imgW="2869920" imgH="965160" progId="Equation.DSMT4">
                  <p:embed/>
                </p:oleObj>
              </mc:Choice>
              <mc:Fallback>
                <p:oleObj name="Equation" r:id="rId9" imgW="2869920" imgH="965160" progId="Equation.DSMT4">
                  <p:embed/>
                  <p:pic>
                    <p:nvPicPr>
                      <p:cNvPr id="31" name="Object 30" descr="f sub start expression x x end expression, f sub start expression y y end expression minus f sub start expression x y end expression, squared = a 2 cross 2 determinant with row entries as follows. Row 1. f sub start expression x x end expression f sub start expression x y end expression. Row 2. f sub start expression x y end expression f sub start expression y y end expression.">
                        <a:extLst>
                          <a:ext uri="{FF2B5EF4-FFF2-40B4-BE49-F238E27FC236}">
                            <a16:creationId xmlns:a16="http://schemas.microsoft.com/office/drawing/2014/main" id="{BA8F6C83-2B39-4C74-8EDD-D41ED1AB1692}"/>
                          </a:ext>
                        </a:extLst>
                      </p:cNvPr>
                      <p:cNvPicPr/>
                      <p:nvPr/>
                    </p:nvPicPr>
                    <p:blipFill>
                      <a:blip r:embed="rId10"/>
                      <a:stretch>
                        <a:fillRect/>
                      </a:stretch>
                    </p:blipFill>
                    <p:spPr>
                      <a:xfrm>
                        <a:off x="2631778" y="4707149"/>
                        <a:ext cx="3898232" cy="1130561"/>
                      </a:xfrm>
                      <a:prstGeom prst="rect">
                        <a:avLst/>
                      </a:prstGeom>
                    </p:spPr>
                  </p:pic>
                </p:oleObj>
              </mc:Fallback>
            </mc:AlternateContent>
          </a:graphicData>
        </a:graphic>
      </p:graphicFrame>
    </p:spTree>
    <p:extLst>
      <p:ext uri="{BB962C8B-B14F-4D97-AF65-F5344CB8AC3E}">
        <p14:creationId xmlns:p14="http://schemas.microsoft.com/office/powerpoint/2010/main" val="34193314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dirty="0"/>
              <a:t>Derivative Tests for Local Extreme Values </a:t>
            </a:r>
            <a:r>
              <a:rPr lang="en-IN" sz="2000" b="0" dirty="0"/>
              <a:t>(11 of 17)</a:t>
            </a:r>
            <a:endParaRPr lang="en-IN" sz="2000" dirty="0"/>
          </a:p>
        </p:txBody>
      </p:sp>
      <p:sp>
        <p:nvSpPr>
          <p:cNvPr id="3" name="Content Placeholder 2"/>
          <p:cNvSpPr>
            <a:spLocks noGrp="1"/>
          </p:cNvSpPr>
          <p:nvPr>
            <p:ph idx="1"/>
          </p:nvPr>
        </p:nvSpPr>
        <p:spPr>
          <a:xfrm>
            <a:off x="457200" y="1600201"/>
            <a:ext cx="7696200" cy="426903"/>
          </a:xfrm>
        </p:spPr>
        <p:txBody>
          <a:bodyPr/>
          <a:lstStyle/>
          <a:p>
            <a:pPr marL="0" indent="0">
              <a:buNone/>
            </a:pPr>
            <a:r>
              <a:rPr lang="en-IN" sz="2400" b="1" dirty="0"/>
              <a:t>Example:</a:t>
            </a:r>
            <a:r>
              <a:rPr lang="en-IN" sz="2400" dirty="0"/>
              <a:t> Find the local extreme values of the function</a:t>
            </a:r>
          </a:p>
        </p:txBody>
      </p:sp>
      <p:graphicFrame>
        <p:nvGraphicFramePr>
          <p:cNvPr id="14" name="Object 13" descr="f of x and y = x y minus x squared minus y squared minus 2 x minus 2 y + 4.">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1855708" y="2261513"/>
          <a:ext cx="5432584" cy="429577"/>
        </p:xfrm>
        <a:graphic>
          <a:graphicData uri="http://schemas.openxmlformats.org/presentationml/2006/ole">
            <mc:AlternateContent xmlns:mc="http://schemas.openxmlformats.org/markup-compatibility/2006">
              <mc:Choice xmlns:v="urn:schemas-microsoft-com:vml" Requires="v">
                <p:oleObj spid="_x0000_s72730" name="Equation" r:id="rId3" imgW="4305240" imgH="406080" progId="Equation.DSMT4">
                  <p:embed/>
                </p:oleObj>
              </mc:Choice>
              <mc:Fallback>
                <p:oleObj name="Equation" r:id="rId3" imgW="4305240" imgH="406080" progId="Equation.DSMT4">
                  <p:embed/>
                  <p:pic>
                    <p:nvPicPr>
                      <p:cNvPr id="14" name="Object 13" descr="f of x and y = x y minus x squared minus y squared minus 2 x minus 2 y + 4.">
                        <a:extLst>
                          <a:ext uri="{FF2B5EF4-FFF2-40B4-BE49-F238E27FC236}">
                            <a16:creationId xmlns:a16="http://schemas.microsoft.com/office/drawing/2014/main" id="{BA8F6C83-2B39-4C74-8EDD-D41ED1AB1692}"/>
                          </a:ext>
                        </a:extLst>
                      </p:cNvPr>
                      <p:cNvPicPr/>
                      <p:nvPr/>
                    </p:nvPicPr>
                    <p:blipFill>
                      <a:blip r:embed="rId4"/>
                      <a:stretch>
                        <a:fillRect/>
                      </a:stretch>
                    </p:blipFill>
                    <p:spPr>
                      <a:xfrm>
                        <a:off x="1855708" y="2261513"/>
                        <a:ext cx="5432584" cy="429577"/>
                      </a:xfrm>
                      <a:prstGeom prst="rect">
                        <a:avLst/>
                      </a:prstGeom>
                    </p:spPr>
                  </p:pic>
                </p:oleObj>
              </mc:Fallback>
            </mc:AlternateContent>
          </a:graphicData>
        </a:graphic>
      </p:graphicFrame>
      <p:sp>
        <p:nvSpPr>
          <p:cNvPr id="4" name="Content Placeholder 3"/>
          <p:cNvSpPr>
            <a:spLocks noGrp="1"/>
          </p:cNvSpPr>
          <p:nvPr>
            <p:ph idx="13"/>
          </p:nvPr>
        </p:nvSpPr>
        <p:spPr>
          <a:xfrm>
            <a:off x="457200" y="2946708"/>
            <a:ext cx="8229600" cy="1165567"/>
          </a:xfrm>
        </p:spPr>
        <p:txBody>
          <a:bodyPr/>
          <a:lstStyle/>
          <a:p>
            <a:pPr marL="0" indent="0">
              <a:buNone/>
            </a:pPr>
            <a:r>
              <a:rPr lang="en-IN" sz="2400" b="1" dirty="0"/>
              <a:t>Solution:</a:t>
            </a:r>
            <a:r>
              <a:rPr lang="en-IN" sz="2400" dirty="0"/>
              <a:t> The function is defined and differentiable for all </a:t>
            </a:r>
            <a:r>
              <a:rPr lang="en-IN" sz="2400" i="1" dirty="0"/>
              <a:t>x </a:t>
            </a:r>
            <a:r>
              <a:rPr lang="en-IN" sz="2400" dirty="0"/>
              <a:t>and </a:t>
            </a:r>
            <a:r>
              <a:rPr lang="en-IN" sz="2400" i="1" dirty="0"/>
              <a:t>y</a:t>
            </a:r>
            <a:r>
              <a:rPr lang="en-IN" sz="2400" dirty="0"/>
              <a:t>, and its domain has no boundary points. The function therefore has extreme values only at the points where</a:t>
            </a:r>
          </a:p>
        </p:txBody>
      </p:sp>
      <p:graphicFrame>
        <p:nvGraphicFramePr>
          <p:cNvPr id="15" name="Object 14" descr="f sub x and f sub y">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445264" y="4175048"/>
          <a:ext cx="1332773" cy="422666"/>
        </p:xfrm>
        <a:graphic>
          <a:graphicData uri="http://schemas.openxmlformats.org/presentationml/2006/ole">
            <mc:AlternateContent xmlns:mc="http://schemas.openxmlformats.org/markup-compatibility/2006">
              <mc:Choice xmlns:v="urn:schemas-microsoft-com:vml" Requires="v">
                <p:oleObj spid="_x0000_s72731" name="Equation" r:id="rId5" imgW="1104840" imgH="419040" progId="Equation.DSMT4">
                  <p:embed/>
                </p:oleObj>
              </mc:Choice>
              <mc:Fallback>
                <p:oleObj name="Equation" r:id="rId5" imgW="1104840" imgH="419040" progId="Equation.DSMT4">
                  <p:embed/>
                  <p:pic>
                    <p:nvPicPr>
                      <p:cNvPr id="15" name="Object 14" descr="f sub x and f sub y">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445264" y="4175048"/>
                        <a:ext cx="1332773" cy="422666"/>
                      </a:xfrm>
                      <a:prstGeom prst="rect">
                        <a:avLst/>
                      </a:prstGeom>
                    </p:spPr>
                  </p:pic>
                </p:oleObj>
              </mc:Fallback>
            </mc:AlternateContent>
          </a:graphicData>
        </a:graphic>
      </p:graphicFrame>
      <p:sp>
        <p:nvSpPr>
          <p:cNvPr id="5" name="Content Placeholder 4"/>
          <p:cNvSpPr>
            <a:spLocks noGrp="1"/>
          </p:cNvSpPr>
          <p:nvPr>
            <p:ph idx="14"/>
          </p:nvPr>
        </p:nvSpPr>
        <p:spPr>
          <a:xfrm>
            <a:off x="1926115" y="4175047"/>
            <a:ext cx="5541486" cy="422667"/>
          </a:xfrm>
        </p:spPr>
        <p:txBody>
          <a:bodyPr/>
          <a:lstStyle/>
          <a:p>
            <a:pPr marL="0" indent="0">
              <a:buNone/>
            </a:pPr>
            <a:r>
              <a:rPr lang="en-IN" sz="2400" dirty="0"/>
              <a:t>are simultaneously zero. This leads to</a:t>
            </a:r>
          </a:p>
        </p:txBody>
      </p:sp>
      <p:graphicFrame>
        <p:nvGraphicFramePr>
          <p:cNvPr id="16" name="Object 15" descr="f sub x = y minus 2 x minus 2 = 0, f sub y = x minus 2 y minus 2 = 0,">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1442720" y="4879975"/>
          <a:ext cx="6258560" cy="454025"/>
        </p:xfrm>
        <a:graphic>
          <a:graphicData uri="http://schemas.openxmlformats.org/presentationml/2006/ole">
            <mc:AlternateContent xmlns:mc="http://schemas.openxmlformats.org/markup-compatibility/2006">
              <mc:Choice xmlns:v="urn:schemas-microsoft-com:vml" Requires="v">
                <p:oleObj spid="_x0000_s72732" name="Equation" r:id="rId7" imgW="4813200" imgH="419040" progId="Equation.DSMT4">
                  <p:embed/>
                </p:oleObj>
              </mc:Choice>
              <mc:Fallback>
                <p:oleObj name="Equation" r:id="rId7" imgW="4813200" imgH="419040" progId="Equation.DSMT4">
                  <p:embed/>
                  <p:pic>
                    <p:nvPicPr>
                      <p:cNvPr id="16" name="Object 15" descr="f sub x = y minus 2 x minus 2 = 0, f sub y = x minus 2 y minus 2 = 0,">
                        <a:extLst>
                          <a:ext uri="{FF2B5EF4-FFF2-40B4-BE49-F238E27FC236}">
                            <a16:creationId xmlns:a16="http://schemas.microsoft.com/office/drawing/2014/main" id="{BA8F6C83-2B39-4C74-8EDD-D41ED1AB1692}"/>
                          </a:ext>
                        </a:extLst>
                      </p:cNvPr>
                      <p:cNvPicPr/>
                      <p:nvPr/>
                    </p:nvPicPr>
                    <p:blipFill>
                      <a:blip r:embed="rId8"/>
                      <a:stretch>
                        <a:fillRect/>
                      </a:stretch>
                    </p:blipFill>
                    <p:spPr>
                      <a:xfrm>
                        <a:off x="1442720" y="4879975"/>
                        <a:ext cx="6258560" cy="454025"/>
                      </a:xfrm>
                      <a:prstGeom prst="rect">
                        <a:avLst/>
                      </a:prstGeom>
                    </p:spPr>
                  </p:pic>
                </p:oleObj>
              </mc:Fallback>
            </mc:AlternateContent>
          </a:graphicData>
        </a:graphic>
      </p:graphicFrame>
      <p:sp>
        <p:nvSpPr>
          <p:cNvPr id="6" name="Content Placeholder 5"/>
          <p:cNvSpPr>
            <a:spLocks noGrp="1"/>
          </p:cNvSpPr>
          <p:nvPr>
            <p:ph idx="15"/>
          </p:nvPr>
        </p:nvSpPr>
        <p:spPr>
          <a:xfrm>
            <a:off x="457200" y="5486400"/>
            <a:ext cx="457200" cy="457200"/>
          </a:xfrm>
        </p:spPr>
        <p:txBody>
          <a:bodyPr/>
          <a:lstStyle/>
          <a:p>
            <a:pPr marL="0" indent="0">
              <a:buNone/>
            </a:pPr>
            <a:r>
              <a:rPr lang="en-IN" sz="2400" dirty="0"/>
              <a:t>or</a:t>
            </a:r>
            <a:endParaRPr lang="en-US" sz="2400" b="1" dirty="0"/>
          </a:p>
        </p:txBody>
      </p:sp>
    </p:spTree>
    <p:extLst>
      <p:ext uri="{BB962C8B-B14F-4D97-AF65-F5344CB8AC3E}">
        <p14:creationId xmlns:p14="http://schemas.microsoft.com/office/powerpoint/2010/main" val="33771740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Derivative Tests for Local Extreme Values </a:t>
            </a:r>
            <a:r>
              <a:rPr lang="en-US" sz="2000" b="0" dirty="0"/>
              <a:t>(12 of 17)</a:t>
            </a:r>
            <a:endParaRPr lang="en-US" sz="2000" dirty="0"/>
          </a:p>
        </p:txBody>
      </p:sp>
      <p:sp>
        <p:nvSpPr>
          <p:cNvPr id="3" name="Content Placeholder 2"/>
          <p:cNvSpPr>
            <a:spLocks noGrp="1"/>
          </p:cNvSpPr>
          <p:nvPr>
            <p:ph idx="1"/>
          </p:nvPr>
        </p:nvSpPr>
        <p:spPr>
          <a:xfrm>
            <a:off x="457200" y="1600200"/>
            <a:ext cx="8229600" cy="506001"/>
          </a:xfrm>
        </p:spPr>
        <p:txBody>
          <a:bodyPr/>
          <a:lstStyle/>
          <a:p>
            <a:pPr marL="0" indent="0">
              <a:buNone/>
            </a:pPr>
            <a:r>
              <a:rPr lang="en-US" sz="2600" b="1" dirty="0"/>
              <a:t>Solution (continued):</a:t>
            </a:r>
          </a:p>
        </p:txBody>
      </p:sp>
      <p:graphicFrame>
        <p:nvGraphicFramePr>
          <p:cNvPr id="14" name="Object 13" descr="x = y = negative 2.">
            <a:extLst>
              <a:ext uri="{FF2B5EF4-FFF2-40B4-BE49-F238E27FC236}">
                <a16:creationId xmlns:a16="http://schemas.microsoft.com/office/drawing/2014/main" id="{BA8F6C83-2B39-4C74-8EDD-D41ED1AB1692}"/>
              </a:ext>
            </a:extLst>
          </p:cNvPr>
          <p:cNvGraphicFramePr>
            <a:graphicFrameLocks noChangeAspect="1"/>
          </p:cNvGraphicFramePr>
          <p:nvPr>
            <p:extLst>
              <p:ext uri="{D42A27DB-BD31-4B8C-83A1-F6EECF244321}">
                <p14:modId xmlns:p14="http://schemas.microsoft.com/office/powerpoint/2010/main" val="3480482709"/>
              </p:ext>
            </p:extLst>
          </p:nvPr>
        </p:nvGraphicFramePr>
        <p:xfrm>
          <a:off x="3601085" y="2256631"/>
          <a:ext cx="1941830" cy="410369"/>
        </p:xfrm>
        <a:graphic>
          <a:graphicData uri="http://schemas.openxmlformats.org/presentationml/2006/ole">
            <mc:AlternateContent xmlns:mc="http://schemas.openxmlformats.org/markup-compatibility/2006">
              <mc:Choice xmlns:v="urn:schemas-microsoft-com:vml" Requires="v">
                <p:oleObj spid="_x0000_s73775" name="Equation" r:id="rId3" imgW="1358640" imgH="342720" progId="Equation.DSMT4">
                  <p:embed/>
                </p:oleObj>
              </mc:Choice>
              <mc:Fallback>
                <p:oleObj name="Equation" r:id="rId3" imgW="1358640" imgH="342720" progId="Equation.DSMT4">
                  <p:embed/>
                  <p:pic>
                    <p:nvPicPr>
                      <p:cNvPr id="14" name="Object 13" descr="x = y = negative 2.">
                        <a:extLst>
                          <a:ext uri="{FF2B5EF4-FFF2-40B4-BE49-F238E27FC236}">
                            <a16:creationId xmlns:a16="http://schemas.microsoft.com/office/drawing/2014/main" id="{BA8F6C83-2B39-4C74-8EDD-D41ED1AB1692}"/>
                          </a:ext>
                        </a:extLst>
                      </p:cNvPr>
                      <p:cNvPicPr/>
                      <p:nvPr/>
                    </p:nvPicPr>
                    <p:blipFill>
                      <a:blip r:embed="rId4"/>
                      <a:stretch>
                        <a:fillRect/>
                      </a:stretch>
                    </p:blipFill>
                    <p:spPr>
                      <a:xfrm>
                        <a:off x="3601085" y="2256631"/>
                        <a:ext cx="1941830" cy="410369"/>
                      </a:xfrm>
                      <a:prstGeom prst="rect">
                        <a:avLst/>
                      </a:prstGeom>
                    </p:spPr>
                  </p:pic>
                </p:oleObj>
              </mc:Fallback>
            </mc:AlternateContent>
          </a:graphicData>
        </a:graphic>
      </p:graphicFrame>
      <p:sp>
        <p:nvSpPr>
          <p:cNvPr id="4" name="Content Placeholder 3"/>
          <p:cNvSpPr>
            <a:spLocks noGrp="1"/>
          </p:cNvSpPr>
          <p:nvPr>
            <p:ph idx="13"/>
          </p:nvPr>
        </p:nvSpPr>
        <p:spPr>
          <a:xfrm>
            <a:off x="457200" y="2819399"/>
            <a:ext cx="3036013" cy="437509"/>
          </a:xfrm>
        </p:spPr>
        <p:txBody>
          <a:bodyPr/>
          <a:lstStyle/>
          <a:p>
            <a:pPr marL="0" indent="0">
              <a:buNone/>
            </a:pPr>
            <a:r>
              <a:rPr lang="en-US" sz="2600" dirty="0"/>
              <a:t>Therefore, the point</a:t>
            </a:r>
          </a:p>
        </p:txBody>
      </p:sp>
      <p:graphicFrame>
        <p:nvGraphicFramePr>
          <p:cNvPr id="25" name="Object 24" descr="(negative 2, negative 2)">
            <a:extLst>
              <a:ext uri="{FF2B5EF4-FFF2-40B4-BE49-F238E27FC236}">
                <a16:creationId xmlns:a16="http://schemas.microsoft.com/office/drawing/2014/main" id="{AC522633-1B94-46FC-8617-71575C2EFB8F}"/>
              </a:ext>
            </a:extLst>
          </p:cNvPr>
          <p:cNvGraphicFramePr>
            <a:graphicFrameLocks noChangeAspect="1"/>
          </p:cNvGraphicFramePr>
          <p:nvPr>
            <p:extLst>
              <p:ext uri="{D42A27DB-BD31-4B8C-83A1-F6EECF244321}">
                <p14:modId xmlns:p14="http://schemas.microsoft.com/office/powerpoint/2010/main" val="3020219712"/>
              </p:ext>
            </p:extLst>
          </p:nvPr>
        </p:nvGraphicFramePr>
        <p:xfrm>
          <a:off x="3548864" y="2878905"/>
          <a:ext cx="1079500" cy="342900"/>
        </p:xfrm>
        <a:graphic>
          <a:graphicData uri="http://schemas.openxmlformats.org/presentationml/2006/ole">
            <mc:AlternateContent xmlns:mc="http://schemas.openxmlformats.org/markup-compatibility/2006">
              <mc:Choice xmlns:v="urn:schemas-microsoft-com:vml" Requires="v">
                <p:oleObj spid="_x0000_s73776" name="Equation" r:id="rId5" imgW="1079280" imgH="342720" progId="Equation.DSMT4">
                  <p:embed/>
                </p:oleObj>
              </mc:Choice>
              <mc:Fallback>
                <p:oleObj name="Equation" r:id="rId5" imgW="1079280" imgH="342720" progId="Equation.DSMT4">
                  <p:embed/>
                  <p:pic>
                    <p:nvPicPr>
                      <p:cNvPr id="25" name="Object 24" descr="(negative 2, negative 2)">
                        <a:extLst>
                          <a:ext uri="{FF2B5EF4-FFF2-40B4-BE49-F238E27FC236}">
                            <a16:creationId xmlns:a16="http://schemas.microsoft.com/office/drawing/2014/main" id="{AC522633-1B94-46FC-8617-71575C2EFB8F}"/>
                          </a:ext>
                        </a:extLst>
                      </p:cNvPr>
                      <p:cNvPicPr/>
                      <p:nvPr/>
                    </p:nvPicPr>
                    <p:blipFill>
                      <a:blip r:embed="rId6"/>
                      <a:stretch>
                        <a:fillRect/>
                      </a:stretch>
                    </p:blipFill>
                    <p:spPr>
                      <a:xfrm>
                        <a:off x="3548864" y="2878905"/>
                        <a:ext cx="1079500" cy="342900"/>
                      </a:xfrm>
                      <a:prstGeom prst="rect">
                        <a:avLst/>
                      </a:prstGeom>
                    </p:spPr>
                  </p:pic>
                </p:oleObj>
              </mc:Fallback>
            </mc:AlternateContent>
          </a:graphicData>
        </a:graphic>
      </p:graphicFrame>
      <p:sp>
        <p:nvSpPr>
          <p:cNvPr id="5" name="Content Placeholder 4"/>
          <p:cNvSpPr>
            <a:spLocks noGrp="1"/>
          </p:cNvSpPr>
          <p:nvPr>
            <p:ph idx="14"/>
          </p:nvPr>
        </p:nvSpPr>
        <p:spPr>
          <a:xfrm>
            <a:off x="4787757" y="2804845"/>
            <a:ext cx="3885596" cy="441789"/>
          </a:xfrm>
        </p:spPr>
        <p:txBody>
          <a:bodyPr/>
          <a:lstStyle/>
          <a:p>
            <a:pPr marL="0" indent="0">
              <a:buNone/>
            </a:pPr>
            <a:r>
              <a:rPr lang="en-US" sz="2600" dirty="0"/>
              <a:t>is the only point where </a:t>
            </a:r>
            <a:r>
              <a:rPr lang="en-US" sz="2600" i="1" dirty="0"/>
              <a:t>f</a:t>
            </a:r>
            <a:endParaRPr lang="en-US" sz="2600" dirty="0"/>
          </a:p>
        </p:txBody>
      </p:sp>
      <p:sp>
        <p:nvSpPr>
          <p:cNvPr id="6" name="Content Placeholder 5">
            <a:extLst>
              <a:ext uri="{FF2B5EF4-FFF2-40B4-BE49-F238E27FC236}">
                <a16:creationId xmlns:a16="http://schemas.microsoft.com/office/drawing/2014/main" id="{34180CA7-1657-485F-8F42-849021ABA0CB}"/>
              </a:ext>
            </a:extLst>
          </p:cNvPr>
          <p:cNvSpPr>
            <a:spLocks noGrp="1"/>
          </p:cNvSpPr>
          <p:nvPr>
            <p:ph idx="15"/>
          </p:nvPr>
        </p:nvSpPr>
        <p:spPr>
          <a:xfrm>
            <a:off x="457200" y="3318553"/>
            <a:ext cx="8534400" cy="832207"/>
          </a:xfrm>
        </p:spPr>
        <p:txBody>
          <a:bodyPr/>
          <a:lstStyle/>
          <a:p>
            <a:pPr marL="0" indent="0">
              <a:buNone/>
            </a:pPr>
            <a:r>
              <a:rPr lang="en-US" sz="2600" dirty="0"/>
              <a:t>may take on an extreme value. To see if it does so, we calculate</a:t>
            </a:r>
          </a:p>
        </p:txBody>
      </p:sp>
      <p:graphicFrame>
        <p:nvGraphicFramePr>
          <p:cNvPr id="15" name="Object 14" descr="f sub start expression x x end expression = negative 2, f sub start expression y y end expression = negative 2, f sub start expression x y end expression = 1.">
            <a:extLst>
              <a:ext uri="{FF2B5EF4-FFF2-40B4-BE49-F238E27FC236}">
                <a16:creationId xmlns:a16="http://schemas.microsoft.com/office/drawing/2014/main" id="{BA8F6C83-2B39-4C74-8EDD-D41ED1AB1692}"/>
              </a:ext>
            </a:extLst>
          </p:cNvPr>
          <p:cNvGraphicFramePr>
            <a:graphicFrameLocks noChangeAspect="1"/>
          </p:cNvGraphicFramePr>
          <p:nvPr>
            <p:extLst>
              <p:ext uri="{D42A27DB-BD31-4B8C-83A1-F6EECF244321}">
                <p14:modId xmlns:p14="http://schemas.microsoft.com/office/powerpoint/2010/main" val="190408880"/>
              </p:ext>
            </p:extLst>
          </p:nvPr>
        </p:nvGraphicFramePr>
        <p:xfrm>
          <a:off x="2294732" y="4300537"/>
          <a:ext cx="4554537" cy="500063"/>
        </p:xfrm>
        <a:graphic>
          <a:graphicData uri="http://schemas.openxmlformats.org/presentationml/2006/ole">
            <mc:AlternateContent xmlns:mc="http://schemas.openxmlformats.org/markup-compatibility/2006">
              <mc:Choice xmlns:v="urn:schemas-microsoft-com:vml" Requires="v">
                <p:oleObj spid="_x0000_s73777" name="Equation" r:id="rId7" imgW="3187440" imgH="419040" progId="Equation.DSMT4">
                  <p:embed/>
                </p:oleObj>
              </mc:Choice>
              <mc:Fallback>
                <p:oleObj name="Equation" r:id="rId7" imgW="3187440" imgH="419040" progId="Equation.DSMT4">
                  <p:embed/>
                  <p:pic>
                    <p:nvPicPr>
                      <p:cNvPr id="15" name="Object 14" descr="f sub start expression x x end expression = negative 2, f sub start expression y y end expression = negative 2, f sub start expression x y end expression = 1.">
                        <a:extLst>
                          <a:ext uri="{FF2B5EF4-FFF2-40B4-BE49-F238E27FC236}">
                            <a16:creationId xmlns:a16="http://schemas.microsoft.com/office/drawing/2014/main" id="{BA8F6C83-2B39-4C74-8EDD-D41ED1AB1692}"/>
                          </a:ext>
                        </a:extLst>
                      </p:cNvPr>
                      <p:cNvPicPr/>
                      <p:nvPr/>
                    </p:nvPicPr>
                    <p:blipFill>
                      <a:blip r:embed="rId8"/>
                      <a:stretch>
                        <a:fillRect/>
                      </a:stretch>
                    </p:blipFill>
                    <p:spPr>
                      <a:xfrm>
                        <a:off x="2294732" y="4300537"/>
                        <a:ext cx="4554537" cy="500063"/>
                      </a:xfrm>
                      <a:prstGeom prst="rect">
                        <a:avLst/>
                      </a:prstGeom>
                    </p:spPr>
                  </p:pic>
                </p:oleObj>
              </mc:Fallback>
            </mc:AlternateContent>
          </a:graphicData>
        </a:graphic>
      </p:graphicFrame>
      <p:sp>
        <p:nvSpPr>
          <p:cNvPr id="7" name="Content Placeholder 6">
            <a:extLst>
              <a:ext uri="{FF2B5EF4-FFF2-40B4-BE49-F238E27FC236}">
                <a16:creationId xmlns:a16="http://schemas.microsoft.com/office/drawing/2014/main" id="{9536A2D5-E8EF-411F-A277-791A24CA95EB}"/>
              </a:ext>
            </a:extLst>
          </p:cNvPr>
          <p:cNvSpPr>
            <a:spLocks noGrp="1"/>
          </p:cNvSpPr>
          <p:nvPr>
            <p:ph idx="16"/>
          </p:nvPr>
        </p:nvSpPr>
        <p:spPr>
          <a:xfrm>
            <a:off x="443753" y="4953000"/>
            <a:ext cx="3501523" cy="442645"/>
          </a:xfrm>
        </p:spPr>
        <p:txBody>
          <a:bodyPr/>
          <a:lstStyle/>
          <a:p>
            <a:pPr marL="0" indent="0">
              <a:buNone/>
            </a:pPr>
            <a:r>
              <a:rPr lang="en-US" sz="2600" dirty="0"/>
              <a:t>The discriminant of </a:t>
            </a:r>
            <a:r>
              <a:rPr lang="en-US" sz="2600" i="1" dirty="0"/>
              <a:t>f</a:t>
            </a:r>
            <a:r>
              <a:rPr lang="en-US" sz="2600" dirty="0"/>
              <a:t> at</a:t>
            </a:r>
          </a:p>
        </p:txBody>
      </p:sp>
      <p:graphicFrame>
        <p:nvGraphicFramePr>
          <p:cNvPr id="26" name="Object 25" descr="(a, b) = (negative 2, negative 2) is">
            <a:extLst>
              <a:ext uri="{FF2B5EF4-FFF2-40B4-BE49-F238E27FC236}">
                <a16:creationId xmlns:a16="http://schemas.microsoft.com/office/drawing/2014/main" id="{69C452B3-9C47-410C-9120-DE87B25F5EDE}"/>
              </a:ext>
            </a:extLst>
          </p:cNvPr>
          <p:cNvGraphicFramePr>
            <a:graphicFrameLocks noChangeAspect="1"/>
          </p:cNvGraphicFramePr>
          <p:nvPr>
            <p:extLst>
              <p:ext uri="{D42A27DB-BD31-4B8C-83A1-F6EECF244321}">
                <p14:modId xmlns:p14="http://schemas.microsoft.com/office/powerpoint/2010/main" val="2429434347"/>
              </p:ext>
            </p:extLst>
          </p:nvPr>
        </p:nvGraphicFramePr>
        <p:xfrm>
          <a:off x="4035604" y="4983822"/>
          <a:ext cx="2552700" cy="381000"/>
        </p:xfrm>
        <a:graphic>
          <a:graphicData uri="http://schemas.openxmlformats.org/presentationml/2006/ole">
            <mc:AlternateContent xmlns:mc="http://schemas.openxmlformats.org/markup-compatibility/2006">
              <mc:Choice xmlns:v="urn:schemas-microsoft-com:vml" Requires="v">
                <p:oleObj spid="_x0000_s73778" name="Equation" r:id="rId9" imgW="2552400" imgH="380880" progId="Equation.DSMT4">
                  <p:embed/>
                </p:oleObj>
              </mc:Choice>
              <mc:Fallback>
                <p:oleObj name="Equation" r:id="rId9" imgW="2552400" imgH="380880" progId="Equation.DSMT4">
                  <p:embed/>
                  <p:pic>
                    <p:nvPicPr>
                      <p:cNvPr id="26" name="Object 25" descr="(a, b) = (negative 2, negative 2) is">
                        <a:extLst>
                          <a:ext uri="{FF2B5EF4-FFF2-40B4-BE49-F238E27FC236}">
                            <a16:creationId xmlns:a16="http://schemas.microsoft.com/office/drawing/2014/main" id="{69C452B3-9C47-410C-9120-DE87B25F5EDE}"/>
                          </a:ext>
                        </a:extLst>
                      </p:cNvPr>
                      <p:cNvPicPr/>
                      <p:nvPr/>
                    </p:nvPicPr>
                    <p:blipFill>
                      <a:blip r:embed="rId10"/>
                      <a:stretch>
                        <a:fillRect/>
                      </a:stretch>
                    </p:blipFill>
                    <p:spPr>
                      <a:xfrm>
                        <a:off x="4035604" y="4983822"/>
                        <a:ext cx="2552700" cy="381000"/>
                      </a:xfrm>
                      <a:prstGeom prst="rect">
                        <a:avLst/>
                      </a:prstGeom>
                    </p:spPr>
                  </p:pic>
                </p:oleObj>
              </mc:Fallback>
            </mc:AlternateContent>
          </a:graphicData>
        </a:graphic>
      </p:graphicFrame>
      <p:graphicFrame>
        <p:nvGraphicFramePr>
          <p:cNvPr id="16" name="Object 15" descr="f sub start expression x x end expression, f sub start expression y y end expression minus f start expression x y end expression, squared = left parenthesis negative 2 right parenthesis left parenthesis negative 2 right parenthesis minus left parenthesis 1 right parenthesis squared = 4 minus 1 = 3.">
            <a:extLst>
              <a:ext uri="{FF2B5EF4-FFF2-40B4-BE49-F238E27FC236}">
                <a16:creationId xmlns:a16="http://schemas.microsoft.com/office/drawing/2014/main" id="{BA8F6C83-2B39-4C74-8EDD-D41ED1AB1692}"/>
              </a:ext>
            </a:extLst>
          </p:cNvPr>
          <p:cNvGraphicFramePr>
            <a:graphicFrameLocks noChangeAspect="1"/>
          </p:cNvGraphicFramePr>
          <p:nvPr>
            <p:extLst>
              <p:ext uri="{D42A27DB-BD31-4B8C-83A1-F6EECF244321}">
                <p14:modId xmlns:p14="http://schemas.microsoft.com/office/powerpoint/2010/main" val="2553051109"/>
              </p:ext>
            </p:extLst>
          </p:nvPr>
        </p:nvGraphicFramePr>
        <p:xfrm>
          <a:off x="1079500" y="5626100"/>
          <a:ext cx="6985000" cy="546100"/>
        </p:xfrm>
        <a:graphic>
          <a:graphicData uri="http://schemas.openxmlformats.org/presentationml/2006/ole">
            <mc:AlternateContent xmlns:mc="http://schemas.openxmlformats.org/markup-compatibility/2006">
              <mc:Choice xmlns:v="urn:schemas-microsoft-com:vml" Requires="v">
                <p:oleObj spid="_x0000_s73779" name="Equation" r:id="rId11" imgW="4889160" imgH="457200" progId="Equation.DSMT4">
                  <p:embed/>
                </p:oleObj>
              </mc:Choice>
              <mc:Fallback>
                <p:oleObj name="Equation" r:id="rId11" imgW="4889160" imgH="457200" progId="Equation.DSMT4">
                  <p:embed/>
                  <p:pic>
                    <p:nvPicPr>
                      <p:cNvPr id="16" name="Object 15" descr="f sub start expression x x end expression, f sub start expression y y end expression minus f start expression x y end expression, squared = left parenthesis negative 2 right parenthesis left parenthesis negative 2 right parenthesis minus left parenthesis 1 right parenthesis squared = 4 minus 1 = 3.">
                        <a:extLst>
                          <a:ext uri="{FF2B5EF4-FFF2-40B4-BE49-F238E27FC236}">
                            <a16:creationId xmlns:a16="http://schemas.microsoft.com/office/drawing/2014/main" id="{BA8F6C83-2B39-4C74-8EDD-D41ED1AB1692}"/>
                          </a:ext>
                        </a:extLst>
                      </p:cNvPr>
                      <p:cNvPicPr/>
                      <p:nvPr/>
                    </p:nvPicPr>
                    <p:blipFill>
                      <a:blip r:embed="rId12"/>
                      <a:stretch>
                        <a:fillRect/>
                      </a:stretch>
                    </p:blipFill>
                    <p:spPr>
                      <a:xfrm>
                        <a:off x="1079500" y="5626100"/>
                        <a:ext cx="6985000" cy="546100"/>
                      </a:xfrm>
                      <a:prstGeom prst="rect">
                        <a:avLst/>
                      </a:prstGeom>
                    </p:spPr>
                  </p:pic>
                </p:oleObj>
              </mc:Fallback>
            </mc:AlternateContent>
          </a:graphicData>
        </a:graphic>
      </p:graphicFrame>
    </p:spTree>
    <p:extLst>
      <p:ext uri="{BB962C8B-B14F-4D97-AF65-F5344CB8AC3E}">
        <p14:creationId xmlns:p14="http://schemas.microsoft.com/office/powerpoint/2010/main" val="4784769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Derivative Tests for Local Extreme Values </a:t>
            </a:r>
            <a:r>
              <a:rPr lang="en-US" sz="2000" b="0" dirty="0"/>
              <a:t>(13 of 17)</a:t>
            </a:r>
            <a:endParaRPr lang="en-US" sz="2000" dirty="0"/>
          </a:p>
        </p:txBody>
      </p:sp>
      <p:sp>
        <p:nvSpPr>
          <p:cNvPr id="3" name="Content Placeholder 2"/>
          <p:cNvSpPr>
            <a:spLocks noGrp="1"/>
          </p:cNvSpPr>
          <p:nvPr>
            <p:ph idx="1"/>
          </p:nvPr>
        </p:nvSpPr>
        <p:spPr>
          <a:xfrm>
            <a:off x="457200" y="1600201"/>
            <a:ext cx="3962400" cy="495299"/>
          </a:xfrm>
        </p:spPr>
        <p:txBody>
          <a:bodyPr/>
          <a:lstStyle/>
          <a:p>
            <a:pPr marL="0" indent="0">
              <a:buNone/>
            </a:pPr>
            <a:r>
              <a:rPr lang="en-US" b="1" dirty="0"/>
              <a:t>Solution (concluded):</a:t>
            </a:r>
          </a:p>
        </p:txBody>
      </p:sp>
      <p:sp>
        <p:nvSpPr>
          <p:cNvPr id="4" name="Content Placeholder 3"/>
          <p:cNvSpPr>
            <a:spLocks noGrp="1"/>
          </p:cNvSpPr>
          <p:nvPr>
            <p:ph idx="13"/>
          </p:nvPr>
        </p:nvSpPr>
        <p:spPr>
          <a:xfrm>
            <a:off x="452718" y="2209801"/>
            <a:ext cx="2823882" cy="500348"/>
          </a:xfrm>
        </p:spPr>
        <p:txBody>
          <a:bodyPr/>
          <a:lstStyle/>
          <a:p>
            <a:pPr marL="0" indent="0">
              <a:buNone/>
            </a:pPr>
            <a:r>
              <a:rPr lang="en-US" dirty="0"/>
              <a:t>The combination</a:t>
            </a:r>
          </a:p>
        </p:txBody>
      </p:sp>
      <p:graphicFrame>
        <p:nvGraphicFramePr>
          <p:cNvPr id="7" name="Object 6" descr="f start expression x x end expression is less than 0 and f start expression x x end expression, f start expression y y end expression minus f start expression y y end expression, squared is greater than 0">
            <a:extLst>
              <a:ext uri="{FF2B5EF4-FFF2-40B4-BE49-F238E27FC236}">
                <a16:creationId xmlns:a16="http://schemas.microsoft.com/office/drawing/2014/main" id="{BA8F6C83-2B39-4C74-8EDD-D41ED1AB1692}"/>
              </a:ext>
            </a:extLst>
          </p:cNvPr>
          <p:cNvGraphicFramePr>
            <a:graphicFrameLocks noChangeAspect="1"/>
          </p:cNvGraphicFramePr>
          <p:nvPr>
            <p:extLst>
              <p:ext uri="{D42A27DB-BD31-4B8C-83A1-F6EECF244321}">
                <p14:modId xmlns:p14="http://schemas.microsoft.com/office/powerpoint/2010/main" val="2115586882"/>
              </p:ext>
            </p:extLst>
          </p:nvPr>
        </p:nvGraphicFramePr>
        <p:xfrm>
          <a:off x="2145786" y="2885654"/>
          <a:ext cx="4843463" cy="546100"/>
        </p:xfrm>
        <a:graphic>
          <a:graphicData uri="http://schemas.openxmlformats.org/presentationml/2006/ole">
            <mc:AlternateContent xmlns:mc="http://schemas.openxmlformats.org/markup-compatibility/2006">
              <mc:Choice xmlns:v="urn:schemas-microsoft-com:vml" Requires="v">
                <p:oleObj spid="_x0000_s74781" name="Equation" r:id="rId3" imgW="3390840" imgH="457200" progId="Equation.DSMT4">
                  <p:embed/>
                </p:oleObj>
              </mc:Choice>
              <mc:Fallback>
                <p:oleObj name="Equation" r:id="rId3" imgW="3390840" imgH="457200" progId="Equation.DSMT4">
                  <p:embed/>
                  <p:pic>
                    <p:nvPicPr>
                      <p:cNvPr id="7" name="Object 6" descr="f start expression x x end expression is less than 0 and f start expression x x end expression, f start expression y y end expression minus f start expression y y end expression, squared is greater than 0">
                        <a:extLst>
                          <a:ext uri="{FF2B5EF4-FFF2-40B4-BE49-F238E27FC236}">
                            <a16:creationId xmlns:a16="http://schemas.microsoft.com/office/drawing/2014/main" id="{BA8F6C83-2B39-4C74-8EDD-D41ED1AB1692}"/>
                          </a:ext>
                        </a:extLst>
                      </p:cNvPr>
                      <p:cNvPicPr/>
                      <p:nvPr/>
                    </p:nvPicPr>
                    <p:blipFill>
                      <a:blip r:embed="rId4"/>
                      <a:stretch>
                        <a:fillRect/>
                      </a:stretch>
                    </p:blipFill>
                    <p:spPr>
                      <a:xfrm>
                        <a:off x="2145786" y="2885654"/>
                        <a:ext cx="4843463" cy="546100"/>
                      </a:xfrm>
                      <a:prstGeom prst="rect">
                        <a:avLst/>
                      </a:prstGeom>
                    </p:spPr>
                  </p:pic>
                </p:oleObj>
              </mc:Fallback>
            </mc:AlternateContent>
          </a:graphicData>
        </a:graphic>
      </p:graphicFrame>
      <p:sp>
        <p:nvSpPr>
          <p:cNvPr id="5" name="Content Placeholder 4"/>
          <p:cNvSpPr>
            <a:spLocks noGrp="1"/>
          </p:cNvSpPr>
          <p:nvPr>
            <p:ph idx="14"/>
          </p:nvPr>
        </p:nvSpPr>
        <p:spPr>
          <a:xfrm>
            <a:off x="452717" y="3607297"/>
            <a:ext cx="6020001" cy="490977"/>
          </a:xfrm>
        </p:spPr>
        <p:txBody>
          <a:bodyPr/>
          <a:lstStyle/>
          <a:p>
            <a:pPr marL="0" indent="0">
              <a:buNone/>
            </a:pPr>
            <a:r>
              <a:rPr lang="en-US" dirty="0"/>
              <a:t>tells us that </a:t>
            </a:r>
            <a:r>
              <a:rPr lang="en-US" i="1" dirty="0"/>
              <a:t>f</a:t>
            </a:r>
            <a:r>
              <a:rPr lang="en-US" dirty="0"/>
              <a:t> has a local maximum at</a:t>
            </a:r>
          </a:p>
        </p:txBody>
      </p:sp>
      <p:graphicFrame>
        <p:nvGraphicFramePr>
          <p:cNvPr id="9" name="Object 8" descr="(negative 2, negative 2)">
            <a:extLst>
              <a:ext uri="{FF2B5EF4-FFF2-40B4-BE49-F238E27FC236}">
                <a16:creationId xmlns:a16="http://schemas.microsoft.com/office/drawing/2014/main" id="{055F7684-BB08-4E99-BEC9-6488002E0935}"/>
              </a:ext>
            </a:extLst>
          </p:cNvPr>
          <p:cNvGraphicFramePr>
            <a:graphicFrameLocks noChangeAspect="1"/>
          </p:cNvGraphicFramePr>
          <p:nvPr>
            <p:extLst>
              <p:ext uri="{D42A27DB-BD31-4B8C-83A1-F6EECF244321}">
                <p14:modId xmlns:p14="http://schemas.microsoft.com/office/powerpoint/2010/main" val="1048080917"/>
              </p:ext>
            </p:extLst>
          </p:nvPr>
        </p:nvGraphicFramePr>
        <p:xfrm>
          <a:off x="6553200" y="3657600"/>
          <a:ext cx="1320800" cy="393700"/>
        </p:xfrm>
        <a:graphic>
          <a:graphicData uri="http://schemas.openxmlformats.org/presentationml/2006/ole">
            <mc:AlternateContent xmlns:mc="http://schemas.openxmlformats.org/markup-compatibility/2006">
              <mc:Choice xmlns:v="urn:schemas-microsoft-com:vml" Requires="v">
                <p:oleObj spid="_x0000_s74782" name="Equation" r:id="rId5" imgW="1320480" imgH="393480" progId="Equation.DSMT4">
                  <p:embed/>
                </p:oleObj>
              </mc:Choice>
              <mc:Fallback>
                <p:oleObj name="Equation" r:id="rId5" imgW="1320480" imgH="393480" progId="Equation.DSMT4">
                  <p:embed/>
                  <p:pic>
                    <p:nvPicPr>
                      <p:cNvPr id="9" name="Object 8" descr="(negative 2, negative 2)">
                        <a:extLst>
                          <a:ext uri="{FF2B5EF4-FFF2-40B4-BE49-F238E27FC236}">
                            <a16:creationId xmlns:a16="http://schemas.microsoft.com/office/drawing/2014/main" id="{055F7684-BB08-4E99-BEC9-6488002E0935}"/>
                          </a:ext>
                        </a:extLst>
                      </p:cNvPr>
                      <p:cNvPicPr/>
                      <p:nvPr/>
                    </p:nvPicPr>
                    <p:blipFill>
                      <a:blip r:embed="rId6"/>
                      <a:stretch>
                        <a:fillRect/>
                      </a:stretch>
                    </p:blipFill>
                    <p:spPr>
                      <a:xfrm>
                        <a:off x="6553200" y="3657600"/>
                        <a:ext cx="1320800" cy="393700"/>
                      </a:xfrm>
                      <a:prstGeom prst="rect">
                        <a:avLst/>
                      </a:prstGeom>
                    </p:spPr>
                  </p:pic>
                </p:oleObj>
              </mc:Fallback>
            </mc:AlternateContent>
          </a:graphicData>
        </a:graphic>
      </p:graphicFrame>
      <p:sp>
        <p:nvSpPr>
          <p:cNvPr id="6" name="Content Placeholder 5"/>
          <p:cNvSpPr>
            <a:spLocks noGrp="1"/>
          </p:cNvSpPr>
          <p:nvPr>
            <p:ph idx="15"/>
          </p:nvPr>
        </p:nvSpPr>
        <p:spPr>
          <a:xfrm>
            <a:off x="452718" y="4253011"/>
            <a:ext cx="4576482" cy="478425"/>
          </a:xfrm>
        </p:spPr>
        <p:txBody>
          <a:bodyPr/>
          <a:lstStyle/>
          <a:p>
            <a:pPr marL="0" indent="0">
              <a:buNone/>
            </a:pPr>
            <a:r>
              <a:rPr lang="en-US" dirty="0"/>
              <a:t>The value of </a:t>
            </a:r>
            <a:r>
              <a:rPr lang="en-US" i="1" dirty="0"/>
              <a:t>f</a:t>
            </a:r>
            <a:r>
              <a:rPr lang="en-US" dirty="0"/>
              <a:t> at this point is</a:t>
            </a:r>
          </a:p>
        </p:txBody>
      </p:sp>
      <p:graphicFrame>
        <p:nvGraphicFramePr>
          <p:cNvPr id="8" name="Object 7" descr="f of negative 2 and negative 2 = 8.">
            <a:extLst>
              <a:ext uri="{FF2B5EF4-FFF2-40B4-BE49-F238E27FC236}">
                <a16:creationId xmlns:a16="http://schemas.microsoft.com/office/drawing/2014/main" id="{BA8F6C83-2B39-4C74-8EDD-D41ED1AB1692}"/>
              </a:ext>
            </a:extLst>
          </p:cNvPr>
          <p:cNvGraphicFramePr>
            <a:graphicFrameLocks noChangeAspect="1"/>
          </p:cNvGraphicFramePr>
          <p:nvPr>
            <p:extLst>
              <p:ext uri="{D42A27DB-BD31-4B8C-83A1-F6EECF244321}">
                <p14:modId xmlns:p14="http://schemas.microsoft.com/office/powerpoint/2010/main" val="2421678472"/>
              </p:ext>
            </p:extLst>
          </p:nvPr>
        </p:nvGraphicFramePr>
        <p:xfrm>
          <a:off x="5126705" y="4308283"/>
          <a:ext cx="2425260" cy="405520"/>
        </p:xfrm>
        <a:graphic>
          <a:graphicData uri="http://schemas.openxmlformats.org/presentationml/2006/ole">
            <mc:AlternateContent xmlns:mc="http://schemas.openxmlformats.org/markup-compatibility/2006">
              <mc:Choice xmlns:v="urn:schemas-microsoft-com:vml" Requires="v">
                <p:oleObj spid="_x0000_s74783" name="Equation" r:id="rId7" imgW="1714320" imgH="342720" progId="Equation.DSMT4">
                  <p:embed/>
                </p:oleObj>
              </mc:Choice>
              <mc:Fallback>
                <p:oleObj name="Equation" r:id="rId7" imgW="1714320" imgH="342720" progId="Equation.DSMT4">
                  <p:embed/>
                  <p:pic>
                    <p:nvPicPr>
                      <p:cNvPr id="8" name="Object 7" descr="f of negative 2 and negative 2 = 8.">
                        <a:extLst>
                          <a:ext uri="{FF2B5EF4-FFF2-40B4-BE49-F238E27FC236}">
                            <a16:creationId xmlns:a16="http://schemas.microsoft.com/office/drawing/2014/main" id="{BA8F6C83-2B39-4C74-8EDD-D41ED1AB1692}"/>
                          </a:ext>
                        </a:extLst>
                      </p:cNvPr>
                      <p:cNvPicPr/>
                      <p:nvPr/>
                    </p:nvPicPr>
                    <p:blipFill>
                      <a:blip r:embed="rId8"/>
                      <a:stretch>
                        <a:fillRect/>
                      </a:stretch>
                    </p:blipFill>
                    <p:spPr>
                      <a:xfrm>
                        <a:off x="5126705" y="4308283"/>
                        <a:ext cx="2425260" cy="405520"/>
                      </a:xfrm>
                      <a:prstGeom prst="rect">
                        <a:avLst/>
                      </a:prstGeom>
                    </p:spPr>
                  </p:pic>
                </p:oleObj>
              </mc:Fallback>
            </mc:AlternateContent>
          </a:graphicData>
        </a:graphic>
      </p:graphicFrame>
    </p:spTree>
    <p:extLst>
      <p:ext uri="{BB962C8B-B14F-4D97-AF65-F5344CB8AC3E}">
        <p14:creationId xmlns:p14="http://schemas.microsoft.com/office/powerpoint/2010/main" val="5484412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dirty="0"/>
              <a:t>Derivative Tests for Local Extreme Values </a:t>
            </a:r>
            <a:r>
              <a:rPr lang="en-IN" sz="2000" b="0" dirty="0"/>
              <a:t>(14 of 17)</a:t>
            </a:r>
            <a:endParaRPr lang="en-IN" sz="2000" dirty="0"/>
          </a:p>
        </p:txBody>
      </p:sp>
      <p:pic>
        <p:nvPicPr>
          <p:cNvPr id="11" name="Content Placeholder 10" descr="A graph depicts an irregular three dimensional plane. The curve starts in a flat shape and finishes as a concave downward curve.">
            <a:extLst>
              <a:ext uri="{FF2B5EF4-FFF2-40B4-BE49-F238E27FC236}">
                <a16:creationId xmlns:a16="http://schemas.microsoft.com/office/drawing/2014/main" id="{A0607EFD-7CA2-49BC-AC9F-825DE87C38E1}"/>
              </a:ext>
            </a:extLst>
          </p:cNvPr>
          <p:cNvPicPr>
            <a:picLocks noGrp="1" noChangeAspect="1"/>
          </p:cNvPicPr>
          <p:nvPr>
            <p:ph idx="15"/>
          </p:nvPr>
        </p:nvPicPr>
        <p:blipFill>
          <a:blip r:embed="rId3">
            <a:extLst>
              <a:ext uri="{28A0092B-C50C-407E-A947-70E740481C1C}">
                <a14:useLocalDpi xmlns:a14="http://schemas.microsoft.com/office/drawing/2010/main" val="0"/>
              </a:ext>
            </a:extLst>
          </a:blip>
          <a:stretch>
            <a:fillRect/>
          </a:stretch>
        </p:blipFill>
        <p:spPr>
          <a:xfrm>
            <a:off x="2312647" y="1394762"/>
            <a:ext cx="3969836" cy="3511778"/>
          </a:xfrm>
        </p:spPr>
      </p:pic>
      <p:sp>
        <p:nvSpPr>
          <p:cNvPr id="3" name="Content Placeholder 2"/>
          <p:cNvSpPr>
            <a:spLocks noGrp="1"/>
          </p:cNvSpPr>
          <p:nvPr>
            <p:ph idx="1"/>
          </p:nvPr>
        </p:nvSpPr>
        <p:spPr>
          <a:xfrm>
            <a:off x="457200" y="5091264"/>
            <a:ext cx="1676400" cy="451612"/>
          </a:xfrm>
        </p:spPr>
        <p:txBody>
          <a:bodyPr/>
          <a:lstStyle/>
          <a:p>
            <a:pPr marL="0" indent="0">
              <a:buNone/>
            </a:pPr>
            <a:r>
              <a:rPr lang="en-IN" sz="2400" dirty="0"/>
              <a:t>The surface</a:t>
            </a:r>
          </a:p>
        </p:txBody>
      </p:sp>
      <p:graphicFrame>
        <p:nvGraphicFramePr>
          <p:cNvPr id="6" name="Object 5" descr="z = 3 y squared minus 2 y cubed minus 3 x squared + 6 x y">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2312647" y="5091264"/>
          <a:ext cx="4095589" cy="451612"/>
        </p:xfrm>
        <a:graphic>
          <a:graphicData uri="http://schemas.openxmlformats.org/presentationml/2006/ole">
            <mc:AlternateContent xmlns:mc="http://schemas.openxmlformats.org/markup-compatibility/2006">
              <mc:Choice xmlns:v="urn:schemas-microsoft-com:vml" Requires="v">
                <p:oleObj spid="_x0000_s75786" name="Equation" r:id="rId4" imgW="3073320" imgH="406080" progId="Equation.DSMT4">
                  <p:embed/>
                </p:oleObj>
              </mc:Choice>
              <mc:Fallback>
                <p:oleObj name="Equation" r:id="rId4" imgW="3073320" imgH="406080" progId="Equation.DSMT4">
                  <p:embed/>
                  <p:pic>
                    <p:nvPicPr>
                      <p:cNvPr id="6" name="Object 5" descr="z = 3 y squared minus 2 y cubed minus 3 x squared + 6 x y">
                        <a:extLst>
                          <a:ext uri="{FF2B5EF4-FFF2-40B4-BE49-F238E27FC236}">
                            <a16:creationId xmlns:a16="http://schemas.microsoft.com/office/drawing/2014/main" id="{BA8F6C83-2B39-4C74-8EDD-D41ED1AB1692}"/>
                          </a:ext>
                        </a:extLst>
                      </p:cNvPr>
                      <p:cNvPicPr/>
                      <p:nvPr/>
                    </p:nvPicPr>
                    <p:blipFill>
                      <a:blip r:embed="rId5"/>
                      <a:stretch>
                        <a:fillRect/>
                      </a:stretch>
                    </p:blipFill>
                    <p:spPr>
                      <a:xfrm>
                        <a:off x="2312647" y="5091264"/>
                        <a:ext cx="4095589" cy="451612"/>
                      </a:xfrm>
                      <a:prstGeom prst="rect">
                        <a:avLst/>
                      </a:prstGeom>
                    </p:spPr>
                  </p:pic>
                </p:oleObj>
              </mc:Fallback>
            </mc:AlternateContent>
          </a:graphicData>
        </a:graphic>
      </p:graphicFrame>
      <p:sp>
        <p:nvSpPr>
          <p:cNvPr id="4" name="Content Placeholder 3"/>
          <p:cNvSpPr>
            <a:spLocks noGrp="1"/>
          </p:cNvSpPr>
          <p:nvPr>
            <p:ph idx="13"/>
          </p:nvPr>
        </p:nvSpPr>
        <p:spPr>
          <a:xfrm>
            <a:off x="6553200" y="5173375"/>
            <a:ext cx="1855447" cy="451612"/>
          </a:xfrm>
        </p:spPr>
        <p:txBody>
          <a:bodyPr/>
          <a:lstStyle/>
          <a:p>
            <a:pPr marL="0" indent="0">
              <a:buNone/>
            </a:pPr>
            <a:r>
              <a:rPr lang="es-ES" sz="2400" dirty="0"/>
              <a:t>has a saddle</a:t>
            </a:r>
            <a:endParaRPr lang="en-IN" sz="2400" dirty="0"/>
          </a:p>
        </p:txBody>
      </p:sp>
      <p:sp>
        <p:nvSpPr>
          <p:cNvPr id="5" name="Content Placeholder 4"/>
          <p:cNvSpPr>
            <a:spLocks noGrp="1"/>
          </p:cNvSpPr>
          <p:nvPr>
            <p:ph idx="14"/>
          </p:nvPr>
        </p:nvSpPr>
        <p:spPr>
          <a:xfrm>
            <a:off x="457200" y="5707097"/>
            <a:ext cx="8229600" cy="451612"/>
          </a:xfrm>
        </p:spPr>
        <p:txBody>
          <a:bodyPr/>
          <a:lstStyle/>
          <a:p>
            <a:pPr marL="0" indent="0">
              <a:buNone/>
            </a:pPr>
            <a:r>
              <a:rPr lang="en-IN" sz="2400" dirty="0"/>
              <a:t>point at the origin and a local maximum at the point (2, 2).</a:t>
            </a:r>
            <a:endParaRPr lang="en-US" sz="2400" b="1" dirty="0"/>
          </a:p>
        </p:txBody>
      </p:sp>
    </p:spTree>
    <p:extLst>
      <p:ext uri="{BB962C8B-B14F-4D97-AF65-F5344CB8AC3E}">
        <p14:creationId xmlns:p14="http://schemas.microsoft.com/office/powerpoint/2010/main" val="31570961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dirty="0"/>
              <a:t>Derivative Tests for Local Extreme Values </a:t>
            </a:r>
            <a:r>
              <a:rPr lang="en-IN" sz="2000" b="0" dirty="0"/>
              <a:t>(15 of 17)</a:t>
            </a:r>
            <a:endParaRPr lang="en-IN" sz="2000" dirty="0"/>
          </a:p>
        </p:txBody>
      </p:sp>
      <p:sp>
        <p:nvSpPr>
          <p:cNvPr id="3" name="Content Placeholder 2"/>
          <p:cNvSpPr>
            <a:spLocks noGrp="1"/>
          </p:cNvSpPr>
          <p:nvPr>
            <p:ph idx="1"/>
          </p:nvPr>
        </p:nvSpPr>
        <p:spPr>
          <a:xfrm>
            <a:off x="457200" y="1600201"/>
            <a:ext cx="6629400" cy="466724"/>
          </a:xfrm>
        </p:spPr>
        <p:txBody>
          <a:bodyPr/>
          <a:lstStyle/>
          <a:p>
            <a:pPr marL="0" indent="0">
              <a:buNone/>
            </a:pPr>
            <a:r>
              <a:rPr lang="en-IN" sz="2600" b="1" dirty="0"/>
              <a:t>Example:</a:t>
            </a:r>
            <a:r>
              <a:rPr lang="en-IN" sz="2600" dirty="0"/>
              <a:t> Find the local extreme values of</a:t>
            </a:r>
          </a:p>
        </p:txBody>
      </p:sp>
      <p:graphicFrame>
        <p:nvGraphicFramePr>
          <p:cNvPr id="4" name="Object 3" descr="f of x and y = 3 y squared minus 2 y cubed minus 3 x squared + 6 x y.">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453325" y="2145178"/>
          <a:ext cx="5127823" cy="451458"/>
        </p:xfrm>
        <a:graphic>
          <a:graphicData uri="http://schemas.openxmlformats.org/presentationml/2006/ole">
            <mc:AlternateContent xmlns:mc="http://schemas.openxmlformats.org/markup-compatibility/2006">
              <mc:Choice xmlns:v="urn:schemas-microsoft-com:vml" Requires="v">
                <p:oleObj spid="_x0000_s76826" name="Equation" r:id="rId3" imgW="3848040" imgH="406080" progId="Equation.DSMT4">
                  <p:embed/>
                </p:oleObj>
              </mc:Choice>
              <mc:Fallback>
                <p:oleObj name="Equation" r:id="rId3" imgW="3848040" imgH="406080" progId="Equation.DSMT4">
                  <p:embed/>
                  <p:pic>
                    <p:nvPicPr>
                      <p:cNvPr id="4" name="Object 3" descr="f of x and y = 3 y squared minus 2 y cubed minus 3 x squared + 6 x y.">
                        <a:extLst>
                          <a:ext uri="{FF2B5EF4-FFF2-40B4-BE49-F238E27FC236}">
                            <a16:creationId xmlns:a16="http://schemas.microsoft.com/office/drawing/2014/main" id="{BA8F6C83-2B39-4C74-8EDD-D41ED1AB1692}"/>
                          </a:ext>
                        </a:extLst>
                      </p:cNvPr>
                      <p:cNvPicPr/>
                      <p:nvPr/>
                    </p:nvPicPr>
                    <p:blipFill>
                      <a:blip r:embed="rId4"/>
                      <a:stretch>
                        <a:fillRect/>
                      </a:stretch>
                    </p:blipFill>
                    <p:spPr>
                      <a:xfrm>
                        <a:off x="453325" y="2145178"/>
                        <a:ext cx="5127823" cy="451458"/>
                      </a:xfrm>
                      <a:prstGeom prst="rect">
                        <a:avLst/>
                      </a:prstGeom>
                    </p:spPr>
                  </p:pic>
                </p:oleObj>
              </mc:Fallback>
            </mc:AlternateContent>
          </a:graphicData>
        </a:graphic>
      </p:graphicFrame>
      <p:sp>
        <p:nvSpPr>
          <p:cNvPr id="5" name="Content Placeholder 4"/>
          <p:cNvSpPr>
            <a:spLocks noGrp="1"/>
          </p:cNvSpPr>
          <p:nvPr>
            <p:ph idx="13"/>
          </p:nvPr>
        </p:nvSpPr>
        <p:spPr>
          <a:xfrm>
            <a:off x="457200" y="2749168"/>
            <a:ext cx="8229600" cy="855789"/>
          </a:xfrm>
        </p:spPr>
        <p:txBody>
          <a:bodyPr/>
          <a:lstStyle/>
          <a:p>
            <a:pPr marL="0" indent="0">
              <a:buNone/>
            </a:pPr>
            <a:r>
              <a:rPr lang="en-IN" sz="2600" b="1" dirty="0"/>
              <a:t>Solution:</a:t>
            </a:r>
            <a:r>
              <a:rPr lang="en-IN" sz="2600" dirty="0"/>
              <a:t> Since </a:t>
            </a:r>
            <a:r>
              <a:rPr lang="en-IN" sz="2600" i="1" dirty="0"/>
              <a:t>f</a:t>
            </a:r>
            <a:r>
              <a:rPr lang="en-IN" sz="2600" dirty="0"/>
              <a:t> is differentiable everywhere, it can assume extreme values only where</a:t>
            </a:r>
          </a:p>
        </p:txBody>
      </p:sp>
      <p:graphicFrame>
        <p:nvGraphicFramePr>
          <p:cNvPr id="7" name="Object 6" descr="f sub x = 6 y minus 6 x = 0 and f sub y = 6 y minus 6 y squared + 6 x = 0.">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1001169" y="3702976"/>
          <a:ext cx="7141663" cy="508467"/>
        </p:xfrm>
        <a:graphic>
          <a:graphicData uri="http://schemas.openxmlformats.org/presentationml/2006/ole">
            <mc:AlternateContent xmlns:mc="http://schemas.openxmlformats.org/markup-compatibility/2006">
              <mc:Choice xmlns:v="urn:schemas-microsoft-com:vml" Requires="v">
                <p:oleObj spid="_x0000_s76827" name="Equation" r:id="rId5" imgW="5359320" imgH="457200" progId="Equation.DSMT4">
                  <p:embed/>
                </p:oleObj>
              </mc:Choice>
              <mc:Fallback>
                <p:oleObj name="Equation" r:id="rId5" imgW="5359320" imgH="457200" progId="Equation.DSMT4">
                  <p:embed/>
                  <p:pic>
                    <p:nvPicPr>
                      <p:cNvPr id="7" name="Object 6" descr="f sub x = 6 y minus 6 x = 0 and f sub y = 6 y minus 6 y squared + 6 x = 0.">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1001169" y="3702976"/>
                        <a:ext cx="7141663" cy="508467"/>
                      </a:xfrm>
                      <a:prstGeom prst="rect">
                        <a:avLst/>
                      </a:prstGeom>
                    </p:spPr>
                  </p:pic>
                </p:oleObj>
              </mc:Fallback>
            </mc:AlternateContent>
          </a:graphicData>
        </a:graphic>
      </p:graphicFrame>
      <p:sp>
        <p:nvSpPr>
          <p:cNvPr id="6" name="Content Placeholder 5"/>
          <p:cNvSpPr>
            <a:spLocks noGrp="1"/>
          </p:cNvSpPr>
          <p:nvPr>
            <p:ph idx="14"/>
          </p:nvPr>
        </p:nvSpPr>
        <p:spPr>
          <a:xfrm>
            <a:off x="457200" y="4373145"/>
            <a:ext cx="8229600" cy="847982"/>
          </a:xfrm>
        </p:spPr>
        <p:txBody>
          <a:bodyPr/>
          <a:lstStyle/>
          <a:p>
            <a:pPr marL="0" indent="0">
              <a:buNone/>
            </a:pPr>
            <a:r>
              <a:rPr lang="en-IN" sz="2600" dirty="0"/>
              <a:t>From the first of these equations we find </a:t>
            </a:r>
            <a:r>
              <a:rPr lang="en-IN" sz="2600" i="1" dirty="0"/>
              <a:t>x</a:t>
            </a:r>
            <a:r>
              <a:rPr lang="en-IN" sz="2600" dirty="0"/>
              <a:t> = </a:t>
            </a:r>
            <a:r>
              <a:rPr lang="en-IN" sz="2600" i="1" dirty="0"/>
              <a:t>y</a:t>
            </a:r>
            <a:r>
              <a:rPr lang="en-IN" sz="2600" dirty="0"/>
              <a:t>, and substitution for </a:t>
            </a:r>
            <a:r>
              <a:rPr lang="en-IN" sz="2600" i="1" dirty="0"/>
              <a:t>y </a:t>
            </a:r>
            <a:r>
              <a:rPr lang="en-IN" sz="2600" dirty="0"/>
              <a:t>into the second equation then gives</a:t>
            </a:r>
          </a:p>
        </p:txBody>
      </p:sp>
      <p:graphicFrame>
        <p:nvGraphicFramePr>
          <p:cNvPr id="8" name="Object 7" descr="6 x minus 6 x squared + 6 x = 0 or 6 x left parenthesis 2 minus x right parenthesis = 0.">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1538288" y="5419725"/>
          <a:ext cx="6067425" cy="465138"/>
        </p:xfrm>
        <a:graphic>
          <a:graphicData uri="http://schemas.openxmlformats.org/presentationml/2006/ole">
            <mc:AlternateContent xmlns:mc="http://schemas.openxmlformats.org/markup-compatibility/2006">
              <mc:Choice xmlns:v="urn:schemas-microsoft-com:vml" Requires="v">
                <p:oleObj spid="_x0000_s76828" name="Equation" r:id="rId7" imgW="4419360" imgH="406080" progId="Equation.DSMT4">
                  <p:embed/>
                </p:oleObj>
              </mc:Choice>
              <mc:Fallback>
                <p:oleObj name="Equation" r:id="rId7" imgW="4419360" imgH="406080" progId="Equation.DSMT4">
                  <p:embed/>
                  <p:pic>
                    <p:nvPicPr>
                      <p:cNvPr id="8" name="Object 7" descr="6 x minus 6 x squared + 6 x = 0 or 6 x left parenthesis 2 minus x right parenthesis = 0.">
                        <a:extLst>
                          <a:ext uri="{FF2B5EF4-FFF2-40B4-BE49-F238E27FC236}">
                            <a16:creationId xmlns:a16="http://schemas.microsoft.com/office/drawing/2014/main" id="{BA8F6C83-2B39-4C74-8EDD-D41ED1AB1692}"/>
                          </a:ext>
                        </a:extLst>
                      </p:cNvPr>
                      <p:cNvPicPr/>
                      <p:nvPr/>
                    </p:nvPicPr>
                    <p:blipFill>
                      <a:blip r:embed="rId8"/>
                      <a:stretch>
                        <a:fillRect/>
                      </a:stretch>
                    </p:blipFill>
                    <p:spPr>
                      <a:xfrm>
                        <a:off x="1538288" y="5419725"/>
                        <a:ext cx="6067425" cy="465138"/>
                      </a:xfrm>
                      <a:prstGeom prst="rect">
                        <a:avLst/>
                      </a:prstGeom>
                    </p:spPr>
                  </p:pic>
                </p:oleObj>
              </mc:Fallback>
            </mc:AlternateContent>
          </a:graphicData>
        </a:graphic>
      </p:graphicFrame>
    </p:spTree>
    <p:extLst>
      <p:ext uri="{BB962C8B-B14F-4D97-AF65-F5344CB8AC3E}">
        <p14:creationId xmlns:p14="http://schemas.microsoft.com/office/powerpoint/2010/main" val="10419408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dirty="0"/>
              <a:t>Derivative Tests for Local Extreme Values </a:t>
            </a:r>
            <a:r>
              <a:rPr lang="en-IN" sz="2000" b="0" dirty="0"/>
              <a:t>(16 of 17)</a:t>
            </a:r>
            <a:endParaRPr lang="en-IN" sz="2000" dirty="0"/>
          </a:p>
        </p:txBody>
      </p:sp>
      <p:sp>
        <p:nvSpPr>
          <p:cNvPr id="3" name="Content Placeholder 2"/>
          <p:cNvSpPr>
            <a:spLocks noGrp="1"/>
          </p:cNvSpPr>
          <p:nvPr>
            <p:ph idx="1"/>
          </p:nvPr>
        </p:nvSpPr>
        <p:spPr>
          <a:xfrm>
            <a:off x="457200" y="1600200"/>
            <a:ext cx="3581400" cy="457199"/>
          </a:xfrm>
        </p:spPr>
        <p:txBody>
          <a:bodyPr/>
          <a:lstStyle/>
          <a:p>
            <a:pPr marL="0" indent="0">
              <a:buNone/>
            </a:pPr>
            <a:r>
              <a:rPr lang="en-IN" sz="2600" b="1" dirty="0"/>
              <a:t>Solution </a:t>
            </a:r>
            <a:r>
              <a:rPr lang="en-US" sz="2600" b="1" dirty="0"/>
              <a:t>(continued):</a:t>
            </a:r>
          </a:p>
        </p:txBody>
      </p:sp>
      <p:sp>
        <p:nvSpPr>
          <p:cNvPr id="4" name="Content Placeholder 3"/>
          <p:cNvSpPr>
            <a:spLocks noGrp="1"/>
          </p:cNvSpPr>
          <p:nvPr>
            <p:ph idx="13"/>
          </p:nvPr>
        </p:nvSpPr>
        <p:spPr>
          <a:xfrm>
            <a:off x="457200" y="2133601"/>
            <a:ext cx="7848600" cy="457199"/>
          </a:xfrm>
        </p:spPr>
        <p:txBody>
          <a:bodyPr/>
          <a:lstStyle/>
          <a:p>
            <a:pPr marL="0" indent="0">
              <a:buNone/>
            </a:pPr>
            <a:r>
              <a:rPr lang="en-IN" sz="2600" dirty="0"/>
              <a:t>The two critical points are therefore (0, 0) and (2, 2).</a:t>
            </a:r>
            <a:endParaRPr lang="en-US" sz="2600" b="1" dirty="0"/>
          </a:p>
        </p:txBody>
      </p:sp>
      <p:sp>
        <p:nvSpPr>
          <p:cNvPr id="5" name="Content Placeholder 4"/>
          <p:cNvSpPr>
            <a:spLocks noGrp="1"/>
          </p:cNvSpPr>
          <p:nvPr>
            <p:ph idx="14"/>
          </p:nvPr>
        </p:nvSpPr>
        <p:spPr>
          <a:xfrm>
            <a:off x="457200" y="2686052"/>
            <a:ext cx="8216152" cy="838198"/>
          </a:xfrm>
        </p:spPr>
        <p:txBody>
          <a:bodyPr/>
          <a:lstStyle/>
          <a:p>
            <a:pPr marL="0" indent="0">
              <a:buNone/>
            </a:pPr>
            <a:r>
              <a:rPr lang="en-IN" sz="2600" dirty="0"/>
              <a:t>To classify the critical points, we calculate the second derivatives:</a:t>
            </a:r>
          </a:p>
        </p:txBody>
      </p:sp>
      <p:graphicFrame>
        <p:nvGraphicFramePr>
          <p:cNvPr id="14" name="Object 13" descr="f start expression x x end expression= negative 6, f start expression y y end expression= 6 minus 12 y, f start expression x y end expression= 6.">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1844675" y="3709988"/>
          <a:ext cx="5456238" cy="481012"/>
        </p:xfrm>
        <a:graphic>
          <a:graphicData uri="http://schemas.openxmlformats.org/presentationml/2006/ole">
            <mc:AlternateContent xmlns:mc="http://schemas.openxmlformats.org/markup-compatibility/2006">
              <mc:Choice xmlns:v="urn:schemas-microsoft-com:vml" Requires="v">
                <p:oleObj spid="_x0000_s77842" name="Equation" r:id="rId3" imgW="3974760" imgH="419040" progId="Equation.DSMT4">
                  <p:embed/>
                </p:oleObj>
              </mc:Choice>
              <mc:Fallback>
                <p:oleObj name="Equation" r:id="rId3" imgW="3974760" imgH="419040" progId="Equation.DSMT4">
                  <p:embed/>
                  <p:pic>
                    <p:nvPicPr>
                      <p:cNvPr id="14" name="Object 13" descr="f start expression x x end expression= negative 6, f start expression y y end expression= 6 minus 12 y, f start expression x y end expression= 6.">
                        <a:extLst>
                          <a:ext uri="{FF2B5EF4-FFF2-40B4-BE49-F238E27FC236}">
                            <a16:creationId xmlns:a16="http://schemas.microsoft.com/office/drawing/2014/main" id="{BA8F6C83-2B39-4C74-8EDD-D41ED1AB1692}"/>
                          </a:ext>
                        </a:extLst>
                      </p:cNvPr>
                      <p:cNvPicPr/>
                      <p:nvPr/>
                    </p:nvPicPr>
                    <p:blipFill>
                      <a:blip r:embed="rId4"/>
                      <a:stretch>
                        <a:fillRect/>
                      </a:stretch>
                    </p:blipFill>
                    <p:spPr>
                      <a:xfrm>
                        <a:off x="1844675" y="3709988"/>
                        <a:ext cx="5456238" cy="481012"/>
                      </a:xfrm>
                      <a:prstGeom prst="rect">
                        <a:avLst/>
                      </a:prstGeom>
                    </p:spPr>
                  </p:pic>
                </p:oleObj>
              </mc:Fallback>
            </mc:AlternateContent>
          </a:graphicData>
        </a:graphic>
      </p:graphicFrame>
      <p:sp>
        <p:nvSpPr>
          <p:cNvPr id="6" name="Content Placeholder 5"/>
          <p:cNvSpPr>
            <a:spLocks noGrp="1"/>
          </p:cNvSpPr>
          <p:nvPr>
            <p:ph idx="15"/>
          </p:nvPr>
        </p:nvSpPr>
        <p:spPr>
          <a:xfrm>
            <a:off x="457200" y="4418586"/>
            <a:ext cx="4343400" cy="458214"/>
          </a:xfrm>
        </p:spPr>
        <p:txBody>
          <a:bodyPr/>
          <a:lstStyle/>
          <a:p>
            <a:pPr marL="0" indent="0">
              <a:buNone/>
            </a:pPr>
            <a:r>
              <a:rPr lang="en-IN" sz="2600" dirty="0"/>
              <a:t>The discriminant is given by</a:t>
            </a:r>
          </a:p>
        </p:txBody>
      </p:sp>
      <p:graphicFrame>
        <p:nvGraphicFramePr>
          <p:cNvPr id="15" name="Object 14" descr="f start expression x x end expression, f start expression y y end expression minus f start expression x y end expression, squared = left parenthesis negative 36 + 72 y right parenthesis minus 36 = 72 left parenthesis y minus 1 right parenthesis.">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1000125" y="5189537"/>
          <a:ext cx="7146925" cy="525463"/>
        </p:xfrm>
        <a:graphic>
          <a:graphicData uri="http://schemas.openxmlformats.org/presentationml/2006/ole">
            <mc:AlternateContent xmlns:mc="http://schemas.openxmlformats.org/markup-compatibility/2006">
              <mc:Choice xmlns:v="urn:schemas-microsoft-com:vml" Requires="v">
                <p:oleObj spid="_x0000_s77843" name="Equation" r:id="rId5" imgW="5206680" imgH="457200" progId="Equation.DSMT4">
                  <p:embed/>
                </p:oleObj>
              </mc:Choice>
              <mc:Fallback>
                <p:oleObj name="Equation" r:id="rId5" imgW="5206680" imgH="457200" progId="Equation.DSMT4">
                  <p:embed/>
                  <p:pic>
                    <p:nvPicPr>
                      <p:cNvPr id="15" name="Object 14" descr="f start expression x x end expression, f start expression y y end expression minus f start expression x y end expression, squared = left parenthesis negative 36 + 72 y right parenthesis minus 36 = 72 left parenthesis y minus 1 right parenthesis.">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1000125" y="5189537"/>
                        <a:ext cx="7146925" cy="525463"/>
                      </a:xfrm>
                      <a:prstGeom prst="rect">
                        <a:avLst/>
                      </a:prstGeom>
                    </p:spPr>
                  </p:pic>
                </p:oleObj>
              </mc:Fallback>
            </mc:AlternateContent>
          </a:graphicData>
        </a:graphic>
      </p:graphicFrame>
    </p:spTree>
    <p:extLst>
      <p:ext uri="{BB962C8B-B14F-4D97-AF65-F5344CB8AC3E}">
        <p14:creationId xmlns:p14="http://schemas.microsoft.com/office/powerpoint/2010/main" val="1416144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dirty="0"/>
              <a:t>Tangent Planes and Normal Lines </a:t>
            </a:r>
            <a:r>
              <a:rPr lang="en-IN" sz="2000" b="0" dirty="0"/>
              <a:t>(2 of 7)</a:t>
            </a:r>
          </a:p>
        </p:txBody>
      </p:sp>
      <p:sp>
        <p:nvSpPr>
          <p:cNvPr id="3" name="Content Placeholder 2"/>
          <p:cNvSpPr>
            <a:spLocks noGrp="1"/>
          </p:cNvSpPr>
          <p:nvPr>
            <p:ph idx="1"/>
          </p:nvPr>
        </p:nvSpPr>
        <p:spPr>
          <a:xfrm>
            <a:off x="457200" y="1600201"/>
            <a:ext cx="3048000" cy="515038"/>
          </a:xfrm>
        </p:spPr>
        <p:txBody>
          <a:bodyPr/>
          <a:lstStyle/>
          <a:p>
            <a:pPr marL="0" indent="0">
              <a:buNone/>
            </a:pPr>
            <a:r>
              <a:rPr lang="pl-PL" b="1" dirty="0"/>
              <a:t>Tangent Plane to</a:t>
            </a:r>
            <a:endParaRPr lang="en-IN" dirty="0"/>
          </a:p>
        </p:txBody>
      </p:sp>
      <p:graphicFrame>
        <p:nvGraphicFramePr>
          <p:cNvPr id="7" name="Object 6" descr="f of start expression x, y, and z end expression = c at P sub 0 (x sub 0, y sub 0, z sub 0)">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3602036" y="1620838"/>
          <a:ext cx="4902200" cy="438150"/>
        </p:xfrm>
        <a:graphic>
          <a:graphicData uri="http://schemas.openxmlformats.org/presentationml/2006/ole">
            <mc:AlternateContent xmlns:mc="http://schemas.openxmlformats.org/markup-compatibility/2006">
              <mc:Choice xmlns:v="urn:schemas-microsoft-com:vml" Requires="v">
                <p:oleObj spid="_x0000_s44066" name="Equation" r:id="rId3" imgW="3682800" imgH="380880" progId="Equation.DSMT4">
                  <p:embed/>
                </p:oleObj>
              </mc:Choice>
              <mc:Fallback>
                <p:oleObj name="Equation" r:id="rId3" imgW="3682800" imgH="380880" progId="Equation.DSMT4">
                  <p:embed/>
                  <p:pic>
                    <p:nvPicPr>
                      <p:cNvPr id="7" name="Object 6" descr="f of start expression x, y, and z end expression = c at P sub 0 (x sub 0, y sub 0, z sub 0)">
                        <a:extLst>
                          <a:ext uri="{FF2B5EF4-FFF2-40B4-BE49-F238E27FC236}">
                            <a16:creationId xmlns:a16="http://schemas.microsoft.com/office/drawing/2014/main" id="{BA8F6C83-2B39-4C74-8EDD-D41ED1AB1692}"/>
                          </a:ext>
                        </a:extLst>
                      </p:cNvPr>
                      <p:cNvPicPr/>
                      <p:nvPr/>
                    </p:nvPicPr>
                    <p:blipFill>
                      <a:blip r:embed="rId4"/>
                      <a:stretch>
                        <a:fillRect/>
                      </a:stretch>
                    </p:blipFill>
                    <p:spPr>
                      <a:xfrm>
                        <a:off x="3602036" y="1620838"/>
                        <a:ext cx="4902200" cy="438150"/>
                      </a:xfrm>
                      <a:prstGeom prst="rect">
                        <a:avLst/>
                      </a:prstGeom>
                    </p:spPr>
                  </p:pic>
                </p:oleObj>
              </mc:Fallback>
            </mc:AlternateContent>
          </a:graphicData>
        </a:graphic>
      </p:graphicFrame>
      <p:graphicFrame>
        <p:nvGraphicFramePr>
          <p:cNvPr id="5" name="Object 4" descr="f sub x left parenthesis P sub 0 right parenthesis left parenthesis x minus x sub 0 right parenthesis + f sub y left parenthesis P sub 0 right parenthesis left parenthesis y minus y sub 0 right parenthesis + f sub z left parenthesis P sub 0 right parenthesis left parenthesis z minus z sub 0 right parenthesis = 0">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642930" y="2621603"/>
          <a:ext cx="7858141" cy="466820"/>
        </p:xfrm>
        <a:graphic>
          <a:graphicData uri="http://schemas.openxmlformats.org/presentationml/2006/ole">
            <mc:AlternateContent xmlns:mc="http://schemas.openxmlformats.org/markup-compatibility/2006">
              <mc:Choice xmlns:v="urn:schemas-microsoft-com:vml" Requires="v">
                <p:oleObj spid="_x0000_s44067" name="Equation" r:id="rId5" imgW="6083280" imgH="419040" progId="Equation.DSMT4">
                  <p:embed/>
                </p:oleObj>
              </mc:Choice>
              <mc:Fallback>
                <p:oleObj name="Equation" r:id="rId5" imgW="6083280" imgH="419040" progId="Equation.DSMT4">
                  <p:embed/>
                  <p:pic>
                    <p:nvPicPr>
                      <p:cNvPr id="5" name="Object 4" descr="f sub x left parenthesis P sub 0 right parenthesis left parenthesis x minus x sub 0 right parenthesis + f sub y left parenthesis P sub 0 right parenthesis left parenthesis y minus y sub 0 right parenthesis + f sub z left parenthesis P sub 0 right parenthesis left parenthesis z minus z sub 0 right parenthesis = 0">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642930" y="2621603"/>
                        <a:ext cx="7858141" cy="466820"/>
                      </a:xfrm>
                      <a:prstGeom prst="rect">
                        <a:avLst/>
                      </a:prstGeom>
                    </p:spPr>
                  </p:pic>
                </p:oleObj>
              </mc:Fallback>
            </mc:AlternateContent>
          </a:graphicData>
        </a:graphic>
      </p:graphicFrame>
      <p:sp>
        <p:nvSpPr>
          <p:cNvPr id="4" name="Content Placeholder 3"/>
          <p:cNvSpPr>
            <a:spLocks noGrp="1"/>
          </p:cNvSpPr>
          <p:nvPr>
            <p:ph idx="13"/>
          </p:nvPr>
        </p:nvSpPr>
        <p:spPr>
          <a:xfrm>
            <a:off x="457200" y="3657600"/>
            <a:ext cx="2667000" cy="506776"/>
          </a:xfrm>
        </p:spPr>
        <p:txBody>
          <a:bodyPr/>
          <a:lstStyle/>
          <a:p>
            <a:pPr marL="0" indent="0">
              <a:buNone/>
            </a:pPr>
            <a:r>
              <a:rPr lang="pl-PL" b="1" dirty="0"/>
              <a:t>Normal Line to</a:t>
            </a:r>
            <a:endParaRPr lang="en-IN" dirty="0"/>
          </a:p>
        </p:txBody>
      </p:sp>
      <p:graphicFrame>
        <p:nvGraphicFramePr>
          <p:cNvPr id="8" name="Object 7" descr="F of start expression x, y, and z end expression = c at P sub 0 (x sub 0, y sub 0, z sub 0)">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3218995" y="3653972"/>
          <a:ext cx="4902200" cy="438150"/>
        </p:xfrm>
        <a:graphic>
          <a:graphicData uri="http://schemas.openxmlformats.org/presentationml/2006/ole">
            <mc:AlternateContent xmlns:mc="http://schemas.openxmlformats.org/markup-compatibility/2006">
              <mc:Choice xmlns:v="urn:schemas-microsoft-com:vml" Requires="v">
                <p:oleObj spid="_x0000_s44068" name="Equation" r:id="rId7" imgW="3682800" imgH="380880" progId="Equation.DSMT4">
                  <p:embed/>
                </p:oleObj>
              </mc:Choice>
              <mc:Fallback>
                <p:oleObj name="Equation" r:id="rId7" imgW="3682800" imgH="380880" progId="Equation.DSMT4">
                  <p:embed/>
                  <p:pic>
                    <p:nvPicPr>
                      <p:cNvPr id="8" name="Object 7" descr="F of start expression x, y, and z end expression = c at P sub 0 (x sub 0, y sub 0, z sub 0)">
                        <a:extLst>
                          <a:ext uri="{FF2B5EF4-FFF2-40B4-BE49-F238E27FC236}">
                            <a16:creationId xmlns:a16="http://schemas.microsoft.com/office/drawing/2014/main" id="{BA8F6C83-2B39-4C74-8EDD-D41ED1AB1692}"/>
                          </a:ext>
                        </a:extLst>
                      </p:cNvPr>
                      <p:cNvPicPr/>
                      <p:nvPr/>
                    </p:nvPicPr>
                    <p:blipFill>
                      <a:blip r:embed="rId8"/>
                      <a:stretch>
                        <a:fillRect/>
                      </a:stretch>
                    </p:blipFill>
                    <p:spPr>
                      <a:xfrm>
                        <a:off x="3218995" y="3653972"/>
                        <a:ext cx="4902200" cy="438150"/>
                      </a:xfrm>
                      <a:prstGeom prst="rect">
                        <a:avLst/>
                      </a:prstGeom>
                    </p:spPr>
                  </p:pic>
                </p:oleObj>
              </mc:Fallback>
            </mc:AlternateContent>
          </a:graphicData>
        </a:graphic>
      </p:graphicFrame>
      <p:graphicFrame>
        <p:nvGraphicFramePr>
          <p:cNvPr id="6" name="Object 5" descr="x = x sub 0 + f sub x left parenthesis P sub 0 right parenthesis t, y = y sub 0 + f sub y left parenthesis P sub 0 right parenthesis t, z = z sub 0 + f sub z left parenthesis P sub 0 right parenthesis t">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616882" y="4399685"/>
          <a:ext cx="7910237" cy="462198"/>
        </p:xfrm>
        <a:graphic>
          <a:graphicData uri="http://schemas.openxmlformats.org/presentationml/2006/ole">
            <mc:AlternateContent xmlns:mc="http://schemas.openxmlformats.org/markup-compatibility/2006">
              <mc:Choice xmlns:v="urn:schemas-microsoft-com:vml" Requires="v">
                <p:oleObj spid="_x0000_s44069" name="Equation" r:id="rId9" imgW="6184800" imgH="419040" progId="Equation.DSMT4">
                  <p:embed/>
                </p:oleObj>
              </mc:Choice>
              <mc:Fallback>
                <p:oleObj name="Equation" r:id="rId9" imgW="6184800" imgH="419040" progId="Equation.DSMT4">
                  <p:embed/>
                  <p:pic>
                    <p:nvPicPr>
                      <p:cNvPr id="6" name="Object 5" descr="x = x sub 0 + f sub x left parenthesis P sub 0 right parenthesis t, y = y sub 0 + f sub y left parenthesis P sub 0 right parenthesis t, z = z sub 0 + f sub z left parenthesis P sub 0 right parenthesis t">
                        <a:extLst>
                          <a:ext uri="{FF2B5EF4-FFF2-40B4-BE49-F238E27FC236}">
                            <a16:creationId xmlns:a16="http://schemas.microsoft.com/office/drawing/2014/main" id="{BA8F6C83-2B39-4C74-8EDD-D41ED1AB1692}"/>
                          </a:ext>
                        </a:extLst>
                      </p:cNvPr>
                      <p:cNvPicPr/>
                      <p:nvPr/>
                    </p:nvPicPr>
                    <p:blipFill>
                      <a:blip r:embed="rId10"/>
                      <a:stretch>
                        <a:fillRect/>
                      </a:stretch>
                    </p:blipFill>
                    <p:spPr>
                      <a:xfrm>
                        <a:off x="616882" y="4399685"/>
                        <a:ext cx="7910237" cy="462198"/>
                      </a:xfrm>
                      <a:prstGeom prst="rect">
                        <a:avLst/>
                      </a:prstGeom>
                    </p:spPr>
                  </p:pic>
                </p:oleObj>
              </mc:Fallback>
            </mc:AlternateContent>
          </a:graphicData>
        </a:graphic>
      </p:graphicFrame>
    </p:spTree>
    <p:extLst>
      <p:ext uri="{BB962C8B-B14F-4D97-AF65-F5344CB8AC3E}">
        <p14:creationId xmlns:p14="http://schemas.microsoft.com/office/powerpoint/2010/main" val="15780456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Derivative Tests for Local Extreme Values </a:t>
            </a:r>
            <a:r>
              <a:rPr lang="en-US" sz="2000" b="0" dirty="0"/>
              <a:t>(17 of 17)</a:t>
            </a:r>
            <a:endParaRPr lang="en-US" sz="2000" dirty="0"/>
          </a:p>
        </p:txBody>
      </p:sp>
      <p:sp>
        <p:nvSpPr>
          <p:cNvPr id="3" name="Content Placeholder 2"/>
          <p:cNvSpPr>
            <a:spLocks noGrp="1"/>
          </p:cNvSpPr>
          <p:nvPr>
            <p:ph idx="1"/>
          </p:nvPr>
        </p:nvSpPr>
        <p:spPr>
          <a:xfrm>
            <a:off x="457200" y="1600201"/>
            <a:ext cx="8229600" cy="423808"/>
          </a:xfrm>
        </p:spPr>
        <p:txBody>
          <a:bodyPr/>
          <a:lstStyle/>
          <a:p>
            <a:pPr marL="0" indent="0">
              <a:buNone/>
            </a:pPr>
            <a:r>
              <a:rPr lang="en-US" sz="2400" b="1" dirty="0"/>
              <a:t>Solution (concluded):</a:t>
            </a:r>
          </a:p>
        </p:txBody>
      </p:sp>
      <p:sp>
        <p:nvSpPr>
          <p:cNvPr id="4" name="Content Placeholder 3"/>
          <p:cNvSpPr>
            <a:spLocks noGrp="1"/>
          </p:cNvSpPr>
          <p:nvPr>
            <p:ph idx="13"/>
          </p:nvPr>
        </p:nvSpPr>
        <p:spPr>
          <a:xfrm>
            <a:off x="457200" y="2137882"/>
            <a:ext cx="8229600" cy="410110"/>
          </a:xfrm>
        </p:spPr>
        <p:txBody>
          <a:bodyPr/>
          <a:lstStyle/>
          <a:p>
            <a:pPr marL="0" indent="0">
              <a:buNone/>
            </a:pPr>
            <a:r>
              <a:rPr lang="en-US" sz="2400" dirty="0"/>
              <a:t>At the critical point (0, 0) we see that the value of the</a:t>
            </a:r>
          </a:p>
        </p:txBody>
      </p:sp>
      <p:sp>
        <p:nvSpPr>
          <p:cNvPr id="5" name="Content Placeholder 4"/>
          <p:cNvSpPr>
            <a:spLocks noGrp="1"/>
          </p:cNvSpPr>
          <p:nvPr>
            <p:ph idx="14"/>
          </p:nvPr>
        </p:nvSpPr>
        <p:spPr>
          <a:xfrm>
            <a:off x="443753" y="2630183"/>
            <a:ext cx="4939905" cy="410968"/>
          </a:xfrm>
        </p:spPr>
        <p:txBody>
          <a:bodyPr/>
          <a:lstStyle/>
          <a:p>
            <a:pPr marL="0" indent="0">
              <a:buNone/>
            </a:pPr>
            <a:r>
              <a:rPr lang="en-US" sz="2400" dirty="0"/>
              <a:t>discriminant is the negative number</a:t>
            </a:r>
          </a:p>
        </p:txBody>
      </p:sp>
      <p:graphicFrame>
        <p:nvGraphicFramePr>
          <p:cNvPr id="24" name="Object 23" descr="negative 72,">
            <a:extLst>
              <a:ext uri="{FF2B5EF4-FFF2-40B4-BE49-F238E27FC236}">
                <a16:creationId xmlns:a16="http://schemas.microsoft.com/office/drawing/2014/main" id="{9261C488-9BB8-4D80-B38C-7F7AAAD35059}"/>
              </a:ext>
            </a:extLst>
          </p:cNvPr>
          <p:cNvGraphicFramePr>
            <a:graphicFrameLocks noChangeAspect="1"/>
          </p:cNvGraphicFramePr>
          <p:nvPr>
            <p:extLst>
              <p:ext uri="{D42A27DB-BD31-4B8C-83A1-F6EECF244321}">
                <p14:modId xmlns:p14="http://schemas.microsoft.com/office/powerpoint/2010/main" val="846257689"/>
              </p:ext>
            </p:extLst>
          </p:nvPr>
        </p:nvGraphicFramePr>
        <p:xfrm>
          <a:off x="5445302" y="2705307"/>
          <a:ext cx="584200" cy="330200"/>
        </p:xfrm>
        <a:graphic>
          <a:graphicData uri="http://schemas.openxmlformats.org/presentationml/2006/ole">
            <mc:AlternateContent xmlns:mc="http://schemas.openxmlformats.org/markup-compatibility/2006">
              <mc:Choice xmlns:v="urn:schemas-microsoft-com:vml" Requires="v">
                <p:oleObj spid="_x0000_s78877" name="Equation" r:id="rId3" imgW="583920" imgH="330120" progId="Equation.DSMT4">
                  <p:embed/>
                </p:oleObj>
              </mc:Choice>
              <mc:Fallback>
                <p:oleObj name="Equation" r:id="rId3" imgW="583920" imgH="330120" progId="Equation.DSMT4">
                  <p:embed/>
                  <p:pic>
                    <p:nvPicPr>
                      <p:cNvPr id="24" name="Object 23" descr="negative 72,">
                        <a:extLst>
                          <a:ext uri="{FF2B5EF4-FFF2-40B4-BE49-F238E27FC236}">
                            <a16:creationId xmlns:a16="http://schemas.microsoft.com/office/drawing/2014/main" id="{9261C488-9BB8-4D80-B38C-7F7AAAD35059}"/>
                          </a:ext>
                        </a:extLst>
                      </p:cNvPr>
                      <p:cNvPicPr/>
                      <p:nvPr/>
                    </p:nvPicPr>
                    <p:blipFill>
                      <a:blip r:embed="rId4"/>
                      <a:stretch>
                        <a:fillRect/>
                      </a:stretch>
                    </p:blipFill>
                    <p:spPr>
                      <a:xfrm>
                        <a:off x="5445302" y="2705307"/>
                        <a:ext cx="584200" cy="330200"/>
                      </a:xfrm>
                      <a:prstGeom prst="rect">
                        <a:avLst/>
                      </a:prstGeom>
                    </p:spPr>
                  </p:pic>
                </p:oleObj>
              </mc:Fallback>
            </mc:AlternateContent>
          </a:graphicData>
        </a:graphic>
      </p:graphicFrame>
      <p:sp>
        <p:nvSpPr>
          <p:cNvPr id="6" name="Content Placeholder 5"/>
          <p:cNvSpPr>
            <a:spLocks noGrp="1"/>
          </p:cNvSpPr>
          <p:nvPr>
            <p:ph idx="15"/>
          </p:nvPr>
        </p:nvSpPr>
        <p:spPr>
          <a:xfrm>
            <a:off x="6174768" y="2630185"/>
            <a:ext cx="2512031" cy="387336"/>
          </a:xfrm>
        </p:spPr>
        <p:txBody>
          <a:bodyPr/>
          <a:lstStyle/>
          <a:p>
            <a:pPr marL="0" indent="0">
              <a:buNone/>
            </a:pPr>
            <a:r>
              <a:rPr lang="en-US" sz="2400" dirty="0"/>
              <a:t>so the function</a:t>
            </a:r>
          </a:p>
        </p:txBody>
      </p:sp>
      <p:sp>
        <p:nvSpPr>
          <p:cNvPr id="7" name="Content Placeholder 6">
            <a:extLst>
              <a:ext uri="{FF2B5EF4-FFF2-40B4-BE49-F238E27FC236}">
                <a16:creationId xmlns:a16="http://schemas.microsoft.com/office/drawing/2014/main" id="{0FF906EA-DC5E-4A50-8824-F203EBD11A26}"/>
              </a:ext>
            </a:extLst>
          </p:cNvPr>
          <p:cNvSpPr>
            <a:spLocks noGrp="1"/>
          </p:cNvSpPr>
          <p:nvPr>
            <p:ph idx="16"/>
          </p:nvPr>
        </p:nvSpPr>
        <p:spPr>
          <a:xfrm>
            <a:off x="443752" y="3114257"/>
            <a:ext cx="8546135" cy="1146646"/>
          </a:xfrm>
        </p:spPr>
        <p:txBody>
          <a:bodyPr/>
          <a:lstStyle/>
          <a:p>
            <a:pPr marL="0" indent="0">
              <a:buNone/>
            </a:pPr>
            <a:r>
              <a:rPr lang="en-US" sz="2400" dirty="0"/>
              <a:t>has a saddle point at the origin. At the critical point (2, 2) we see that the discriminant has the positive value 72. Combining this result with the negative value of the second partial</a:t>
            </a:r>
          </a:p>
        </p:txBody>
      </p:sp>
      <p:graphicFrame>
        <p:nvGraphicFramePr>
          <p:cNvPr id="14" name="Object 13" descr="f start expression x x end expression = negative 6,">
            <a:extLst>
              <a:ext uri="{FF2B5EF4-FFF2-40B4-BE49-F238E27FC236}">
                <a16:creationId xmlns:a16="http://schemas.microsoft.com/office/drawing/2014/main" id="{BA8F6C83-2B39-4C74-8EDD-D41ED1AB1692}"/>
              </a:ext>
            </a:extLst>
          </p:cNvPr>
          <p:cNvGraphicFramePr>
            <a:graphicFrameLocks noChangeAspect="1"/>
          </p:cNvGraphicFramePr>
          <p:nvPr>
            <p:extLst>
              <p:ext uri="{D42A27DB-BD31-4B8C-83A1-F6EECF244321}">
                <p14:modId xmlns:p14="http://schemas.microsoft.com/office/powerpoint/2010/main" val="3588173045"/>
              </p:ext>
            </p:extLst>
          </p:nvPr>
        </p:nvGraphicFramePr>
        <p:xfrm>
          <a:off x="444137" y="4335151"/>
          <a:ext cx="1331339" cy="388835"/>
        </p:xfrm>
        <a:graphic>
          <a:graphicData uri="http://schemas.openxmlformats.org/presentationml/2006/ole">
            <mc:AlternateContent xmlns:mc="http://schemas.openxmlformats.org/markup-compatibility/2006">
              <mc:Choice xmlns:v="urn:schemas-microsoft-com:vml" Requires="v">
                <p:oleObj spid="_x0000_s78878" name="Equation" r:id="rId5" imgW="1091880" imgH="380880" progId="Equation.DSMT4">
                  <p:embed/>
                </p:oleObj>
              </mc:Choice>
              <mc:Fallback>
                <p:oleObj name="Equation" r:id="rId5" imgW="1091880" imgH="380880" progId="Equation.DSMT4">
                  <p:embed/>
                  <p:pic>
                    <p:nvPicPr>
                      <p:cNvPr id="14" name="Object 13" descr="f start expression x x end expression = negative 6,">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444137" y="4335151"/>
                        <a:ext cx="1331339" cy="388835"/>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F42A2BC8-77C6-44EA-B1E1-1AA5A4EBBB46}"/>
              </a:ext>
            </a:extLst>
          </p:cNvPr>
          <p:cNvSpPr>
            <a:spLocks noGrp="1"/>
          </p:cNvSpPr>
          <p:nvPr>
            <p:ph idx="17"/>
          </p:nvPr>
        </p:nvSpPr>
        <p:spPr>
          <a:xfrm>
            <a:off x="1921266" y="4317937"/>
            <a:ext cx="6822041" cy="410964"/>
          </a:xfrm>
        </p:spPr>
        <p:txBody>
          <a:bodyPr/>
          <a:lstStyle/>
          <a:p>
            <a:pPr marL="0" indent="0">
              <a:buNone/>
            </a:pPr>
            <a:r>
              <a:rPr lang="en-US" sz="2400" dirty="0"/>
              <a:t>the critical point (2, 2) gives a local maximum</a:t>
            </a:r>
          </a:p>
        </p:txBody>
      </p:sp>
      <p:sp>
        <p:nvSpPr>
          <p:cNvPr id="9" name="Content Placeholder 8">
            <a:extLst>
              <a:ext uri="{FF2B5EF4-FFF2-40B4-BE49-F238E27FC236}">
                <a16:creationId xmlns:a16="http://schemas.microsoft.com/office/drawing/2014/main" id="{A6B6EF15-D709-4F4E-A870-24D2E01465A4}"/>
              </a:ext>
            </a:extLst>
          </p:cNvPr>
          <p:cNvSpPr>
            <a:spLocks noGrp="1"/>
          </p:cNvSpPr>
          <p:nvPr>
            <p:ph idx="18"/>
          </p:nvPr>
        </p:nvSpPr>
        <p:spPr>
          <a:xfrm>
            <a:off x="457200" y="4808860"/>
            <a:ext cx="1217488" cy="446258"/>
          </a:xfrm>
        </p:spPr>
        <p:txBody>
          <a:bodyPr/>
          <a:lstStyle/>
          <a:p>
            <a:pPr marL="0" indent="0">
              <a:buNone/>
            </a:pPr>
            <a:r>
              <a:rPr lang="en-US" sz="2400" dirty="0"/>
              <a:t>value of</a:t>
            </a:r>
          </a:p>
        </p:txBody>
      </p:sp>
      <p:graphicFrame>
        <p:nvGraphicFramePr>
          <p:cNvPr id="15" name="Object 14" descr="f of 2, 2 = 12 minus 16 minus 12 + 24 = 8.">
            <a:extLst>
              <a:ext uri="{FF2B5EF4-FFF2-40B4-BE49-F238E27FC236}">
                <a16:creationId xmlns:a16="http://schemas.microsoft.com/office/drawing/2014/main" id="{BA8F6C83-2B39-4C74-8EDD-D41ED1AB1692}"/>
              </a:ext>
            </a:extLst>
          </p:cNvPr>
          <p:cNvGraphicFramePr>
            <a:graphicFrameLocks noChangeAspect="1"/>
          </p:cNvGraphicFramePr>
          <p:nvPr>
            <p:extLst>
              <p:ext uri="{D42A27DB-BD31-4B8C-83A1-F6EECF244321}">
                <p14:modId xmlns:p14="http://schemas.microsoft.com/office/powerpoint/2010/main" val="1631522480"/>
              </p:ext>
            </p:extLst>
          </p:nvPr>
        </p:nvGraphicFramePr>
        <p:xfrm>
          <a:off x="1811656" y="4834878"/>
          <a:ext cx="4618271" cy="367212"/>
        </p:xfrm>
        <a:graphic>
          <a:graphicData uri="http://schemas.openxmlformats.org/presentationml/2006/ole">
            <mc:AlternateContent xmlns:mc="http://schemas.openxmlformats.org/markup-compatibility/2006">
              <mc:Choice xmlns:v="urn:schemas-microsoft-com:vml" Requires="v">
                <p:oleObj spid="_x0000_s78879" name="Equation" r:id="rId7" imgW="3606480" imgH="342720" progId="Equation.DSMT4">
                  <p:embed/>
                </p:oleObj>
              </mc:Choice>
              <mc:Fallback>
                <p:oleObj name="Equation" r:id="rId7" imgW="3606480" imgH="342720" progId="Equation.DSMT4">
                  <p:embed/>
                  <p:pic>
                    <p:nvPicPr>
                      <p:cNvPr id="15" name="Object 14" descr="f of 2, 2 = 12 minus 16 minus 12 + 24 = 8.">
                        <a:extLst>
                          <a:ext uri="{FF2B5EF4-FFF2-40B4-BE49-F238E27FC236}">
                            <a16:creationId xmlns:a16="http://schemas.microsoft.com/office/drawing/2014/main" id="{BA8F6C83-2B39-4C74-8EDD-D41ED1AB1692}"/>
                          </a:ext>
                        </a:extLst>
                      </p:cNvPr>
                      <p:cNvPicPr/>
                      <p:nvPr/>
                    </p:nvPicPr>
                    <p:blipFill>
                      <a:blip r:embed="rId8"/>
                      <a:stretch>
                        <a:fillRect/>
                      </a:stretch>
                    </p:blipFill>
                    <p:spPr>
                      <a:xfrm>
                        <a:off x="1811656" y="4834878"/>
                        <a:ext cx="4618271" cy="367212"/>
                      </a:xfrm>
                      <a:prstGeom prst="rect">
                        <a:avLst/>
                      </a:prstGeom>
                    </p:spPr>
                  </p:pic>
                </p:oleObj>
              </mc:Fallback>
            </mc:AlternateContent>
          </a:graphicData>
        </a:graphic>
      </p:graphicFrame>
    </p:spTree>
    <p:extLst>
      <p:ext uri="{BB962C8B-B14F-4D97-AF65-F5344CB8AC3E}">
        <p14:creationId xmlns:p14="http://schemas.microsoft.com/office/powerpoint/2010/main" val="40669125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dirty="0"/>
              <a:t>Absolute Maxima and Minima on Closed Bounded Regions </a:t>
            </a:r>
            <a:r>
              <a:rPr lang="en-IN" sz="2000" b="0" dirty="0"/>
              <a:t>(1 of 8)</a:t>
            </a:r>
          </a:p>
        </p:txBody>
      </p:sp>
      <p:sp>
        <p:nvSpPr>
          <p:cNvPr id="4" name="Content Placeholder 3"/>
          <p:cNvSpPr>
            <a:spLocks noGrp="1"/>
          </p:cNvSpPr>
          <p:nvPr>
            <p:ph idx="1"/>
          </p:nvPr>
        </p:nvSpPr>
        <p:spPr>
          <a:xfrm>
            <a:off x="457200" y="1600200"/>
            <a:ext cx="8229600" cy="1371599"/>
          </a:xfrm>
        </p:spPr>
        <p:txBody>
          <a:bodyPr/>
          <a:lstStyle/>
          <a:p>
            <a:pPr marL="0" indent="0">
              <a:buNone/>
            </a:pPr>
            <a:r>
              <a:rPr lang="en-IN" b="1" dirty="0"/>
              <a:t>1. </a:t>
            </a:r>
            <a:r>
              <a:rPr lang="en-IN" dirty="0"/>
              <a:t>List the interior points of </a:t>
            </a:r>
            <a:r>
              <a:rPr lang="en-IN" i="1" dirty="0"/>
              <a:t>R </a:t>
            </a:r>
            <a:r>
              <a:rPr lang="en-IN" dirty="0"/>
              <a:t>where </a:t>
            </a:r>
            <a:r>
              <a:rPr lang="en-IN" i="1" dirty="0"/>
              <a:t>f </a:t>
            </a:r>
            <a:r>
              <a:rPr lang="en-IN" dirty="0"/>
              <a:t>may have local maxima and minima and evaluate </a:t>
            </a:r>
            <a:r>
              <a:rPr lang="en-IN" i="1" dirty="0"/>
              <a:t>f </a:t>
            </a:r>
            <a:r>
              <a:rPr lang="en-IN" dirty="0"/>
              <a:t>at these points. These are the critical points of </a:t>
            </a:r>
            <a:r>
              <a:rPr lang="en-IN" i="1" dirty="0"/>
              <a:t>f</a:t>
            </a:r>
            <a:r>
              <a:rPr lang="en-IN" dirty="0"/>
              <a:t>.</a:t>
            </a:r>
          </a:p>
        </p:txBody>
      </p:sp>
      <p:sp>
        <p:nvSpPr>
          <p:cNvPr id="5" name="Content Placeholder 4"/>
          <p:cNvSpPr>
            <a:spLocks noGrp="1"/>
          </p:cNvSpPr>
          <p:nvPr>
            <p:ph idx="13"/>
          </p:nvPr>
        </p:nvSpPr>
        <p:spPr>
          <a:xfrm>
            <a:off x="457200" y="3182811"/>
            <a:ext cx="8229600" cy="1389189"/>
          </a:xfrm>
        </p:spPr>
        <p:txBody>
          <a:bodyPr/>
          <a:lstStyle/>
          <a:p>
            <a:pPr marL="0" indent="0">
              <a:buNone/>
            </a:pPr>
            <a:r>
              <a:rPr lang="en-IN" b="1" dirty="0"/>
              <a:t>2. </a:t>
            </a:r>
            <a:r>
              <a:rPr lang="en-IN" dirty="0"/>
              <a:t>List the boundary points of</a:t>
            </a:r>
            <a:r>
              <a:rPr lang="en-IN" i="1" dirty="0"/>
              <a:t> R </a:t>
            </a:r>
            <a:r>
              <a:rPr lang="en-IN" dirty="0"/>
              <a:t>where </a:t>
            </a:r>
            <a:r>
              <a:rPr lang="en-IN" i="1" dirty="0"/>
              <a:t>f </a:t>
            </a:r>
            <a:r>
              <a:rPr lang="en-IN" dirty="0"/>
              <a:t>has local maxima and minima and evaluate </a:t>
            </a:r>
            <a:r>
              <a:rPr lang="en-IN" i="1" dirty="0"/>
              <a:t>f </a:t>
            </a:r>
            <a:r>
              <a:rPr lang="en-IN" dirty="0"/>
              <a:t>at these points. We show how to do this in the next example.</a:t>
            </a:r>
          </a:p>
        </p:txBody>
      </p:sp>
      <p:sp>
        <p:nvSpPr>
          <p:cNvPr id="6" name="Content Placeholder 5"/>
          <p:cNvSpPr>
            <a:spLocks noGrp="1"/>
          </p:cNvSpPr>
          <p:nvPr>
            <p:ph idx="14"/>
          </p:nvPr>
        </p:nvSpPr>
        <p:spPr>
          <a:xfrm>
            <a:off x="457200" y="4783010"/>
            <a:ext cx="8229600" cy="1389190"/>
          </a:xfrm>
        </p:spPr>
        <p:txBody>
          <a:bodyPr/>
          <a:lstStyle/>
          <a:p>
            <a:pPr marL="0" indent="0">
              <a:buNone/>
            </a:pPr>
            <a:r>
              <a:rPr lang="en-IN" b="1" dirty="0"/>
              <a:t>3. </a:t>
            </a:r>
            <a:r>
              <a:rPr lang="en-IN" dirty="0"/>
              <a:t>Look through the lists</a:t>
            </a:r>
            <a:r>
              <a:rPr lang="en-IN" i="1" dirty="0"/>
              <a:t> </a:t>
            </a:r>
            <a:r>
              <a:rPr lang="en-IN" dirty="0"/>
              <a:t>for the maximum and minimum values of </a:t>
            </a:r>
            <a:r>
              <a:rPr lang="en-IN" i="1" dirty="0"/>
              <a:t>f</a:t>
            </a:r>
            <a:r>
              <a:rPr lang="en-IN" dirty="0"/>
              <a:t>. These will be the absolute maximum and minimum values of </a:t>
            </a:r>
            <a:r>
              <a:rPr lang="en-IN" i="1" dirty="0"/>
              <a:t>f </a:t>
            </a:r>
            <a:r>
              <a:rPr lang="en-IN" dirty="0"/>
              <a:t>on </a:t>
            </a:r>
            <a:r>
              <a:rPr lang="en-IN" i="1" dirty="0"/>
              <a:t>R</a:t>
            </a:r>
            <a:r>
              <a:rPr lang="en-IN" dirty="0"/>
              <a:t>.</a:t>
            </a:r>
            <a:endParaRPr lang="en-US" b="1" dirty="0"/>
          </a:p>
        </p:txBody>
      </p:sp>
    </p:spTree>
    <p:extLst>
      <p:ext uri="{BB962C8B-B14F-4D97-AF65-F5344CB8AC3E}">
        <p14:creationId xmlns:p14="http://schemas.microsoft.com/office/powerpoint/2010/main" val="20968853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dirty="0"/>
              <a:t>Absolute Maxima and Minima on Closed Bounded Regions </a:t>
            </a:r>
            <a:r>
              <a:rPr lang="en-IN" sz="2000" b="0" dirty="0"/>
              <a:t>(2 of 8)</a:t>
            </a:r>
          </a:p>
        </p:txBody>
      </p:sp>
      <p:pic>
        <p:nvPicPr>
          <p:cNvPr id="7" name="Content Placeholder 6" descr="A cubic box of length x, width y, and height z. A rectangular plane placed at the mid of the cube is highlighted and labeled, girth = perimeter around here.">
            <a:extLst>
              <a:ext uri="{FF2B5EF4-FFF2-40B4-BE49-F238E27FC236}">
                <a16:creationId xmlns:a16="http://schemas.microsoft.com/office/drawing/2014/main" id="{95D8C6CA-7D1F-461C-9A13-221714557329}"/>
              </a:ext>
            </a:extLst>
          </p:cNvPr>
          <p:cNvPicPr>
            <a:picLocks noGrp="1" noChangeAspect="1"/>
          </p:cNvPicPr>
          <p:nvPr>
            <p:ph idx="13"/>
          </p:nvPr>
        </p:nvPicPr>
        <p:blipFill>
          <a:blip r:embed="rId2">
            <a:extLst>
              <a:ext uri="{28A0092B-C50C-407E-A947-70E740481C1C}">
                <a14:useLocalDpi xmlns:a14="http://schemas.microsoft.com/office/drawing/2010/main" val="0"/>
              </a:ext>
            </a:extLst>
          </a:blip>
          <a:stretch>
            <a:fillRect/>
          </a:stretch>
        </p:blipFill>
        <p:spPr>
          <a:xfrm>
            <a:off x="1905000" y="1582407"/>
            <a:ext cx="4724400" cy="3693186"/>
          </a:xfrm>
        </p:spPr>
      </p:pic>
      <p:sp>
        <p:nvSpPr>
          <p:cNvPr id="3" name="Content Placeholder 2"/>
          <p:cNvSpPr>
            <a:spLocks noGrp="1"/>
          </p:cNvSpPr>
          <p:nvPr>
            <p:ph idx="1"/>
          </p:nvPr>
        </p:nvSpPr>
        <p:spPr>
          <a:xfrm>
            <a:off x="457200" y="5496824"/>
            <a:ext cx="8229600" cy="533399"/>
          </a:xfrm>
        </p:spPr>
        <p:txBody>
          <a:bodyPr/>
          <a:lstStyle/>
          <a:p>
            <a:pPr marL="0" indent="0">
              <a:buNone/>
            </a:pPr>
            <a:r>
              <a:rPr lang="en-IN" dirty="0"/>
              <a:t>The box in the Example.</a:t>
            </a:r>
            <a:endParaRPr lang="en-US" b="1" dirty="0"/>
          </a:p>
        </p:txBody>
      </p:sp>
    </p:spTree>
    <p:extLst>
      <p:ext uri="{BB962C8B-B14F-4D97-AF65-F5344CB8AC3E}">
        <p14:creationId xmlns:p14="http://schemas.microsoft.com/office/powerpoint/2010/main" val="27945446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dirty="0"/>
              <a:t>Absolute Maxima and Minima on Closed Bounded Regions </a:t>
            </a:r>
            <a:r>
              <a:rPr lang="en-IN" sz="2000" b="0" dirty="0"/>
              <a:t>(3 of 8)</a:t>
            </a:r>
          </a:p>
        </p:txBody>
      </p:sp>
      <p:sp>
        <p:nvSpPr>
          <p:cNvPr id="4" name="Content Placeholder 3"/>
          <p:cNvSpPr>
            <a:spLocks noGrp="1"/>
          </p:cNvSpPr>
          <p:nvPr>
            <p:ph idx="1"/>
          </p:nvPr>
        </p:nvSpPr>
        <p:spPr>
          <a:xfrm>
            <a:off x="457200" y="1600200"/>
            <a:ext cx="8382000" cy="1676399"/>
          </a:xfrm>
        </p:spPr>
        <p:txBody>
          <a:bodyPr/>
          <a:lstStyle/>
          <a:p>
            <a:pPr marL="0" indent="0">
              <a:spcBef>
                <a:spcPts val="300"/>
              </a:spcBef>
              <a:buNone/>
            </a:pPr>
            <a:r>
              <a:rPr lang="en-IN" sz="2600" b="1" dirty="0"/>
              <a:t>Example:</a:t>
            </a:r>
            <a:r>
              <a:rPr lang="en-IN" sz="2600" dirty="0"/>
              <a:t> A delivery company accepts only rectangular boxes the sum of whose length and girth (perimeter of a cross-section) does not exceed 108 in</a:t>
            </a:r>
            <a:r>
              <a:rPr lang="en-IN" sz="100" dirty="0">
                <a:solidFill>
                  <a:schemeClr val="bg1"/>
                </a:solidFill>
              </a:rPr>
              <a:t>ches</a:t>
            </a:r>
            <a:r>
              <a:rPr lang="en-IN" sz="2600" dirty="0"/>
              <a:t>. Find the dimensions of an acceptable box of largest volume.</a:t>
            </a:r>
          </a:p>
        </p:txBody>
      </p:sp>
      <p:sp>
        <p:nvSpPr>
          <p:cNvPr id="8" name="Content Placeholder 7"/>
          <p:cNvSpPr>
            <a:spLocks noGrp="1"/>
          </p:cNvSpPr>
          <p:nvPr>
            <p:ph idx="13"/>
          </p:nvPr>
        </p:nvSpPr>
        <p:spPr>
          <a:xfrm>
            <a:off x="457200" y="3429000"/>
            <a:ext cx="8458200" cy="2514600"/>
          </a:xfrm>
        </p:spPr>
        <p:txBody>
          <a:bodyPr/>
          <a:lstStyle/>
          <a:p>
            <a:pPr marL="0" indent="0">
              <a:buNone/>
            </a:pPr>
            <a:r>
              <a:rPr lang="en-IN" sz="2600" b="1" dirty="0"/>
              <a:t>Solution:</a:t>
            </a:r>
            <a:r>
              <a:rPr lang="en-IN" sz="2600" dirty="0"/>
              <a:t> Let </a:t>
            </a:r>
            <a:r>
              <a:rPr lang="en-IN" sz="2600" i="1" dirty="0"/>
              <a:t>x</a:t>
            </a:r>
            <a:r>
              <a:rPr lang="en-IN" sz="2600" dirty="0"/>
              <a:t>, </a:t>
            </a:r>
            <a:r>
              <a:rPr lang="en-IN" sz="2600" i="1" dirty="0"/>
              <a:t>y</a:t>
            </a:r>
            <a:r>
              <a:rPr lang="en-IN" sz="2600" dirty="0"/>
              <a:t>, and </a:t>
            </a:r>
            <a:r>
              <a:rPr lang="en-IN" sz="2600" i="1" dirty="0"/>
              <a:t>z </a:t>
            </a:r>
            <a:r>
              <a:rPr lang="en-IN" sz="2600" dirty="0"/>
              <a:t>represent the length, width, and height of the rectangular box, respectively. Then the girth is 2</a:t>
            </a:r>
            <a:r>
              <a:rPr lang="en-IN" sz="100" dirty="0"/>
              <a:t> </a:t>
            </a:r>
            <a:r>
              <a:rPr lang="en-IN" sz="2600" i="1" dirty="0"/>
              <a:t>y </a:t>
            </a:r>
            <a:r>
              <a:rPr lang="en-IN" sz="2600" dirty="0"/>
              <a:t>+ 2</a:t>
            </a:r>
            <a:r>
              <a:rPr lang="en-IN" sz="100" dirty="0"/>
              <a:t> </a:t>
            </a:r>
            <a:r>
              <a:rPr lang="en-IN" sz="2600" i="1" dirty="0"/>
              <a:t>z</a:t>
            </a:r>
            <a:r>
              <a:rPr lang="en-IN" sz="2600" dirty="0"/>
              <a:t>. We want to maximize the volume </a:t>
            </a:r>
            <a:r>
              <a:rPr lang="en-IN" sz="2600" i="1" dirty="0"/>
              <a:t>V </a:t>
            </a:r>
            <a:r>
              <a:rPr lang="en-IN" sz="2600" dirty="0"/>
              <a:t>= </a:t>
            </a:r>
            <a:r>
              <a:rPr lang="en-IN" sz="2600" i="1" dirty="0"/>
              <a:t>x</a:t>
            </a:r>
            <a:r>
              <a:rPr lang="en-IN" sz="100" i="1" dirty="0"/>
              <a:t> </a:t>
            </a:r>
            <a:r>
              <a:rPr lang="en-IN" sz="2600" i="1" dirty="0"/>
              <a:t>y</a:t>
            </a:r>
            <a:r>
              <a:rPr lang="en-IN" sz="100" i="1" dirty="0"/>
              <a:t> </a:t>
            </a:r>
            <a:r>
              <a:rPr lang="en-IN" sz="2600" i="1" dirty="0"/>
              <a:t>z </a:t>
            </a:r>
            <a:r>
              <a:rPr lang="en-IN" sz="2600" dirty="0"/>
              <a:t>of the box </a:t>
            </a:r>
            <a:r>
              <a:rPr lang="es-ES" sz="2600" dirty="0"/>
              <a:t>satisfying </a:t>
            </a:r>
            <a:r>
              <a:rPr lang="es-ES" sz="2600" i="1" dirty="0"/>
              <a:t>x </a:t>
            </a:r>
            <a:r>
              <a:rPr lang="es-ES" sz="2600" dirty="0"/>
              <a:t>+ 2</a:t>
            </a:r>
            <a:r>
              <a:rPr lang="es-ES" sz="100" dirty="0"/>
              <a:t> </a:t>
            </a:r>
            <a:r>
              <a:rPr lang="es-ES" sz="2600" i="1" dirty="0"/>
              <a:t>y </a:t>
            </a:r>
            <a:r>
              <a:rPr lang="es-ES" sz="2600" dirty="0"/>
              <a:t>+ 2</a:t>
            </a:r>
            <a:r>
              <a:rPr lang="es-ES" sz="100" dirty="0"/>
              <a:t> </a:t>
            </a:r>
            <a:r>
              <a:rPr lang="es-ES" sz="2600" i="1" dirty="0"/>
              <a:t>z </a:t>
            </a:r>
            <a:r>
              <a:rPr lang="es-ES" sz="2600" dirty="0"/>
              <a:t>= 108. </a:t>
            </a:r>
            <a:r>
              <a:rPr lang="en-IN" sz="2600" dirty="0"/>
              <a:t>Thus, we can write the volume of the box as a function of two variables:</a:t>
            </a:r>
            <a:endParaRPr lang="en-US" sz="2600" b="1" dirty="0"/>
          </a:p>
        </p:txBody>
      </p:sp>
    </p:spTree>
    <p:extLst>
      <p:ext uri="{BB962C8B-B14F-4D97-AF65-F5344CB8AC3E}">
        <p14:creationId xmlns:p14="http://schemas.microsoft.com/office/powerpoint/2010/main" val="17727065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dirty="0"/>
              <a:t>Absolute Maxima and Minima on Closed Bounded Regions </a:t>
            </a:r>
            <a:r>
              <a:rPr lang="en-IN" sz="2000" b="0" dirty="0"/>
              <a:t>(4 of 8)</a:t>
            </a:r>
          </a:p>
        </p:txBody>
      </p:sp>
      <p:sp>
        <p:nvSpPr>
          <p:cNvPr id="3" name="Content Placeholder 2"/>
          <p:cNvSpPr>
            <a:spLocks noGrp="1"/>
          </p:cNvSpPr>
          <p:nvPr>
            <p:ph idx="1"/>
          </p:nvPr>
        </p:nvSpPr>
        <p:spPr>
          <a:xfrm>
            <a:off x="457200" y="1600201"/>
            <a:ext cx="3276600" cy="413057"/>
          </a:xfrm>
        </p:spPr>
        <p:txBody>
          <a:bodyPr/>
          <a:lstStyle/>
          <a:p>
            <a:pPr marL="0" indent="0">
              <a:buNone/>
            </a:pPr>
            <a:r>
              <a:rPr lang="en-IN" sz="2400" b="1" dirty="0"/>
              <a:t>Solution </a:t>
            </a:r>
            <a:r>
              <a:rPr lang="en-US" sz="2400" b="1" dirty="0"/>
              <a:t>(continued):</a:t>
            </a:r>
          </a:p>
        </p:txBody>
      </p:sp>
      <p:graphicFrame>
        <p:nvGraphicFramePr>
          <p:cNvPr id="6" name="Object 5" descr="V of y and z = left parenthesis 108 minus 2 y minus 2 z right parenthesis y z">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2249921" y="2175258"/>
          <a:ext cx="4104409" cy="357909"/>
        </p:xfrm>
        <a:graphic>
          <a:graphicData uri="http://schemas.openxmlformats.org/presentationml/2006/ole">
            <mc:AlternateContent xmlns:mc="http://schemas.openxmlformats.org/markup-compatibility/2006">
              <mc:Choice xmlns:v="urn:schemas-microsoft-com:vml" Requires="v">
                <p:oleObj spid="_x0000_s79906" name="Equation" r:id="rId3" imgW="3288960" imgH="342720" progId="Equation.DSMT4">
                  <p:embed/>
                </p:oleObj>
              </mc:Choice>
              <mc:Fallback>
                <p:oleObj name="Equation" r:id="rId3" imgW="3288960" imgH="342720" progId="Equation.DSMT4">
                  <p:embed/>
                  <p:pic>
                    <p:nvPicPr>
                      <p:cNvPr id="6" name="Object 5" descr="V of y and z = left parenthesis 108 minus 2 y minus 2 z right parenthesis y z">
                        <a:extLst>
                          <a:ext uri="{FF2B5EF4-FFF2-40B4-BE49-F238E27FC236}">
                            <a16:creationId xmlns:a16="http://schemas.microsoft.com/office/drawing/2014/main" id="{BA8F6C83-2B39-4C74-8EDD-D41ED1AB1692}"/>
                          </a:ext>
                        </a:extLst>
                      </p:cNvPr>
                      <p:cNvPicPr/>
                      <p:nvPr/>
                    </p:nvPicPr>
                    <p:blipFill>
                      <a:blip r:embed="rId4"/>
                      <a:stretch>
                        <a:fillRect/>
                      </a:stretch>
                    </p:blipFill>
                    <p:spPr>
                      <a:xfrm>
                        <a:off x="2249921" y="2175258"/>
                        <a:ext cx="4104409" cy="357909"/>
                      </a:xfrm>
                      <a:prstGeom prst="rect">
                        <a:avLst/>
                      </a:prstGeom>
                    </p:spPr>
                  </p:pic>
                </p:oleObj>
              </mc:Fallback>
            </mc:AlternateContent>
          </a:graphicData>
        </a:graphic>
      </p:graphicFrame>
      <p:graphicFrame>
        <p:nvGraphicFramePr>
          <p:cNvPr id="7" name="Object 6" descr="equals 108 y z minus 2 y squared z minus 2 y z squared.">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3407926" y="2622270"/>
          <a:ext cx="3405051" cy="420094"/>
        </p:xfrm>
        <a:graphic>
          <a:graphicData uri="http://schemas.openxmlformats.org/presentationml/2006/ole">
            <mc:AlternateContent xmlns:mc="http://schemas.openxmlformats.org/markup-compatibility/2006">
              <mc:Choice xmlns:v="urn:schemas-microsoft-com:vml" Requires="v">
                <p:oleObj spid="_x0000_s79907" name="Equation" r:id="rId5" imgW="2755800" imgH="406080" progId="Equation.DSMT4">
                  <p:embed/>
                </p:oleObj>
              </mc:Choice>
              <mc:Fallback>
                <p:oleObj name="Equation" r:id="rId5" imgW="2755800" imgH="406080" progId="Equation.DSMT4">
                  <p:embed/>
                  <p:pic>
                    <p:nvPicPr>
                      <p:cNvPr id="7" name="Object 6" descr="equals 108 y z minus 2 y squared z minus 2 y z squared.">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3407926" y="2622270"/>
                        <a:ext cx="3405051" cy="420094"/>
                      </a:xfrm>
                      <a:prstGeom prst="rect">
                        <a:avLst/>
                      </a:prstGeom>
                    </p:spPr>
                  </p:pic>
                </p:oleObj>
              </mc:Fallback>
            </mc:AlternateContent>
          </a:graphicData>
        </a:graphic>
      </p:graphicFrame>
      <p:sp>
        <p:nvSpPr>
          <p:cNvPr id="4" name="Content Placeholder 3"/>
          <p:cNvSpPr>
            <a:spLocks noGrp="1"/>
          </p:cNvSpPr>
          <p:nvPr>
            <p:ph idx="13"/>
          </p:nvPr>
        </p:nvSpPr>
        <p:spPr>
          <a:xfrm>
            <a:off x="457200" y="3124234"/>
            <a:ext cx="6645561" cy="421351"/>
          </a:xfrm>
        </p:spPr>
        <p:txBody>
          <a:bodyPr/>
          <a:lstStyle/>
          <a:p>
            <a:pPr marL="0" indent="0" defTabSz="179388">
              <a:buNone/>
            </a:pPr>
            <a:r>
              <a:rPr lang="en-IN" sz="2400" dirty="0"/>
              <a:t>Setting the first partial derivatives equal to zero,</a:t>
            </a:r>
          </a:p>
        </p:txBody>
      </p:sp>
      <p:graphicFrame>
        <p:nvGraphicFramePr>
          <p:cNvPr id="8" name="Object 7" descr="V sub y, of y and z = 108 z minus 4 y z minus 2 z squared = left parenthesis 108 minus 4 y minus 2 z right parenthesis, z = 0">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949692" y="3634572"/>
          <a:ext cx="7244617" cy="463644"/>
        </p:xfrm>
        <a:graphic>
          <a:graphicData uri="http://schemas.openxmlformats.org/presentationml/2006/ole">
            <mc:AlternateContent xmlns:mc="http://schemas.openxmlformats.org/markup-compatibility/2006">
              <mc:Choice xmlns:v="urn:schemas-microsoft-com:vml" Requires="v">
                <p:oleObj spid="_x0000_s79908" name="Equation" r:id="rId7" imgW="5981400" imgH="457200" progId="Equation.DSMT4">
                  <p:embed/>
                </p:oleObj>
              </mc:Choice>
              <mc:Fallback>
                <p:oleObj name="Equation" r:id="rId7" imgW="5981400" imgH="457200" progId="Equation.DSMT4">
                  <p:embed/>
                  <p:pic>
                    <p:nvPicPr>
                      <p:cNvPr id="8" name="Object 7" descr="V sub y, of y and z = 108 z minus 4 y z minus 2 z squared = left parenthesis 108 minus 4 y minus 2 z right parenthesis, z = 0">
                        <a:extLst>
                          <a:ext uri="{FF2B5EF4-FFF2-40B4-BE49-F238E27FC236}">
                            <a16:creationId xmlns:a16="http://schemas.microsoft.com/office/drawing/2014/main" id="{BA8F6C83-2B39-4C74-8EDD-D41ED1AB1692}"/>
                          </a:ext>
                        </a:extLst>
                      </p:cNvPr>
                      <p:cNvPicPr/>
                      <p:nvPr/>
                    </p:nvPicPr>
                    <p:blipFill>
                      <a:blip r:embed="rId8"/>
                      <a:stretch>
                        <a:fillRect/>
                      </a:stretch>
                    </p:blipFill>
                    <p:spPr>
                      <a:xfrm>
                        <a:off x="949692" y="3634572"/>
                        <a:ext cx="7244617" cy="463644"/>
                      </a:xfrm>
                      <a:prstGeom prst="rect">
                        <a:avLst/>
                      </a:prstGeom>
                    </p:spPr>
                  </p:pic>
                </p:oleObj>
              </mc:Fallback>
            </mc:AlternateContent>
          </a:graphicData>
        </a:graphic>
      </p:graphicFrame>
      <p:graphicFrame>
        <p:nvGraphicFramePr>
          <p:cNvPr id="9" name="Object 8" descr="V sub z, of y and z = 108 y minus 2 y squared minus 4 y z = left parenthesis 108 minus 2 y minus 4 z right parenthesis, y = 0,">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969580" y="4194110"/>
          <a:ext cx="7414108" cy="424424"/>
        </p:xfrm>
        <a:graphic>
          <a:graphicData uri="http://schemas.openxmlformats.org/presentationml/2006/ole">
            <mc:AlternateContent xmlns:mc="http://schemas.openxmlformats.org/markup-compatibility/2006">
              <mc:Choice xmlns:v="urn:schemas-microsoft-com:vml" Requires="v">
                <p:oleObj spid="_x0000_s79909" name="Equation" r:id="rId9" imgW="6121080" imgH="419040" progId="Equation.DSMT4">
                  <p:embed/>
                </p:oleObj>
              </mc:Choice>
              <mc:Fallback>
                <p:oleObj name="Equation" r:id="rId9" imgW="6121080" imgH="419040" progId="Equation.DSMT4">
                  <p:embed/>
                  <p:pic>
                    <p:nvPicPr>
                      <p:cNvPr id="9" name="Object 8" descr="V sub z, of y and z = 108 y minus 2 y squared minus 4 y z = left parenthesis 108 minus 2 y minus 4 z right parenthesis, y = 0,">
                        <a:extLst>
                          <a:ext uri="{FF2B5EF4-FFF2-40B4-BE49-F238E27FC236}">
                            <a16:creationId xmlns:a16="http://schemas.microsoft.com/office/drawing/2014/main" id="{BA8F6C83-2B39-4C74-8EDD-D41ED1AB1692}"/>
                          </a:ext>
                        </a:extLst>
                      </p:cNvPr>
                      <p:cNvPicPr/>
                      <p:nvPr/>
                    </p:nvPicPr>
                    <p:blipFill>
                      <a:blip r:embed="rId10"/>
                      <a:stretch>
                        <a:fillRect/>
                      </a:stretch>
                    </p:blipFill>
                    <p:spPr>
                      <a:xfrm>
                        <a:off x="969580" y="4194110"/>
                        <a:ext cx="7414108" cy="424424"/>
                      </a:xfrm>
                      <a:prstGeom prst="rect">
                        <a:avLst/>
                      </a:prstGeom>
                    </p:spPr>
                  </p:pic>
                </p:oleObj>
              </mc:Fallback>
            </mc:AlternateContent>
          </a:graphicData>
        </a:graphic>
      </p:graphicFrame>
      <p:sp>
        <p:nvSpPr>
          <p:cNvPr id="5" name="Content Placeholder 4"/>
          <p:cNvSpPr>
            <a:spLocks noGrp="1"/>
          </p:cNvSpPr>
          <p:nvPr>
            <p:ph idx="14"/>
          </p:nvPr>
        </p:nvSpPr>
        <p:spPr>
          <a:xfrm>
            <a:off x="457200" y="4746510"/>
            <a:ext cx="8382000" cy="1539990"/>
          </a:xfrm>
        </p:spPr>
        <p:txBody>
          <a:bodyPr/>
          <a:lstStyle/>
          <a:p>
            <a:pPr marL="0" indent="0">
              <a:buNone/>
            </a:pPr>
            <a:r>
              <a:rPr lang="en-IN" sz="2400" dirty="0"/>
              <a:t>gives the critical points (0, 0), (0, 54), (54, 0), and (18, 18). The volume is zero at (0, 0), (0, 54), and (54, 0), which are not maximum values. At the point (18, 18), we apply the Second Derivative Test:</a:t>
            </a:r>
            <a:endParaRPr lang="en-US" sz="2400" b="1" dirty="0"/>
          </a:p>
        </p:txBody>
      </p:sp>
    </p:spTree>
    <p:extLst>
      <p:ext uri="{BB962C8B-B14F-4D97-AF65-F5344CB8AC3E}">
        <p14:creationId xmlns:p14="http://schemas.microsoft.com/office/powerpoint/2010/main" val="18832065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dirty="0"/>
              <a:t>Absolute Maxima and Minima on Closed Bounded Regions </a:t>
            </a:r>
            <a:r>
              <a:rPr lang="en-IN" sz="2000" b="0" dirty="0"/>
              <a:t>(5 of 8)</a:t>
            </a:r>
          </a:p>
        </p:txBody>
      </p:sp>
      <p:sp>
        <p:nvSpPr>
          <p:cNvPr id="3" name="Content Placeholder 2"/>
          <p:cNvSpPr>
            <a:spLocks noGrp="1"/>
          </p:cNvSpPr>
          <p:nvPr>
            <p:ph idx="1"/>
          </p:nvPr>
        </p:nvSpPr>
        <p:spPr>
          <a:xfrm>
            <a:off x="457200" y="1600201"/>
            <a:ext cx="3505200" cy="457199"/>
          </a:xfrm>
        </p:spPr>
        <p:txBody>
          <a:bodyPr/>
          <a:lstStyle/>
          <a:p>
            <a:pPr marL="0" indent="0">
              <a:buNone/>
            </a:pPr>
            <a:r>
              <a:rPr lang="en-IN" sz="2600" b="1" dirty="0"/>
              <a:t>Solution </a:t>
            </a:r>
            <a:r>
              <a:rPr lang="en-US" sz="2600" b="1" dirty="0"/>
              <a:t>(continued):</a:t>
            </a:r>
          </a:p>
        </p:txBody>
      </p:sp>
      <p:graphicFrame>
        <p:nvGraphicFramePr>
          <p:cNvPr id="7" name="Object 6" descr="V sub start expression y y end expression = negative 4 z, V sub start expression z z end expression= negative 4 y, V start expression y z end expression= 108 minus 4 y minus 4 z.">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1418648" y="2177668"/>
          <a:ext cx="6306705" cy="437285"/>
        </p:xfrm>
        <a:graphic>
          <a:graphicData uri="http://schemas.openxmlformats.org/presentationml/2006/ole">
            <mc:AlternateContent xmlns:mc="http://schemas.openxmlformats.org/markup-compatibility/2006">
              <mc:Choice xmlns:v="urn:schemas-microsoft-com:vml" Requires="v">
                <p:oleObj spid="_x0000_s80930" name="Equation" r:id="rId3" imgW="5054400" imgH="419040" progId="Equation.DSMT4">
                  <p:embed/>
                </p:oleObj>
              </mc:Choice>
              <mc:Fallback>
                <p:oleObj name="Equation" r:id="rId3" imgW="5054400" imgH="419040" progId="Equation.DSMT4">
                  <p:embed/>
                  <p:pic>
                    <p:nvPicPr>
                      <p:cNvPr id="7" name="Object 6" descr="V sub start expression y y end expression = negative 4 z, V sub start expression z z end expression= negative 4 y, V start expression y z end expression= 108 minus 4 y minus 4 z.">
                        <a:extLst>
                          <a:ext uri="{FF2B5EF4-FFF2-40B4-BE49-F238E27FC236}">
                            <a16:creationId xmlns:a16="http://schemas.microsoft.com/office/drawing/2014/main" id="{BA8F6C83-2B39-4C74-8EDD-D41ED1AB1692}"/>
                          </a:ext>
                        </a:extLst>
                      </p:cNvPr>
                      <p:cNvPicPr/>
                      <p:nvPr/>
                    </p:nvPicPr>
                    <p:blipFill>
                      <a:blip r:embed="rId4"/>
                      <a:stretch>
                        <a:fillRect/>
                      </a:stretch>
                    </p:blipFill>
                    <p:spPr>
                      <a:xfrm>
                        <a:off x="1418648" y="2177668"/>
                        <a:ext cx="6306705" cy="437285"/>
                      </a:xfrm>
                      <a:prstGeom prst="rect">
                        <a:avLst/>
                      </a:prstGeom>
                    </p:spPr>
                  </p:pic>
                </p:oleObj>
              </mc:Fallback>
            </mc:AlternateContent>
          </a:graphicData>
        </a:graphic>
      </p:graphicFrame>
      <p:sp>
        <p:nvSpPr>
          <p:cNvPr id="4" name="Content Placeholder 3"/>
          <p:cNvSpPr>
            <a:spLocks noGrp="1"/>
          </p:cNvSpPr>
          <p:nvPr>
            <p:ph idx="13"/>
          </p:nvPr>
        </p:nvSpPr>
        <p:spPr>
          <a:xfrm>
            <a:off x="452718" y="2760451"/>
            <a:ext cx="995082" cy="456474"/>
          </a:xfrm>
        </p:spPr>
        <p:txBody>
          <a:bodyPr/>
          <a:lstStyle/>
          <a:p>
            <a:pPr marL="0" indent="0">
              <a:buNone/>
            </a:pPr>
            <a:r>
              <a:rPr lang="en-IN" sz="2600" dirty="0"/>
              <a:t>Then</a:t>
            </a:r>
          </a:p>
        </p:txBody>
      </p:sp>
      <p:graphicFrame>
        <p:nvGraphicFramePr>
          <p:cNvPr id="8" name="Object 7" descr="V sub start expression y y end expression, V sub start expression z z end expression minus V sub start expression y z end expression, squared = 16 y z minus 16 left parenthesis 27 minus y minus z right parenthesis squared.">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1806575" y="3216479"/>
          <a:ext cx="5530850" cy="476250"/>
        </p:xfrm>
        <a:graphic>
          <a:graphicData uri="http://schemas.openxmlformats.org/presentationml/2006/ole">
            <mc:AlternateContent xmlns:mc="http://schemas.openxmlformats.org/markup-compatibility/2006">
              <mc:Choice xmlns:v="urn:schemas-microsoft-com:vml" Requires="v">
                <p:oleObj spid="_x0000_s80931" name="Equation" r:id="rId5" imgW="4431960" imgH="457200" progId="Equation.DSMT4">
                  <p:embed/>
                </p:oleObj>
              </mc:Choice>
              <mc:Fallback>
                <p:oleObj name="Equation" r:id="rId5" imgW="4431960" imgH="457200" progId="Equation.DSMT4">
                  <p:embed/>
                  <p:pic>
                    <p:nvPicPr>
                      <p:cNvPr id="8" name="Object 7" descr="V sub start expression y y end expression, V sub start expression z z end expression minus V sub start expression y z end expression, squared = 16 y z minus 16 left parenthesis 27 minus y minus z right parenthesis squared.">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1806575" y="3216479"/>
                        <a:ext cx="5530850" cy="476250"/>
                      </a:xfrm>
                      <a:prstGeom prst="rect">
                        <a:avLst/>
                      </a:prstGeom>
                    </p:spPr>
                  </p:pic>
                </p:oleObj>
              </mc:Fallback>
            </mc:AlternateContent>
          </a:graphicData>
        </a:graphic>
      </p:graphicFrame>
      <p:sp>
        <p:nvSpPr>
          <p:cNvPr id="5" name="Content Placeholder 4"/>
          <p:cNvSpPr>
            <a:spLocks noGrp="1"/>
          </p:cNvSpPr>
          <p:nvPr>
            <p:ph idx="14"/>
          </p:nvPr>
        </p:nvSpPr>
        <p:spPr>
          <a:xfrm>
            <a:off x="452718" y="3776949"/>
            <a:ext cx="995082" cy="447239"/>
          </a:xfrm>
        </p:spPr>
        <p:txBody>
          <a:bodyPr/>
          <a:lstStyle/>
          <a:p>
            <a:pPr marL="0" indent="0">
              <a:buNone/>
            </a:pPr>
            <a:r>
              <a:rPr lang="en-IN" sz="2600" dirty="0"/>
              <a:t>Thus,</a:t>
            </a:r>
          </a:p>
        </p:txBody>
      </p:sp>
      <p:graphicFrame>
        <p:nvGraphicFramePr>
          <p:cNvPr id="9" name="Object 8" descr="V sub start expression y y end expression, of 18 and 18 = negative 4 left parenthesis 18 right parenthesis is less than 0">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2781300" y="4191000"/>
          <a:ext cx="3581400" cy="436563"/>
        </p:xfrm>
        <a:graphic>
          <a:graphicData uri="http://schemas.openxmlformats.org/presentationml/2006/ole">
            <mc:AlternateContent xmlns:mc="http://schemas.openxmlformats.org/markup-compatibility/2006">
              <mc:Choice xmlns:v="urn:schemas-microsoft-com:vml" Requires="v">
                <p:oleObj spid="_x0000_s80932" name="Equation" r:id="rId7" imgW="2869920" imgH="419040" progId="Equation.DSMT4">
                  <p:embed/>
                </p:oleObj>
              </mc:Choice>
              <mc:Fallback>
                <p:oleObj name="Equation" r:id="rId7" imgW="2869920" imgH="419040" progId="Equation.DSMT4">
                  <p:embed/>
                  <p:pic>
                    <p:nvPicPr>
                      <p:cNvPr id="9" name="Object 8" descr="V sub start expression y y end expression, of 18 and 18 = negative 4 left parenthesis 18 right parenthesis is less than 0">
                        <a:extLst>
                          <a:ext uri="{FF2B5EF4-FFF2-40B4-BE49-F238E27FC236}">
                            <a16:creationId xmlns:a16="http://schemas.microsoft.com/office/drawing/2014/main" id="{BA8F6C83-2B39-4C74-8EDD-D41ED1AB1692}"/>
                          </a:ext>
                        </a:extLst>
                      </p:cNvPr>
                      <p:cNvPicPr/>
                      <p:nvPr/>
                    </p:nvPicPr>
                    <p:blipFill>
                      <a:blip r:embed="rId8"/>
                      <a:stretch>
                        <a:fillRect/>
                      </a:stretch>
                    </p:blipFill>
                    <p:spPr>
                      <a:xfrm>
                        <a:off x="2781300" y="4191000"/>
                        <a:ext cx="3581400" cy="436563"/>
                      </a:xfrm>
                      <a:prstGeom prst="rect">
                        <a:avLst/>
                      </a:prstGeom>
                    </p:spPr>
                  </p:pic>
                </p:oleObj>
              </mc:Fallback>
            </mc:AlternateContent>
          </a:graphicData>
        </a:graphic>
      </p:graphicFrame>
      <p:sp>
        <p:nvSpPr>
          <p:cNvPr id="6" name="Content Placeholder 5"/>
          <p:cNvSpPr>
            <a:spLocks noGrp="1"/>
          </p:cNvSpPr>
          <p:nvPr>
            <p:ph idx="15"/>
          </p:nvPr>
        </p:nvSpPr>
        <p:spPr>
          <a:xfrm>
            <a:off x="452718" y="4691349"/>
            <a:ext cx="766482" cy="483300"/>
          </a:xfrm>
        </p:spPr>
        <p:txBody>
          <a:bodyPr/>
          <a:lstStyle/>
          <a:p>
            <a:pPr marL="0" indent="0">
              <a:buNone/>
            </a:pPr>
            <a:r>
              <a:rPr lang="en-IN" sz="2600" dirty="0"/>
              <a:t>and</a:t>
            </a:r>
          </a:p>
        </p:txBody>
      </p:sp>
      <p:graphicFrame>
        <p:nvGraphicFramePr>
          <p:cNvPr id="10" name="Object 9" descr="left parenthesis V start expression y y end expression, V start expression z z end expression minus V start expression y z end expression, squared right parenthesis, given (18, 18) = 16 left parenthesis 18 right parenthesis left parenthesis 18 right parenthesis minus 16 left parenthesis negative 9 right parenthesis squared is greater than 0,">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1025375" y="5234790"/>
          <a:ext cx="7093250" cy="999093"/>
        </p:xfrm>
        <a:graphic>
          <a:graphicData uri="http://schemas.openxmlformats.org/presentationml/2006/ole">
            <mc:AlternateContent xmlns:mc="http://schemas.openxmlformats.org/markup-compatibility/2006">
              <mc:Choice xmlns:v="urn:schemas-microsoft-com:vml" Requires="v">
                <p:oleObj spid="_x0000_s80933" name="Equation" r:id="rId9" imgW="5600520" imgH="914400" progId="Equation.DSMT4">
                  <p:embed/>
                </p:oleObj>
              </mc:Choice>
              <mc:Fallback>
                <p:oleObj name="Equation" r:id="rId9" imgW="5600520" imgH="914400" progId="Equation.DSMT4">
                  <p:embed/>
                  <p:pic>
                    <p:nvPicPr>
                      <p:cNvPr id="10" name="Object 9" descr="left parenthesis V start expression y y end expression, V start expression z z end expression minus V start expression y z end expression, squared right parenthesis, given (18, 18) = 16 left parenthesis 18 right parenthesis left parenthesis 18 right parenthesis minus 16 left parenthesis negative 9 right parenthesis squared is greater than 0,">
                        <a:extLst>
                          <a:ext uri="{FF2B5EF4-FFF2-40B4-BE49-F238E27FC236}">
                            <a16:creationId xmlns:a16="http://schemas.microsoft.com/office/drawing/2014/main" id="{BA8F6C83-2B39-4C74-8EDD-D41ED1AB1692}"/>
                          </a:ext>
                        </a:extLst>
                      </p:cNvPr>
                      <p:cNvPicPr/>
                      <p:nvPr/>
                    </p:nvPicPr>
                    <p:blipFill>
                      <a:blip r:embed="rId10"/>
                      <a:stretch>
                        <a:fillRect/>
                      </a:stretch>
                    </p:blipFill>
                    <p:spPr>
                      <a:xfrm>
                        <a:off x="1025375" y="5234790"/>
                        <a:ext cx="7093250" cy="999093"/>
                      </a:xfrm>
                      <a:prstGeom prst="rect">
                        <a:avLst/>
                      </a:prstGeom>
                    </p:spPr>
                  </p:pic>
                </p:oleObj>
              </mc:Fallback>
            </mc:AlternateContent>
          </a:graphicData>
        </a:graphic>
      </p:graphicFrame>
    </p:spTree>
    <p:extLst>
      <p:ext uri="{BB962C8B-B14F-4D97-AF65-F5344CB8AC3E}">
        <p14:creationId xmlns:p14="http://schemas.microsoft.com/office/powerpoint/2010/main" val="22135872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dirty="0"/>
              <a:t>Absolute Maxima and Minima on Closed Bounded Regions </a:t>
            </a:r>
            <a:r>
              <a:rPr lang="en-IN" sz="2000" b="0" dirty="0"/>
              <a:t>(6 of 8)</a:t>
            </a:r>
          </a:p>
        </p:txBody>
      </p:sp>
      <p:sp>
        <p:nvSpPr>
          <p:cNvPr id="3" name="Content Placeholder 2"/>
          <p:cNvSpPr>
            <a:spLocks noGrp="1"/>
          </p:cNvSpPr>
          <p:nvPr>
            <p:ph idx="1"/>
          </p:nvPr>
        </p:nvSpPr>
        <p:spPr>
          <a:xfrm>
            <a:off x="457200" y="1600200"/>
            <a:ext cx="3962400" cy="502924"/>
          </a:xfrm>
        </p:spPr>
        <p:txBody>
          <a:bodyPr/>
          <a:lstStyle/>
          <a:p>
            <a:pPr marL="0" indent="0">
              <a:buNone/>
            </a:pPr>
            <a:r>
              <a:rPr lang="en-IN" b="1" dirty="0"/>
              <a:t>Solution </a:t>
            </a:r>
            <a:r>
              <a:rPr lang="en-US" b="1" dirty="0"/>
              <a:t>(concluded):</a:t>
            </a:r>
          </a:p>
        </p:txBody>
      </p:sp>
      <p:sp>
        <p:nvSpPr>
          <p:cNvPr id="8" name="Content Placeholder 7"/>
          <p:cNvSpPr>
            <a:spLocks noGrp="1"/>
          </p:cNvSpPr>
          <p:nvPr>
            <p:ph idx="13"/>
          </p:nvPr>
        </p:nvSpPr>
        <p:spPr>
          <a:xfrm>
            <a:off x="457200" y="2209801"/>
            <a:ext cx="6858000" cy="489332"/>
          </a:xfrm>
        </p:spPr>
        <p:txBody>
          <a:bodyPr/>
          <a:lstStyle/>
          <a:p>
            <a:pPr marL="0" indent="0">
              <a:buNone/>
            </a:pPr>
            <a:r>
              <a:rPr lang="en-IN" dirty="0"/>
              <a:t>so (18, 18) gives a maximum volume. The</a:t>
            </a:r>
          </a:p>
        </p:txBody>
      </p:sp>
      <p:sp>
        <p:nvSpPr>
          <p:cNvPr id="9" name="Content Placeholder 8"/>
          <p:cNvSpPr>
            <a:spLocks noGrp="1"/>
          </p:cNvSpPr>
          <p:nvPr>
            <p:ph idx="14"/>
          </p:nvPr>
        </p:nvSpPr>
        <p:spPr>
          <a:xfrm>
            <a:off x="468216" y="2776252"/>
            <a:ext cx="5029201" cy="500348"/>
          </a:xfrm>
        </p:spPr>
        <p:txBody>
          <a:bodyPr/>
          <a:lstStyle/>
          <a:p>
            <a:pPr marL="0" indent="0">
              <a:buNone/>
            </a:pPr>
            <a:r>
              <a:rPr lang="en-IN" dirty="0"/>
              <a:t>dimensions of the package are</a:t>
            </a:r>
          </a:p>
        </p:txBody>
      </p:sp>
      <p:graphicFrame>
        <p:nvGraphicFramePr>
          <p:cNvPr id="18" name="Object 17" descr="x = 108 minus 2 left parenthesis 18 right parenthesis minus 2 left parenthesis 18 right parenthesis = 36">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440723" y="3383277"/>
          <a:ext cx="4566443" cy="392906"/>
        </p:xfrm>
        <a:graphic>
          <a:graphicData uri="http://schemas.openxmlformats.org/presentationml/2006/ole">
            <mc:AlternateContent xmlns:mc="http://schemas.openxmlformats.org/markup-compatibility/2006">
              <mc:Choice xmlns:v="urn:schemas-microsoft-com:vml" Requires="v">
                <p:oleObj spid="_x0000_s81938" name="Equation" r:id="rId3" imgW="3327120" imgH="342720" progId="Equation.DSMT4">
                  <p:embed/>
                </p:oleObj>
              </mc:Choice>
              <mc:Fallback>
                <p:oleObj name="Equation" r:id="rId3" imgW="3327120" imgH="342720" progId="Equation.DSMT4">
                  <p:embed/>
                  <p:pic>
                    <p:nvPicPr>
                      <p:cNvPr id="18" name="Object 17" descr="x = 108 minus 2 left parenthesis 18 right parenthesis minus 2 left parenthesis 18 right parenthesis = 36">
                        <a:extLst>
                          <a:ext uri="{FF2B5EF4-FFF2-40B4-BE49-F238E27FC236}">
                            <a16:creationId xmlns:a16="http://schemas.microsoft.com/office/drawing/2014/main" id="{BA8F6C83-2B39-4C74-8EDD-D41ED1AB1692}"/>
                          </a:ext>
                        </a:extLst>
                      </p:cNvPr>
                      <p:cNvPicPr/>
                      <p:nvPr/>
                    </p:nvPicPr>
                    <p:blipFill>
                      <a:blip r:embed="rId4"/>
                      <a:stretch>
                        <a:fillRect/>
                      </a:stretch>
                    </p:blipFill>
                    <p:spPr>
                      <a:xfrm>
                        <a:off x="440723" y="3383277"/>
                        <a:ext cx="4566443" cy="392906"/>
                      </a:xfrm>
                      <a:prstGeom prst="rect">
                        <a:avLst/>
                      </a:prstGeom>
                    </p:spPr>
                  </p:pic>
                </p:oleObj>
              </mc:Fallback>
            </mc:AlternateContent>
          </a:graphicData>
        </a:graphic>
      </p:graphicFrame>
      <p:sp>
        <p:nvSpPr>
          <p:cNvPr id="10" name="Content Placeholder 9"/>
          <p:cNvSpPr>
            <a:spLocks noGrp="1"/>
          </p:cNvSpPr>
          <p:nvPr>
            <p:ph idx="15"/>
          </p:nvPr>
        </p:nvSpPr>
        <p:spPr>
          <a:xfrm>
            <a:off x="5181600" y="3335002"/>
            <a:ext cx="3048000" cy="478564"/>
          </a:xfrm>
        </p:spPr>
        <p:txBody>
          <a:bodyPr/>
          <a:lstStyle/>
          <a:p>
            <a:pPr marL="0" indent="0">
              <a:buNone/>
            </a:pPr>
            <a:r>
              <a:rPr lang="en-IN" dirty="0"/>
              <a:t>in</a:t>
            </a:r>
            <a:r>
              <a:rPr lang="en-IN" sz="100" dirty="0">
                <a:solidFill>
                  <a:schemeClr val="bg1"/>
                </a:solidFill>
              </a:rPr>
              <a:t>ches</a:t>
            </a:r>
            <a:r>
              <a:rPr lang="en-IN" dirty="0"/>
              <a:t>, </a:t>
            </a:r>
            <a:r>
              <a:rPr lang="en-IN" i="1" dirty="0"/>
              <a:t>y </a:t>
            </a:r>
            <a:r>
              <a:rPr lang="en-IN" dirty="0"/>
              <a:t>= 18 in</a:t>
            </a:r>
            <a:r>
              <a:rPr lang="en-IN" sz="100" dirty="0">
                <a:solidFill>
                  <a:schemeClr val="bg1"/>
                </a:solidFill>
              </a:rPr>
              <a:t>ches</a:t>
            </a:r>
            <a:r>
              <a:rPr lang="en-IN" dirty="0"/>
              <a:t>, and</a:t>
            </a:r>
          </a:p>
        </p:txBody>
      </p:sp>
      <p:sp>
        <p:nvSpPr>
          <p:cNvPr id="11" name="Content Placeholder 10"/>
          <p:cNvSpPr>
            <a:spLocks noGrp="1"/>
          </p:cNvSpPr>
          <p:nvPr>
            <p:ph idx="16"/>
          </p:nvPr>
        </p:nvSpPr>
        <p:spPr>
          <a:xfrm>
            <a:off x="476804" y="3906882"/>
            <a:ext cx="5652247" cy="480433"/>
          </a:xfrm>
        </p:spPr>
        <p:txBody>
          <a:bodyPr/>
          <a:lstStyle/>
          <a:p>
            <a:pPr marL="0" indent="0">
              <a:buNone/>
            </a:pPr>
            <a:r>
              <a:rPr lang="en-IN" i="1" dirty="0"/>
              <a:t>z </a:t>
            </a:r>
            <a:r>
              <a:rPr lang="en-IN" dirty="0"/>
              <a:t>= 18 in</a:t>
            </a:r>
            <a:r>
              <a:rPr lang="en-IN" sz="100" dirty="0">
                <a:solidFill>
                  <a:schemeClr val="bg1"/>
                </a:solidFill>
              </a:rPr>
              <a:t>ches</a:t>
            </a:r>
            <a:r>
              <a:rPr lang="en-IN" dirty="0"/>
              <a:t>. The maximum volume is</a:t>
            </a:r>
          </a:p>
        </p:txBody>
      </p:sp>
      <p:graphicFrame>
        <p:nvGraphicFramePr>
          <p:cNvPr id="19" name="Object 18" descr="V = 36 times 18 times 18 = 11,664 cubic inches, or 6.75 cubic feet. ">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457200" y="4470400"/>
          <a:ext cx="7023100" cy="465138"/>
        </p:xfrm>
        <a:graphic>
          <a:graphicData uri="http://schemas.openxmlformats.org/presentationml/2006/ole">
            <mc:AlternateContent xmlns:mc="http://schemas.openxmlformats.org/markup-compatibility/2006">
              <mc:Choice xmlns:v="urn:schemas-microsoft-com:vml" Requires="v">
                <p:oleObj spid="_x0000_s81939" name="Equation" r:id="rId5" imgW="5117760" imgH="406080" progId="Equation.DSMT4">
                  <p:embed/>
                </p:oleObj>
              </mc:Choice>
              <mc:Fallback>
                <p:oleObj name="Equation" r:id="rId5" imgW="5117760" imgH="406080" progId="Equation.DSMT4">
                  <p:embed/>
                  <p:pic>
                    <p:nvPicPr>
                      <p:cNvPr id="19" name="Object 18" descr="V = 36 times 18 times 18 = 11,664 cubic inches, or 6.75 cubic feet. ">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457200" y="4470400"/>
                        <a:ext cx="7023100" cy="465138"/>
                      </a:xfrm>
                      <a:prstGeom prst="rect">
                        <a:avLst/>
                      </a:prstGeom>
                    </p:spPr>
                  </p:pic>
                </p:oleObj>
              </mc:Fallback>
            </mc:AlternateContent>
          </a:graphicData>
        </a:graphic>
      </p:graphicFrame>
    </p:spTree>
    <p:extLst>
      <p:ext uri="{BB962C8B-B14F-4D97-AF65-F5344CB8AC3E}">
        <p14:creationId xmlns:p14="http://schemas.microsoft.com/office/powerpoint/2010/main" val="2083016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dirty="0"/>
              <a:t>Absolute Maxima and Minima on Closed Bounded Regions </a:t>
            </a:r>
            <a:r>
              <a:rPr lang="en-IN" sz="2000" b="0" dirty="0"/>
              <a:t>(7 of 8)</a:t>
            </a:r>
          </a:p>
        </p:txBody>
      </p:sp>
      <p:sp>
        <p:nvSpPr>
          <p:cNvPr id="3" name="Content Placeholder 2"/>
          <p:cNvSpPr>
            <a:spLocks noGrp="1"/>
          </p:cNvSpPr>
          <p:nvPr>
            <p:ph idx="1"/>
          </p:nvPr>
        </p:nvSpPr>
        <p:spPr>
          <a:xfrm>
            <a:off x="457200" y="1600200"/>
            <a:ext cx="4191000" cy="426903"/>
          </a:xfrm>
        </p:spPr>
        <p:txBody>
          <a:bodyPr/>
          <a:lstStyle/>
          <a:p>
            <a:pPr marL="0" indent="0">
              <a:buNone/>
            </a:pPr>
            <a:r>
              <a:rPr lang="en-IN" sz="2400" b="1" dirty="0"/>
              <a:t>Summary of Max-Min Tests</a:t>
            </a:r>
          </a:p>
        </p:txBody>
      </p:sp>
      <p:sp>
        <p:nvSpPr>
          <p:cNvPr id="4" name="Content Placeholder 3"/>
          <p:cNvSpPr>
            <a:spLocks noGrp="1"/>
          </p:cNvSpPr>
          <p:nvPr>
            <p:ph idx="13"/>
          </p:nvPr>
        </p:nvSpPr>
        <p:spPr>
          <a:xfrm>
            <a:off x="457200" y="2209801"/>
            <a:ext cx="3200400" cy="434247"/>
          </a:xfrm>
        </p:spPr>
        <p:txBody>
          <a:bodyPr/>
          <a:lstStyle/>
          <a:p>
            <a:pPr marL="0" indent="0">
              <a:buNone/>
            </a:pPr>
            <a:r>
              <a:rPr lang="en-IN" sz="2400" dirty="0"/>
              <a:t>The extreme values of</a:t>
            </a:r>
          </a:p>
        </p:txBody>
      </p:sp>
      <p:graphicFrame>
        <p:nvGraphicFramePr>
          <p:cNvPr id="14" name="Object 13" descr="f of x and y">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3733800" y="2238714"/>
          <a:ext cx="1125682" cy="357909"/>
        </p:xfrm>
        <a:graphic>
          <a:graphicData uri="http://schemas.openxmlformats.org/presentationml/2006/ole">
            <mc:AlternateContent xmlns:mc="http://schemas.openxmlformats.org/markup-compatibility/2006">
              <mc:Choice xmlns:v="urn:schemas-microsoft-com:vml" Requires="v">
                <p:oleObj spid="_x0000_s83002" name="Equation" r:id="rId3" imgW="901440" imgH="342720" progId="Equation.DSMT4">
                  <p:embed/>
                </p:oleObj>
              </mc:Choice>
              <mc:Fallback>
                <p:oleObj name="Equation" r:id="rId3" imgW="901440" imgH="342720" progId="Equation.DSMT4">
                  <p:embed/>
                  <p:pic>
                    <p:nvPicPr>
                      <p:cNvPr id="14" name="Object 13" descr="f of x and y">
                        <a:extLst>
                          <a:ext uri="{FF2B5EF4-FFF2-40B4-BE49-F238E27FC236}">
                            <a16:creationId xmlns:a16="http://schemas.microsoft.com/office/drawing/2014/main" id="{BA8F6C83-2B39-4C74-8EDD-D41ED1AB1692}"/>
                          </a:ext>
                        </a:extLst>
                      </p:cNvPr>
                      <p:cNvPicPr/>
                      <p:nvPr/>
                    </p:nvPicPr>
                    <p:blipFill>
                      <a:blip r:embed="rId4"/>
                      <a:stretch>
                        <a:fillRect/>
                      </a:stretch>
                    </p:blipFill>
                    <p:spPr>
                      <a:xfrm>
                        <a:off x="3733800" y="2238714"/>
                        <a:ext cx="1125682" cy="357909"/>
                      </a:xfrm>
                      <a:prstGeom prst="rect">
                        <a:avLst/>
                      </a:prstGeom>
                    </p:spPr>
                  </p:pic>
                </p:oleObj>
              </mc:Fallback>
            </mc:AlternateContent>
          </a:graphicData>
        </a:graphic>
      </p:graphicFrame>
      <p:sp>
        <p:nvSpPr>
          <p:cNvPr id="5" name="Content Placeholder 4"/>
          <p:cNvSpPr>
            <a:spLocks noGrp="1"/>
          </p:cNvSpPr>
          <p:nvPr>
            <p:ph idx="14"/>
          </p:nvPr>
        </p:nvSpPr>
        <p:spPr>
          <a:xfrm>
            <a:off x="4953000" y="2209801"/>
            <a:ext cx="2624079" cy="434247"/>
          </a:xfrm>
        </p:spPr>
        <p:txBody>
          <a:bodyPr/>
          <a:lstStyle/>
          <a:p>
            <a:pPr marL="0" indent="0">
              <a:buNone/>
            </a:pPr>
            <a:r>
              <a:rPr lang="en-IN" sz="2400" dirty="0"/>
              <a:t>can occur only at</a:t>
            </a:r>
          </a:p>
        </p:txBody>
      </p:sp>
      <p:graphicFrame>
        <p:nvGraphicFramePr>
          <p:cNvPr id="19" name="Object 18" descr="1 right parenthesis">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476810" y="2844338"/>
          <a:ext cx="246530" cy="346683"/>
        </p:xfrm>
        <a:graphic>
          <a:graphicData uri="http://schemas.openxmlformats.org/presentationml/2006/ole">
            <mc:AlternateContent xmlns:mc="http://schemas.openxmlformats.org/markup-compatibility/2006">
              <mc:Choice xmlns:v="urn:schemas-microsoft-com:vml" Requires="v">
                <p:oleObj spid="_x0000_s83003" name="Equation" r:id="rId5" imgW="203040" imgH="342720" progId="Equation.DSMT4">
                  <p:embed/>
                </p:oleObj>
              </mc:Choice>
              <mc:Fallback>
                <p:oleObj name="Equation" r:id="rId5" imgW="203040" imgH="342720" progId="Equation.DSMT4">
                  <p:embed/>
                  <p:pic>
                    <p:nvPicPr>
                      <p:cNvPr id="19" name="Object 18" descr="1 right parenthesis">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476810" y="2844338"/>
                        <a:ext cx="246530" cy="346683"/>
                      </a:xfrm>
                      <a:prstGeom prst="rect">
                        <a:avLst/>
                      </a:prstGeom>
                    </p:spPr>
                  </p:pic>
                </p:oleObj>
              </mc:Fallback>
            </mc:AlternateContent>
          </a:graphicData>
        </a:graphic>
      </p:graphicFrame>
      <p:sp>
        <p:nvSpPr>
          <p:cNvPr id="6" name="Content Placeholder 5"/>
          <p:cNvSpPr>
            <a:spLocks noGrp="1"/>
          </p:cNvSpPr>
          <p:nvPr>
            <p:ph idx="15"/>
          </p:nvPr>
        </p:nvSpPr>
        <p:spPr>
          <a:xfrm>
            <a:off x="838200" y="2826746"/>
            <a:ext cx="5105400" cy="449854"/>
          </a:xfrm>
        </p:spPr>
        <p:txBody>
          <a:bodyPr/>
          <a:lstStyle/>
          <a:p>
            <a:pPr marL="0" indent="0">
              <a:buNone/>
            </a:pPr>
            <a:r>
              <a:rPr lang="en-IN" sz="2400" b="1" dirty="0"/>
              <a:t>boundary points </a:t>
            </a:r>
            <a:r>
              <a:rPr lang="en-IN" sz="2400" dirty="0"/>
              <a:t>of the domain of </a:t>
            </a:r>
            <a:r>
              <a:rPr lang="en-IN" sz="2400" i="1" dirty="0"/>
              <a:t>f</a:t>
            </a:r>
          </a:p>
        </p:txBody>
      </p:sp>
      <p:graphicFrame>
        <p:nvGraphicFramePr>
          <p:cNvPr id="20" name="Object 19" descr="2 right parenthesis">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449487" y="3364118"/>
          <a:ext cx="354387" cy="346683"/>
        </p:xfrm>
        <a:graphic>
          <a:graphicData uri="http://schemas.openxmlformats.org/presentationml/2006/ole">
            <mc:AlternateContent xmlns:mc="http://schemas.openxmlformats.org/markup-compatibility/2006">
              <mc:Choice xmlns:v="urn:schemas-microsoft-com:vml" Requires="v">
                <p:oleObj spid="_x0000_s83004" name="Equation" r:id="rId7" imgW="291960" imgH="342720" progId="Equation.DSMT4">
                  <p:embed/>
                </p:oleObj>
              </mc:Choice>
              <mc:Fallback>
                <p:oleObj name="Equation" r:id="rId7" imgW="291960" imgH="342720" progId="Equation.DSMT4">
                  <p:embed/>
                  <p:pic>
                    <p:nvPicPr>
                      <p:cNvPr id="20" name="Object 19" descr="2 right parenthesis">
                        <a:extLst>
                          <a:ext uri="{FF2B5EF4-FFF2-40B4-BE49-F238E27FC236}">
                            <a16:creationId xmlns:a16="http://schemas.microsoft.com/office/drawing/2014/main" id="{BA8F6C83-2B39-4C74-8EDD-D41ED1AB1692}"/>
                          </a:ext>
                        </a:extLst>
                      </p:cNvPr>
                      <p:cNvPicPr/>
                      <p:nvPr/>
                    </p:nvPicPr>
                    <p:blipFill>
                      <a:blip r:embed="rId8"/>
                      <a:stretch>
                        <a:fillRect/>
                      </a:stretch>
                    </p:blipFill>
                    <p:spPr>
                      <a:xfrm>
                        <a:off x="449487" y="3364118"/>
                        <a:ext cx="354387" cy="346683"/>
                      </a:xfrm>
                      <a:prstGeom prst="rect">
                        <a:avLst/>
                      </a:prstGeom>
                    </p:spPr>
                  </p:pic>
                </p:oleObj>
              </mc:Fallback>
            </mc:AlternateContent>
          </a:graphicData>
        </a:graphic>
      </p:graphicFrame>
      <p:sp>
        <p:nvSpPr>
          <p:cNvPr id="7" name="Content Placeholder 6"/>
          <p:cNvSpPr>
            <a:spLocks noGrp="1"/>
          </p:cNvSpPr>
          <p:nvPr>
            <p:ph idx="16"/>
          </p:nvPr>
        </p:nvSpPr>
        <p:spPr>
          <a:xfrm>
            <a:off x="877389" y="3333239"/>
            <a:ext cx="5105400" cy="402949"/>
          </a:xfrm>
        </p:spPr>
        <p:txBody>
          <a:bodyPr/>
          <a:lstStyle/>
          <a:p>
            <a:pPr marL="0" indent="0">
              <a:buNone/>
            </a:pPr>
            <a:r>
              <a:rPr lang="en-IN" sz="2400" b="1" dirty="0"/>
              <a:t>critical points </a:t>
            </a:r>
            <a:r>
              <a:rPr lang="en-IN" sz="2400" dirty="0"/>
              <a:t>(interior points where</a:t>
            </a:r>
          </a:p>
        </p:txBody>
      </p:sp>
      <p:graphicFrame>
        <p:nvGraphicFramePr>
          <p:cNvPr id="15" name="Object 14" descr="f sub x = f sub y = 0">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6077880" y="3333326"/>
          <a:ext cx="1629914" cy="416061"/>
        </p:xfrm>
        <a:graphic>
          <a:graphicData uri="http://schemas.openxmlformats.org/presentationml/2006/ole">
            <mc:AlternateContent xmlns:mc="http://schemas.openxmlformats.org/markup-compatibility/2006">
              <mc:Choice xmlns:v="urn:schemas-microsoft-com:vml" Requires="v">
                <p:oleObj spid="_x0000_s83005" name="Equation" r:id="rId9" imgW="1371600" imgH="419040" progId="Equation.DSMT4">
                  <p:embed/>
                </p:oleObj>
              </mc:Choice>
              <mc:Fallback>
                <p:oleObj name="Equation" r:id="rId9" imgW="1371600" imgH="419040" progId="Equation.DSMT4">
                  <p:embed/>
                  <p:pic>
                    <p:nvPicPr>
                      <p:cNvPr id="15" name="Object 14" descr="f sub x = f sub y = 0">
                        <a:extLst>
                          <a:ext uri="{FF2B5EF4-FFF2-40B4-BE49-F238E27FC236}">
                            <a16:creationId xmlns:a16="http://schemas.microsoft.com/office/drawing/2014/main" id="{BA8F6C83-2B39-4C74-8EDD-D41ED1AB1692}"/>
                          </a:ext>
                        </a:extLst>
                      </p:cNvPr>
                      <p:cNvPicPr/>
                      <p:nvPr/>
                    </p:nvPicPr>
                    <p:blipFill>
                      <a:blip r:embed="rId10"/>
                      <a:stretch>
                        <a:fillRect/>
                      </a:stretch>
                    </p:blipFill>
                    <p:spPr>
                      <a:xfrm>
                        <a:off x="6077880" y="3333326"/>
                        <a:ext cx="1629914" cy="416061"/>
                      </a:xfrm>
                      <a:prstGeom prst="rect">
                        <a:avLst/>
                      </a:prstGeom>
                    </p:spPr>
                  </p:pic>
                </p:oleObj>
              </mc:Fallback>
            </mc:AlternateContent>
          </a:graphicData>
        </a:graphic>
      </p:graphicFrame>
      <p:sp>
        <p:nvSpPr>
          <p:cNvPr id="8" name="Content Placeholder 7"/>
          <p:cNvSpPr>
            <a:spLocks noGrp="1"/>
          </p:cNvSpPr>
          <p:nvPr>
            <p:ph idx="17"/>
          </p:nvPr>
        </p:nvSpPr>
        <p:spPr>
          <a:xfrm>
            <a:off x="457199" y="3799903"/>
            <a:ext cx="2241933" cy="441592"/>
          </a:xfrm>
        </p:spPr>
        <p:txBody>
          <a:bodyPr/>
          <a:lstStyle/>
          <a:p>
            <a:pPr marL="0" indent="0">
              <a:buNone/>
            </a:pPr>
            <a:r>
              <a:rPr lang="en-IN" sz="2400" dirty="0"/>
              <a:t>or points where</a:t>
            </a:r>
          </a:p>
        </p:txBody>
      </p:sp>
      <p:graphicFrame>
        <p:nvGraphicFramePr>
          <p:cNvPr id="16" name="Object 15" descr="f sub x or f sub y">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2790510" y="3808927"/>
          <a:ext cx="1006150" cy="408315"/>
        </p:xfrm>
        <a:graphic>
          <a:graphicData uri="http://schemas.openxmlformats.org/presentationml/2006/ole">
            <mc:AlternateContent xmlns:mc="http://schemas.openxmlformats.org/markup-compatibility/2006">
              <mc:Choice xmlns:v="urn:schemas-microsoft-com:vml" Requires="v">
                <p:oleObj spid="_x0000_s83006" name="Equation" r:id="rId11" imgW="863280" imgH="419040" progId="Equation.DSMT4">
                  <p:embed/>
                </p:oleObj>
              </mc:Choice>
              <mc:Fallback>
                <p:oleObj name="Equation" r:id="rId11" imgW="863280" imgH="419040" progId="Equation.DSMT4">
                  <p:embed/>
                  <p:pic>
                    <p:nvPicPr>
                      <p:cNvPr id="16" name="Object 15" descr="f sub x or f sub y">
                        <a:extLst>
                          <a:ext uri="{FF2B5EF4-FFF2-40B4-BE49-F238E27FC236}">
                            <a16:creationId xmlns:a16="http://schemas.microsoft.com/office/drawing/2014/main" id="{BA8F6C83-2B39-4C74-8EDD-D41ED1AB1692}"/>
                          </a:ext>
                        </a:extLst>
                      </p:cNvPr>
                      <p:cNvPicPr/>
                      <p:nvPr/>
                    </p:nvPicPr>
                    <p:blipFill>
                      <a:blip r:embed="rId12"/>
                      <a:stretch>
                        <a:fillRect/>
                      </a:stretch>
                    </p:blipFill>
                    <p:spPr>
                      <a:xfrm>
                        <a:off x="2790510" y="3808927"/>
                        <a:ext cx="1006150" cy="408315"/>
                      </a:xfrm>
                      <a:prstGeom prst="rect">
                        <a:avLst/>
                      </a:prstGeom>
                    </p:spPr>
                  </p:pic>
                </p:oleObj>
              </mc:Fallback>
            </mc:AlternateContent>
          </a:graphicData>
        </a:graphic>
      </p:graphicFrame>
      <p:sp>
        <p:nvSpPr>
          <p:cNvPr id="9" name="Content Placeholder 8"/>
          <p:cNvSpPr>
            <a:spLocks noGrp="1"/>
          </p:cNvSpPr>
          <p:nvPr>
            <p:ph idx="18"/>
          </p:nvPr>
        </p:nvSpPr>
        <p:spPr>
          <a:xfrm>
            <a:off x="3888038" y="3799902"/>
            <a:ext cx="1903162" cy="423526"/>
          </a:xfrm>
        </p:spPr>
        <p:txBody>
          <a:bodyPr/>
          <a:lstStyle/>
          <a:p>
            <a:pPr marL="0" indent="0">
              <a:buNone/>
            </a:pPr>
            <a:r>
              <a:rPr lang="en-IN" sz="2400" dirty="0"/>
              <a:t>fails to exist)</a:t>
            </a:r>
          </a:p>
        </p:txBody>
      </p:sp>
      <p:sp>
        <p:nvSpPr>
          <p:cNvPr id="10" name="Content Placeholder 9"/>
          <p:cNvSpPr>
            <a:spLocks noGrp="1"/>
          </p:cNvSpPr>
          <p:nvPr>
            <p:ph idx="19"/>
          </p:nvPr>
        </p:nvSpPr>
        <p:spPr>
          <a:xfrm>
            <a:off x="457200" y="4320298"/>
            <a:ext cx="8229600" cy="797802"/>
          </a:xfrm>
        </p:spPr>
        <p:txBody>
          <a:bodyPr/>
          <a:lstStyle/>
          <a:p>
            <a:pPr marL="0" indent="0">
              <a:buNone/>
            </a:pPr>
            <a:r>
              <a:rPr lang="en-IN" sz="2400" dirty="0"/>
              <a:t>If the first- and second-order partial derivatives of </a:t>
            </a:r>
            <a:r>
              <a:rPr lang="en-IN" sz="2400" i="1" dirty="0"/>
              <a:t>f </a:t>
            </a:r>
            <a:r>
              <a:rPr lang="en-IN" sz="2400" dirty="0"/>
              <a:t>are continuous throughout a disk centered at a point (</a:t>
            </a:r>
            <a:r>
              <a:rPr lang="en-IN" sz="2400" i="1" dirty="0"/>
              <a:t>a</a:t>
            </a:r>
            <a:r>
              <a:rPr lang="en-IN" sz="2400" dirty="0"/>
              <a:t>, </a:t>
            </a:r>
            <a:r>
              <a:rPr lang="en-IN" sz="2400" i="1" dirty="0"/>
              <a:t>b</a:t>
            </a:r>
            <a:r>
              <a:rPr lang="en-IN" sz="2400" dirty="0"/>
              <a:t>) and</a:t>
            </a:r>
          </a:p>
        </p:txBody>
      </p:sp>
      <p:graphicFrame>
        <p:nvGraphicFramePr>
          <p:cNvPr id="17" name="Object 16" descr="f sub x, of a and b = f sub y, of a and b = 0">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457199" y="5183602"/>
          <a:ext cx="3246438" cy="420688"/>
        </p:xfrm>
        <a:graphic>
          <a:graphicData uri="http://schemas.openxmlformats.org/presentationml/2006/ole">
            <mc:AlternateContent xmlns:mc="http://schemas.openxmlformats.org/markup-compatibility/2006">
              <mc:Choice xmlns:v="urn:schemas-microsoft-com:vml" Requires="v">
                <p:oleObj spid="_x0000_s83007" name="Equation" r:id="rId13" imgW="2705040" imgH="419040" progId="Equation.DSMT4">
                  <p:embed/>
                </p:oleObj>
              </mc:Choice>
              <mc:Fallback>
                <p:oleObj name="Equation" r:id="rId13" imgW="2705040" imgH="419040" progId="Equation.DSMT4">
                  <p:embed/>
                  <p:pic>
                    <p:nvPicPr>
                      <p:cNvPr id="17" name="Object 16" descr="f sub x, of a and b = f sub y, of a and b = 0">
                        <a:extLst>
                          <a:ext uri="{FF2B5EF4-FFF2-40B4-BE49-F238E27FC236}">
                            <a16:creationId xmlns:a16="http://schemas.microsoft.com/office/drawing/2014/main" id="{BA8F6C83-2B39-4C74-8EDD-D41ED1AB1692}"/>
                          </a:ext>
                        </a:extLst>
                      </p:cNvPr>
                      <p:cNvPicPr/>
                      <p:nvPr/>
                    </p:nvPicPr>
                    <p:blipFill>
                      <a:blip r:embed="rId14"/>
                      <a:stretch>
                        <a:fillRect/>
                      </a:stretch>
                    </p:blipFill>
                    <p:spPr>
                      <a:xfrm>
                        <a:off x="457199" y="5183602"/>
                        <a:ext cx="3246438" cy="420688"/>
                      </a:xfrm>
                      <a:prstGeom prst="rect">
                        <a:avLst/>
                      </a:prstGeom>
                    </p:spPr>
                  </p:pic>
                </p:oleObj>
              </mc:Fallback>
            </mc:AlternateContent>
          </a:graphicData>
        </a:graphic>
      </p:graphicFrame>
      <p:sp>
        <p:nvSpPr>
          <p:cNvPr id="11" name="Content Placeholder 10"/>
          <p:cNvSpPr>
            <a:spLocks noGrp="1"/>
          </p:cNvSpPr>
          <p:nvPr>
            <p:ph idx="20"/>
          </p:nvPr>
        </p:nvSpPr>
        <p:spPr>
          <a:xfrm>
            <a:off x="3826418" y="5171759"/>
            <a:ext cx="1903096" cy="420688"/>
          </a:xfrm>
        </p:spPr>
        <p:txBody>
          <a:bodyPr/>
          <a:lstStyle/>
          <a:p>
            <a:pPr marL="0" indent="0">
              <a:buNone/>
            </a:pPr>
            <a:r>
              <a:rPr lang="en-IN" sz="2400" dirty="0"/>
              <a:t>the nature of</a:t>
            </a:r>
          </a:p>
        </p:txBody>
      </p:sp>
      <p:graphicFrame>
        <p:nvGraphicFramePr>
          <p:cNvPr id="18" name="Object 17" descr="f of a and b">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5808530" y="5213156"/>
          <a:ext cx="1050925" cy="344487"/>
        </p:xfrm>
        <a:graphic>
          <a:graphicData uri="http://schemas.openxmlformats.org/presentationml/2006/ole">
            <mc:AlternateContent xmlns:mc="http://schemas.openxmlformats.org/markup-compatibility/2006">
              <mc:Choice xmlns:v="urn:schemas-microsoft-com:vml" Requires="v">
                <p:oleObj spid="_x0000_s83008" name="Equation" r:id="rId15" imgW="876240" imgH="342720" progId="Equation.DSMT4">
                  <p:embed/>
                </p:oleObj>
              </mc:Choice>
              <mc:Fallback>
                <p:oleObj name="Equation" r:id="rId15" imgW="876240" imgH="342720" progId="Equation.DSMT4">
                  <p:embed/>
                  <p:pic>
                    <p:nvPicPr>
                      <p:cNvPr id="18" name="Object 17" descr="f of a and b">
                        <a:extLst>
                          <a:ext uri="{FF2B5EF4-FFF2-40B4-BE49-F238E27FC236}">
                            <a16:creationId xmlns:a16="http://schemas.microsoft.com/office/drawing/2014/main" id="{BA8F6C83-2B39-4C74-8EDD-D41ED1AB1692}"/>
                          </a:ext>
                        </a:extLst>
                      </p:cNvPr>
                      <p:cNvPicPr/>
                      <p:nvPr/>
                    </p:nvPicPr>
                    <p:blipFill>
                      <a:blip r:embed="rId16"/>
                      <a:stretch>
                        <a:fillRect/>
                      </a:stretch>
                    </p:blipFill>
                    <p:spPr>
                      <a:xfrm>
                        <a:off x="5808530" y="5213156"/>
                        <a:ext cx="1050925" cy="344487"/>
                      </a:xfrm>
                      <a:prstGeom prst="rect">
                        <a:avLst/>
                      </a:prstGeom>
                    </p:spPr>
                  </p:pic>
                </p:oleObj>
              </mc:Fallback>
            </mc:AlternateContent>
          </a:graphicData>
        </a:graphic>
      </p:graphicFrame>
      <p:sp>
        <p:nvSpPr>
          <p:cNvPr id="12" name="Content Placeholder 11"/>
          <p:cNvSpPr>
            <a:spLocks noGrp="1"/>
          </p:cNvSpPr>
          <p:nvPr>
            <p:ph idx="21"/>
          </p:nvPr>
        </p:nvSpPr>
        <p:spPr>
          <a:xfrm>
            <a:off x="457200" y="5679433"/>
            <a:ext cx="6705600" cy="441967"/>
          </a:xfrm>
        </p:spPr>
        <p:txBody>
          <a:bodyPr/>
          <a:lstStyle/>
          <a:p>
            <a:pPr marL="0" indent="0">
              <a:buNone/>
            </a:pPr>
            <a:r>
              <a:rPr lang="en-IN" sz="2400" dirty="0"/>
              <a:t>can be tested with the </a:t>
            </a:r>
            <a:r>
              <a:rPr lang="en-IN" sz="2400" b="1" dirty="0"/>
              <a:t>Second Derivative Test</a:t>
            </a:r>
            <a:r>
              <a:rPr lang="en-IN" sz="2400" dirty="0"/>
              <a:t>:</a:t>
            </a:r>
            <a:endParaRPr lang="en-US" sz="2400" b="1" dirty="0"/>
          </a:p>
        </p:txBody>
      </p:sp>
    </p:spTree>
    <p:extLst>
      <p:ext uri="{BB962C8B-B14F-4D97-AF65-F5344CB8AC3E}">
        <p14:creationId xmlns:p14="http://schemas.microsoft.com/office/powerpoint/2010/main" val="35205792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dirty="0"/>
              <a:t>Absolute Maxima and Minima on Closed Bounded Regions </a:t>
            </a:r>
            <a:r>
              <a:rPr lang="en-IN" sz="2000" b="0" dirty="0"/>
              <a:t>(8 of 8)</a:t>
            </a:r>
          </a:p>
        </p:txBody>
      </p:sp>
      <p:graphicFrame>
        <p:nvGraphicFramePr>
          <p:cNvPr id="18" name="Object 17" descr="1 right parenthesis">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469153" y="1651000"/>
          <a:ext cx="246530" cy="346683"/>
        </p:xfrm>
        <a:graphic>
          <a:graphicData uri="http://schemas.openxmlformats.org/presentationml/2006/ole">
            <mc:AlternateContent xmlns:mc="http://schemas.openxmlformats.org/markup-compatibility/2006">
              <mc:Choice xmlns:v="urn:schemas-microsoft-com:vml" Requires="v">
                <p:oleObj spid="_x0000_s84034" name="Equation" r:id="rId3" imgW="203040" imgH="342720" progId="Equation.DSMT4">
                  <p:embed/>
                </p:oleObj>
              </mc:Choice>
              <mc:Fallback>
                <p:oleObj name="Equation" r:id="rId3" imgW="203040" imgH="342720" progId="Equation.DSMT4">
                  <p:embed/>
                  <p:pic>
                    <p:nvPicPr>
                      <p:cNvPr id="18" name="Object 17" descr="1 right parenthesis">
                        <a:extLst>
                          <a:ext uri="{FF2B5EF4-FFF2-40B4-BE49-F238E27FC236}">
                            <a16:creationId xmlns:a16="http://schemas.microsoft.com/office/drawing/2014/main" id="{BA8F6C83-2B39-4C74-8EDD-D41ED1AB1692}"/>
                          </a:ext>
                        </a:extLst>
                      </p:cNvPr>
                      <p:cNvPicPr/>
                      <p:nvPr/>
                    </p:nvPicPr>
                    <p:blipFill>
                      <a:blip r:embed="rId4"/>
                      <a:stretch>
                        <a:fillRect/>
                      </a:stretch>
                    </p:blipFill>
                    <p:spPr>
                      <a:xfrm>
                        <a:off x="469153" y="1651000"/>
                        <a:ext cx="246530" cy="346683"/>
                      </a:xfrm>
                      <a:prstGeom prst="rect">
                        <a:avLst/>
                      </a:prstGeom>
                    </p:spPr>
                  </p:pic>
                </p:oleObj>
              </mc:Fallback>
            </mc:AlternateContent>
          </a:graphicData>
        </a:graphic>
      </p:graphicFrame>
      <p:graphicFrame>
        <p:nvGraphicFramePr>
          <p:cNvPr id="14" name="Object 13" descr="f sub start expression x x end expression is less than 0 and f sub start expression x x end expression, f sub start expression y y end expression minus f sub start expression x y end expression, squared is greater than 0 at (a, b) implies that">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863600" y="1581150"/>
          <a:ext cx="5977660" cy="476250"/>
        </p:xfrm>
        <a:graphic>
          <a:graphicData uri="http://schemas.openxmlformats.org/presentationml/2006/ole">
            <mc:AlternateContent xmlns:mc="http://schemas.openxmlformats.org/markup-compatibility/2006">
              <mc:Choice xmlns:v="urn:schemas-microsoft-com:vml" Requires="v">
                <p:oleObj spid="_x0000_s84035" name="Equation" r:id="rId5" imgW="4787640" imgH="457200" progId="Equation.DSMT4">
                  <p:embed/>
                </p:oleObj>
              </mc:Choice>
              <mc:Fallback>
                <p:oleObj name="Equation" r:id="rId5" imgW="4787640" imgH="457200" progId="Equation.DSMT4">
                  <p:embed/>
                  <p:pic>
                    <p:nvPicPr>
                      <p:cNvPr id="14" name="Object 13" descr="f sub start expression x x end expression is less than 0 and f sub start expression x x end expression, f sub start expression y y end expression minus f sub start expression x y end expression, squared is greater than 0 at (a, b) implies that">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863600" y="1581150"/>
                        <a:ext cx="5977660" cy="476250"/>
                      </a:xfrm>
                      <a:prstGeom prst="rect">
                        <a:avLst/>
                      </a:prstGeom>
                    </p:spPr>
                  </p:pic>
                </p:oleObj>
              </mc:Fallback>
            </mc:AlternateContent>
          </a:graphicData>
        </a:graphic>
      </p:graphicFrame>
      <p:sp>
        <p:nvSpPr>
          <p:cNvPr id="4" name="Content Placeholder 3"/>
          <p:cNvSpPr>
            <a:spLocks noGrp="1"/>
          </p:cNvSpPr>
          <p:nvPr>
            <p:ph idx="13"/>
          </p:nvPr>
        </p:nvSpPr>
        <p:spPr>
          <a:xfrm>
            <a:off x="457200" y="2144617"/>
            <a:ext cx="2667000" cy="457200"/>
          </a:xfrm>
        </p:spPr>
        <p:txBody>
          <a:bodyPr/>
          <a:lstStyle/>
          <a:p>
            <a:pPr marL="0" indent="0">
              <a:buNone/>
            </a:pPr>
            <a:r>
              <a:rPr lang="en-IN" sz="2600" b="1" dirty="0"/>
              <a:t>local maximum</a:t>
            </a:r>
            <a:endParaRPr lang="en-IN" sz="2600" dirty="0"/>
          </a:p>
        </p:txBody>
      </p:sp>
      <p:graphicFrame>
        <p:nvGraphicFramePr>
          <p:cNvPr id="19" name="Object 18" descr="2 right parenthesis">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423863" y="2789238"/>
          <a:ext cx="354012" cy="346075"/>
        </p:xfrm>
        <a:graphic>
          <a:graphicData uri="http://schemas.openxmlformats.org/presentationml/2006/ole">
            <mc:AlternateContent xmlns:mc="http://schemas.openxmlformats.org/markup-compatibility/2006">
              <mc:Choice xmlns:v="urn:schemas-microsoft-com:vml" Requires="v">
                <p:oleObj spid="_x0000_s84036" name="Equation" r:id="rId7" imgW="291960" imgH="342720" progId="Equation.DSMT4">
                  <p:embed/>
                </p:oleObj>
              </mc:Choice>
              <mc:Fallback>
                <p:oleObj name="Equation" r:id="rId7" imgW="291960" imgH="342720" progId="Equation.DSMT4">
                  <p:embed/>
                  <p:pic>
                    <p:nvPicPr>
                      <p:cNvPr id="19" name="Object 18" descr="2 right parenthesis">
                        <a:extLst>
                          <a:ext uri="{FF2B5EF4-FFF2-40B4-BE49-F238E27FC236}">
                            <a16:creationId xmlns:a16="http://schemas.microsoft.com/office/drawing/2014/main" id="{BA8F6C83-2B39-4C74-8EDD-D41ED1AB1692}"/>
                          </a:ext>
                        </a:extLst>
                      </p:cNvPr>
                      <p:cNvPicPr/>
                      <p:nvPr/>
                    </p:nvPicPr>
                    <p:blipFill>
                      <a:blip r:embed="rId8"/>
                      <a:stretch>
                        <a:fillRect/>
                      </a:stretch>
                    </p:blipFill>
                    <p:spPr>
                      <a:xfrm>
                        <a:off x="423863" y="2789238"/>
                        <a:ext cx="354012" cy="346075"/>
                      </a:xfrm>
                      <a:prstGeom prst="rect">
                        <a:avLst/>
                      </a:prstGeom>
                    </p:spPr>
                  </p:pic>
                </p:oleObj>
              </mc:Fallback>
            </mc:AlternateContent>
          </a:graphicData>
        </a:graphic>
      </p:graphicFrame>
      <p:graphicFrame>
        <p:nvGraphicFramePr>
          <p:cNvPr id="15" name="Object 14" descr="f sub start expression x x end expression is greater than 0 and f sub start expression x x end expression, f sub start expression y y end expression minus f sub start expression x y end expression, squared is greater than 0 at (a, b) implies that">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953419" y="2704643"/>
          <a:ext cx="5977660" cy="476250"/>
        </p:xfrm>
        <a:graphic>
          <a:graphicData uri="http://schemas.openxmlformats.org/presentationml/2006/ole">
            <mc:AlternateContent xmlns:mc="http://schemas.openxmlformats.org/markup-compatibility/2006">
              <mc:Choice xmlns:v="urn:schemas-microsoft-com:vml" Requires="v">
                <p:oleObj spid="_x0000_s84037" name="Equation" r:id="rId9" imgW="4787640" imgH="457200" progId="Equation.DSMT4">
                  <p:embed/>
                </p:oleObj>
              </mc:Choice>
              <mc:Fallback>
                <p:oleObj name="Equation" r:id="rId9" imgW="4787640" imgH="457200" progId="Equation.DSMT4">
                  <p:embed/>
                  <p:pic>
                    <p:nvPicPr>
                      <p:cNvPr id="15" name="Object 14" descr="f sub start expression x x end expression is greater than 0 and f sub start expression x x end expression, f sub start expression y y end expression minus f sub start expression x y end expression, squared is greater than 0 at (a, b) implies that">
                        <a:extLst>
                          <a:ext uri="{FF2B5EF4-FFF2-40B4-BE49-F238E27FC236}">
                            <a16:creationId xmlns:a16="http://schemas.microsoft.com/office/drawing/2014/main" id="{BA8F6C83-2B39-4C74-8EDD-D41ED1AB1692}"/>
                          </a:ext>
                        </a:extLst>
                      </p:cNvPr>
                      <p:cNvPicPr/>
                      <p:nvPr/>
                    </p:nvPicPr>
                    <p:blipFill>
                      <a:blip r:embed="rId10"/>
                      <a:stretch>
                        <a:fillRect/>
                      </a:stretch>
                    </p:blipFill>
                    <p:spPr>
                      <a:xfrm>
                        <a:off x="953419" y="2704643"/>
                        <a:ext cx="5977660" cy="476250"/>
                      </a:xfrm>
                      <a:prstGeom prst="rect">
                        <a:avLst/>
                      </a:prstGeom>
                    </p:spPr>
                  </p:pic>
                </p:oleObj>
              </mc:Fallback>
            </mc:AlternateContent>
          </a:graphicData>
        </a:graphic>
      </p:graphicFrame>
      <p:sp>
        <p:nvSpPr>
          <p:cNvPr id="6" name="Content Placeholder 5"/>
          <p:cNvSpPr>
            <a:spLocks noGrp="1"/>
          </p:cNvSpPr>
          <p:nvPr>
            <p:ph idx="15"/>
          </p:nvPr>
        </p:nvSpPr>
        <p:spPr>
          <a:xfrm>
            <a:off x="457200" y="3281193"/>
            <a:ext cx="2667000" cy="452608"/>
          </a:xfrm>
        </p:spPr>
        <p:txBody>
          <a:bodyPr/>
          <a:lstStyle/>
          <a:p>
            <a:pPr marL="0" indent="0">
              <a:buNone/>
            </a:pPr>
            <a:r>
              <a:rPr lang="en-IN" sz="2600" b="1" dirty="0"/>
              <a:t>local minimum</a:t>
            </a:r>
            <a:endParaRPr lang="en-IN" sz="2600" dirty="0"/>
          </a:p>
        </p:txBody>
      </p:sp>
      <p:graphicFrame>
        <p:nvGraphicFramePr>
          <p:cNvPr id="20" name="Object 19" descr="3 right parenthesis">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428625" y="3867150"/>
          <a:ext cx="461963" cy="346075"/>
        </p:xfrm>
        <a:graphic>
          <a:graphicData uri="http://schemas.openxmlformats.org/presentationml/2006/ole">
            <mc:AlternateContent xmlns:mc="http://schemas.openxmlformats.org/markup-compatibility/2006">
              <mc:Choice xmlns:v="urn:schemas-microsoft-com:vml" Requires="v">
                <p:oleObj spid="_x0000_s84038" name="Equation" r:id="rId11" imgW="380880" imgH="342720" progId="Equation.DSMT4">
                  <p:embed/>
                </p:oleObj>
              </mc:Choice>
              <mc:Fallback>
                <p:oleObj name="Equation" r:id="rId11" imgW="380880" imgH="342720" progId="Equation.DSMT4">
                  <p:embed/>
                  <p:pic>
                    <p:nvPicPr>
                      <p:cNvPr id="20" name="Object 19" descr="3 right parenthesis">
                        <a:extLst>
                          <a:ext uri="{FF2B5EF4-FFF2-40B4-BE49-F238E27FC236}">
                            <a16:creationId xmlns:a16="http://schemas.microsoft.com/office/drawing/2014/main" id="{BA8F6C83-2B39-4C74-8EDD-D41ED1AB1692}"/>
                          </a:ext>
                        </a:extLst>
                      </p:cNvPr>
                      <p:cNvPicPr/>
                      <p:nvPr/>
                    </p:nvPicPr>
                    <p:blipFill>
                      <a:blip r:embed="rId12"/>
                      <a:stretch>
                        <a:fillRect/>
                      </a:stretch>
                    </p:blipFill>
                    <p:spPr>
                      <a:xfrm>
                        <a:off x="428625" y="3867150"/>
                        <a:ext cx="461963" cy="346075"/>
                      </a:xfrm>
                      <a:prstGeom prst="rect">
                        <a:avLst/>
                      </a:prstGeom>
                    </p:spPr>
                  </p:pic>
                </p:oleObj>
              </mc:Fallback>
            </mc:AlternateContent>
          </a:graphicData>
        </a:graphic>
      </p:graphicFrame>
      <p:graphicFrame>
        <p:nvGraphicFramePr>
          <p:cNvPr id="16" name="Object 15" descr="f start expression x x end expression, f sub start expression y y end expression minus f sub start expression x y end expression, squared is less than 0 at (a, b) implies that">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990600" y="3802771"/>
          <a:ext cx="4105275" cy="476250"/>
        </p:xfrm>
        <a:graphic>
          <a:graphicData uri="http://schemas.openxmlformats.org/presentationml/2006/ole">
            <mc:AlternateContent xmlns:mc="http://schemas.openxmlformats.org/markup-compatibility/2006">
              <mc:Choice xmlns:v="urn:schemas-microsoft-com:vml" Requires="v">
                <p:oleObj spid="_x0000_s84039" name="Equation" r:id="rId13" imgW="3288960" imgH="457200" progId="Equation.DSMT4">
                  <p:embed/>
                </p:oleObj>
              </mc:Choice>
              <mc:Fallback>
                <p:oleObj name="Equation" r:id="rId13" imgW="3288960" imgH="457200" progId="Equation.DSMT4">
                  <p:embed/>
                  <p:pic>
                    <p:nvPicPr>
                      <p:cNvPr id="16" name="Object 15" descr="f start expression x x end expression, f sub start expression y y end expression minus f sub start expression x y end expression, squared is less than 0 at (a, b) implies that">
                        <a:extLst>
                          <a:ext uri="{FF2B5EF4-FFF2-40B4-BE49-F238E27FC236}">
                            <a16:creationId xmlns:a16="http://schemas.microsoft.com/office/drawing/2014/main" id="{BA8F6C83-2B39-4C74-8EDD-D41ED1AB1692}"/>
                          </a:ext>
                        </a:extLst>
                      </p:cNvPr>
                      <p:cNvPicPr/>
                      <p:nvPr/>
                    </p:nvPicPr>
                    <p:blipFill>
                      <a:blip r:embed="rId14"/>
                      <a:stretch>
                        <a:fillRect/>
                      </a:stretch>
                    </p:blipFill>
                    <p:spPr>
                      <a:xfrm>
                        <a:off x="990600" y="3802771"/>
                        <a:ext cx="4105275" cy="476250"/>
                      </a:xfrm>
                      <a:prstGeom prst="rect">
                        <a:avLst/>
                      </a:prstGeom>
                    </p:spPr>
                  </p:pic>
                </p:oleObj>
              </mc:Fallback>
            </mc:AlternateContent>
          </a:graphicData>
        </a:graphic>
      </p:graphicFrame>
      <p:sp>
        <p:nvSpPr>
          <p:cNvPr id="8" name="Content Placeholder 7"/>
          <p:cNvSpPr>
            <a:spLocks noGrp="1"/>
          </p:cNvSpPr>
          <p:nvPr>
            <p:ph idx="17"/>
          </p:nvPr>
        </p:nvSpPr>
        <p:spPr>
          <a:xfrm>
            <a:off x="5257800" y="3828136"/>
            <a:ext cx="2286002" cy="450885"/>
          </a:xfrm>
        </p:spPr>
        <p:txBody>
          <a:bodyPr/>
          <a:lstStyle/>
          <a:p>
            <a:pPr marL="0" indent="0">
              <a:buNone/>
            </a:pPr>
            <a:r>
              <a:rPr lang="en-IN" sz="2600" b="1" dirty="0"/>
              <a:t>saddle point</a:t>
            </a:r>
            <a:endParaRPr lang="en-IN" sz="2600" dirty="0"/>
          </a:p>
        </p:txBody>
      </p:sp>
      <p:graphicFrame>
        <p:nvGraphicFramePr>
          <p:cNvPr id="21" name="Object 20" descr="4 right parenthesis">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468313" y="4530725"/>
          <a:ext cx="446087" cy="346075"/>
        </p:xfrm>
        <a:graphic>
          <a:graphicData uri="http://schemas.openxmlformats.org/presentationml/2006/ole">
            <mc:AlternateContent xmlns:mc="http://schemas.openxmlformats.org/markup-compatibility/2006">
              <mc:Choice xmlns:v="urn:schemas-microsoft-com:vml" Requires="v">
                <p:oleObj spid="_x0000_s84040" name="Equation" r:id="rId15" imgW="368280" imgH="342720" progId="Equation.DSMT4">
                  <p:embed/>
                </p:oleObj>
              </mc:Choice>
              <mc:Fallback>
                <p:oleObj name="Equation" r:id="rId15" imgW="368280" imgH="342720" progId="Equation.DSMT4">
                  <p:embed/>
                  <p:pic>
                    <p:nvPicPr>
                      <p:cNvPr id="21" name="Object 20" descr="4 right parenthesis">
                        <a:extLst>
                          <a:ext uri="{FF2B5EF4-FFF2-40B4-BE49-F238E27FC236}">
                            <a16:creationId xmlns:a16="http://schemas.microsoft.com/office/drawing/2014/main" id="{BA8F6C83-2B39-4C74-8EDD-D41ED1AB1692}"/>
                          </a:ext>
                        </a:extLst>
                      </p:cNvPr>
                      <p:cNvPicPr/>
                      <p:nvPr/>
                    </p:nvPicPr>
                    <p:blipFill>
                      <a:blip r:embed="rId16"/>
                      <a:stretch>
                        <a:fillRect/>
                      </a:stretch>
                    </p:blipFill>
                    <p:spPr>
                      <a:xfrm>
                        <a:off x="468313" y="4530725"/>
                        <a:ext cx="446087" cy="346075"/>
                      </a:xfrm>
                      <a:prstGeom prst="rect">
                        <a:avLst/>
                      </a:prstGeom>
                    </p:spPr>
                  </p:pic>
                </p:oleObj>
              </mc:Fallback>
            </mc:AlternateContent>
          </a:graphicData>
        </a:graphic>
      </p:graphicFrame>
      <p:graphicFrame>
        <p:nvGraphicFramePr>
          <p:cNvPr id="17" name="Object 16" descr="f start expression x x end expression, f sub start expression y y end expression minus f sub start expression x y end expression, squared = 0 at (a, b) implies that">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990600" y="4470325"/>
          <a:ext cx="4105275" cy="476250"/>
        </p:xfrm>
        <a:graphic>
          <a:graphicData uri="http://schemas.openxmlformats.org/presentationml/2006/ole">
            <mc:AlternateContent xmlns:mc="http://schemas.openxmlformats.org/markup-compatibility/2006">
              <mc:Choice xmlns:v="urn:schemas-microsoft-com:vml" Requires="v">
                <p:oleObj spid="_x0000_s84041" name="Equation" r:id="rId17" imgW="3288960" imgH="457200" progId="Equation.DSMT4">
                  <p:embed/>
                </p:oleObj>
              </mc:Choice>
              <mc:Fallback>
                <p:oleObj name="Equation" r:id="rId17" imgW="3288960" imgH="457200" progId="Equation.DSMT4">
                  <p:embed/>
                  <p:pic>
                    <p:nvPicPr>
                      <p:cNvPr id="17" name="Object 16" descr="f start expression x x end expression, f sub start expression y y end expression minus f sub start expression x y end expression, squared = 0 at (a, b) implies that">
                        <a:extLst>
                          <a:ext uri="{FF2B5EF4-FFF2-40B4-BE49-F238E27FC236}">
                            <a16:creationId xmlns:a16="http://schemas.microsoft.com/office/drawing/2014/main" id="{BA8F6C83-2B39-4C74-8EDD-D41ED1AB1692}"/>
                          </a:ext>
                        </a:extLst>
                      </p:cNvPr>
                      <p:cNvPicPr/>
                      <p:nvPr/>
                    </p:nvPicPr>
                    <p:blipFill>
                      <a:blip r:embed="rId18"/>
                      <a:stretch>
                        <a:fillRect/>
                      </a:stretch>
                    </p:blipFill>
                    <p:spPr>
                      <a:xfrm>
                        <a:off x="990600" y="4470325"/>
                        <a:ext cx="4105275" cy="476250"/>
                      </a:xfrm>
                      <a:prstGeom prst="rect">
                        <a:avLst/>
                      </a:prstGeom>
                    </p:spPr>
                  </p:pic>
                </p:oleObj>
              </mc:Fallback>
            </mc:AlternateContent>
          </a:graphicData>
        </a:graphic>
      </p:graphicFrame>
      <p:sp>
        <p:nvSpPr>
          <p:cNvPr id="10" name="Content Placeholder 9"/>
          <p:cNvSpPr>
            <a:spLocks noGrp="1"/>
          </p:cNvSpPr>
          <p:nvPr>
            <p:ph idx="19"/>
          </p:nvPr>
        </p:nvSpPr>
        <p:spPr>
          <a:xfrm>
            <a:off x="5257799" y="4470326"/>
            <a:ext cx="3429001" cy="476250"/>
          </a:xfrm>
        </p:spPr>
        <p:txBody>
          <a:bodyPr/>
          <a:lstStyle/>
          <a:p>
            <a:pPr marL="0" indent="0">
              <a:buNone/>
            </a:pPr>
            <a:r>
              <a:rPr lang="en-IN" sz="2600" b="1" dirty="0"/>
              <a:t>test is inconclusive</a:t>
            </a:r>
            <a:endParaRPr lang="en-US" sz="2600" b="1" dirty="0"/>
          </a:p>
        </p:txBody>
      </p:sp>
    </p:spTree>
    <p:extLst>
      <p:ext uri="{BB962C8B-B14F-4D97-AF65-F5344CB8AC3E}">
        <p14:creationId xmlns:p14="http://schemas.microsoft.com/office/powerpoint/2010/main" val="16368648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5" name="Title 4">
            <a:extLst>
              <a:ext uri="{FF2B5EF4-FFF2-40B4-BE49-F238E27FC236}">
                <a16:creationId xmlns:a16="http://schemas.microsoft.com/office/drawing/2014/main" id="{E47FF819-0D5D-491A-BF8F-B42813E7390C}"/>
              </a:ext>
            </a:extLst>
          </p:cNvPr>
          <p:cNvSpPr>
            <a:spLocks noGrp="1"/>
          </p:cNvSpPr>
          <p:nvPr>
            <p:ph type="title"/>
          </p:nvPr>
        </p:nvSpPr>
        <p:spPr>
          <a:xfrm>
            <a:off x="457200" y="215371"/>
            <a:ext cx="8229600" cy="1097279"/>
          </a:xfrm>
        </p:spPr>
        <p:txBody>
          <a:bodyPr tIns="91425">
            <a:noAutofit/>
          </a:bodyPr>
          <a:lstStyle/>
          <a:p>
            <a:r>
              <a:rPr lang="en-US" dirty="0">
                <a:cs typeface="Times New Roman" panose="02020603050405020304" pitchFamily="18" charset="0"/>
              </a:rPr>
              <a:t>Copyright</a:t>
            </a:r>
          </a:p>
        </p:txBody>
      </p:sp>
      <p:pic>
        <p:nvPicPr>
          <p:cNvPr id="7" name="Graphic 6" descr="Warning">
            <a:extLst>
              <a:ext uri="{FF2B5EF4-FFF2-40B4-BE49-F238E27FC236}">
                <a16:creationId xmlns:a16="http://schemas.microsoft.com/office/drawing/2014/main" id="{C06FB2D2-3F36-42C9-A5A6-B6234DC54C9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6184" y="2317359"/>
            <a:ext cx="1277815" cy="1434026"/>
          </a:xfrm>
          <a:prstGeom prst="rect">
            <a:avLst/>
          </a:prstGeom>
        </p:spPr>
      </p:pic>
      <p:sp>
        <p:nvSpPr>
          <p:cNvPr id="2" name="Text Placeholder 1">
            <a:extLst>
              <a:ext uri="{FF2B5EF4-FFF2-40B4-BE49-F238E27FC236}">
                <a16:creationId xmlns:a16="http://schemas.microsoft.com/office/drawing/2014/main" id="{AD5FAE7B-F718-4307-B112-AD6256157E8F}"/>
              </a:ext>
            </a:extLst>
          </p:cNvPr>
          <p:cNvSpPr>
            <a:spLocks noGrp="1"/>
          </p:cNvSpPr>
          <p:nvPr>
            <p:ph type="body" idx="4294967295"/>
          </p:nvPr>
        </p:nvSpPr>
        <p:spPr>
          <a:xfrm>
            <a:off x="1606061" y="1852246"/>
            <a:ext cx="6858001" cy="2854836"/>
          </a:xfrm>
          <a:ln/>
        </p:spPr>
        <p:style>
          <a:lnRef idx="2">
            <a:schemeClr val="dk1"/>
          </a:lnRef>
          <a:fillRef idx="1">
            <a:schemeClr val="lt1"/>
          </a:fillRef>
          <a:effectRef idx="0">
            <a:schemeClr val="dk1"/>
          </a:effectRef>
          <a:fontRef idx="minor">
            <a:schemeClr val="dk1"/>
          </a:fontRef>
        </p:style>
        <p:txBody>
          <a:bodyPr lIns="182880" tIns="182880" rIns="182880" bIns="182880" anchor="ctr"/>
          <a:lstStyle/>
          <a:p>
            <a:pPr marL="101600" indent="0">
              <a:buNone/>
            </a:pPr>
            <a:r>
              <a:rPr lang="en-US" sz="1600" b="1" dirty="0">
                <a:latin typeface="+mn-lt"/>
              </a:rPr>
              <a:t>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extLst>
      <p:ext uri="{BB962C8B-B14F-4D97-AF65-F5344CB8AC3E}">
        <p14:creationId xmlns:p14="http://schemas.microsoft.com/office/powerpoint/2010/main" val="4006731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dirty="0"/>
              <a:t>Tangent Planes and Normal Lines </a:t>
            </a:r>
            <a:r>
              <a:rPr lang="en-IN" sz="2000" b="0" dirty="0"/>
              <a:t>(3 of 7)</a:t>
            </a:r>
          </a:p>
        </p:txBody>
      </p:sp>
      <p:pic>
        <p:nvPicPr>
          <p:cNvPr id="9" name="Content Placeholder 8" descr="An x y z plane has a tangent plane that passes through point P sub 0 (1, 2, 4) on the surface of a downward opening paraboloid. For long description in Notes pane, press F6.&#10;">
            <a:extLst>
              <a:ext uri="{FF2B5EF4-FFF2-40B4-BE49-F238E27FC236}">
                <a16:creationId xmlns:a16="http://schemas.microsoft.com/office/drawing/2014/main" id="{039E5AA8-83F3-45DF-A520-31CB25AAC124}"/>
              </a:ext>
            </a:extLst>
          </p:cNvPr>
          <p:cNvPicPr>
            <a:picLocks noGrp="1" noChangeAspect="1"/>
          </p:cNvPicPr>
          <p:nvPr>
            <p:ph idx="14"/>
          </p:nvPr>
        </p:nvPicPr>
        <p:blipFill>
          <a:blip r:embed="rId4">
            <a:extLst>
              <a:ext uri="{28A0092B-C50C-407E-A947-70E740481C1C}">
                <a14:useLocalDpi xmlns:a14="http://schemas.microsoft.com/office/drawing/2010/main" val="0"/>
              </a:ext>
            </a:extLst>
          </a:blip>
          <a:stretch>
            <a:fillRect/>
          </a:stretch>
        </p:blipFill>
        <p:spPr>
          <a:xfrm>
            <a:off x="2971800" y="1589574"/>
            <a:ext cx="3026724" cy="3322235"/>
          </a:xfrm>
        </p:spPr>
      </p:pic>
      <p:sp>
        <p:nvSpPr>
          <p:cNvPr id="3" name="Content Placeholder 2"/>
          <p:cNvSpPr>
            <a:spLocks noGrp="1"/>
          </p:cNvSpPr>
          <p:nvPr>
            <p:ph idx="1"/>
          </p:nvPr>
        </p:nvSpPr>
        <p:spPr>
          <a:xfrm>
            <a:off x="426720" y="5105485"/>
            <a:ext cx="7315200" cy="533315"/>
          </a:xfrm>
        </p:spPr>
        <p:txBody>
          <a:bodyPr/>
          <a:lstStyle/>
          <a:p>
            <a:pPr marL="0" indent="0">
              <a:buNone/>
            </a:pPr>
            <a:r>
              <a:rPr lang="en-IN" dirty="0"/>
              <a:t>The tangent plane and normal line to this level</a:t>
            </a:r>
          </a:p>
        </p:txBody>
      </p:sp>
      <p:sp>
        <p:nvSpPr>
          <p:cNvPr id="4" name="Content Placeholder 3"/>
          <p:cNvSpPr>
            <a:spLocks noGrp="1"/>
          </p:cNvSpPr>
          <p:nvPr>
            <p:ph idx="13"/>
          </p:nvPr>
        </p:nvSpPr>
        <p:spPr>
          <a:xfrm>
            <a:off x="426720" y="5763959"/>
            <a:ext cx="1808616" cy="533654"/>
          </a:xfrm>
        </p:spPr>
        <p:txBody>
          <a:bodyPr/>
          <a:lstStyle/>
          <a:p>
            <a:pPr marL="0" indent="0">
              <a:buNone/>
            </a:pPr>
            <a:r>
              <a:rPr lang="en-IN" dirty="0"/>
              <a:t>surface at</a:t>
            </a:r>
          </a:p>
        </p:txBody>
      </p:sp>
      <p:graphicFrame>
        <p:nvGraphicFramePr>
          <p:cNvPr id="5" name="Object 4" descr="P sub 0.">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2265816" y="5832475"/>
          <a:ext cx="519112" cy="465138"/>
        </p:xfrm>
        <a:graphic>
          <a:graphicData uri="http://schemas.openxmlformats.org/presentationml/2006/ole">
            <mc:AlternateContent xmlns:mc="http://schemas.openxmlformats.org/markup-compatibility/2006">
              <mc:Choice xmlns:v="urn:schemas-microsoft-com:vml" Requires="v">
                <p:oleObj spid="_x0000_s45066" name="Equation" r:id="rId5" imgW="355320" imgH="380880" progId="Equation.DSMT4">
                  <p:embed/>
                </p:oleObj>
              </mc:Choice>
              <mc:Fallback>
                <p:oleObj name="Equation" r:id="rId5" imgW="355320" imgH="380880" progId="Equation.DSMT4">
                  <p:embed/>
                  <p:pic>
                    <p:nvPicPr>
                      <p:cNvPr id="5" name="Object 4" descr="P sub 0.">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2265816" y="5832475"/>
                        <a:ext cx="519112" cy="465138"/>
                      </a:xfrm>
                      <a:prstGeom prst="rect">
                        <a:avLst/>
                      </a:prstGeom>
                    </p:spPr>
                  </p:pic>
                </p:oleObj>
              </mc:Fallback>
            </mc:AlternateContent>
          </a:graphicData>
        </a:graphic>
      </p:graphicFrame>
    </p:spTree>
    <p:extLst>
      <p:ext uri="{BB962C8B-B14F-4D97-AF65-F5344CB8AC3E}">
        <p14:creationId xmlns:p14="http://schemas.microsoft.com/office/powerpoint/2010/main" val="1264032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dirty="0"/>
              <a:t>Tangent Planes and Normal Lines </a:t>
            </a:r>
            <a:r>
              <a:rPr lang="en-IN" sz="2000" b="0" dirty="0"/>
              <a:t>(4 of 7)</a:t>
            </a:r>
          </a:p>
        </p:txBody>
      </p:sp>
      <p:sp>
        <p:nvSpPr>
          <p:cNvPr id="4" name="Content Placeholder 3"/>
          <p:cNvSpPr>
            <a:spLocks noGrp="1"/>
          </p:cNvSpPr>
          <p:nvPr>
            <p:ph idx="1"/>
          </p:nvPr>
        </p:nvSpPr>
        <p:spPr>
          <a:xfrm>
            <a:off x="457200" y="1600201"/>
            <a:ext cx="8382000" cy="838200"/>
          </a:xfrm>
        </p:spPr>
        <p:txBody>
          <a:bodyPr/>
          <a:lstStyle/>
          <a:p>
            <a:pPr marL="0" indent="0">
              <a:buNone/>
            </a:pPr>
            <a:r>
              <a:rPr lang="en-IN" sz="2600" b="1" dirty="0"/>
              <a:t>Example:</a:t>
            </a:r>
            <a:r>
              <a:rPr lang="en-IN" sz="2600" dirty="0"/>
              <a:t> Find the tangent plane and normal line of the level surface</a:t>
            </a:r>
          </a:p>
        </p:txBody>
      </p:sp>
      <p:graphicFrame>
        <p:nvGraphicFramePr>
          <p:cNvPr id="15" name="Object 14" descr="F of start expression x, y, and z end expression = x squared + y squared + z minus 9 = 0">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2163762" y="2507668"/>
          <a:ext cx="4664076" cy="436563"/>
        </p:xfrm>
        <a:graphic>
          <a:graphicData uri="http://schemas.openxmlformats.org/presentationml/2006/ole">
            <mc:AlternateContent xmlns:mc="http://schemas.openxmlformats.org/markup-compatibility/2006">
              <mc:Choice xmlns:v="urn:schemas-microsoft-com:vml" Requires="v">
                <p:oleObj spid="_x0000_s46122" name="Equation" r:id="rId3" imgW="3619440" imgH="406080" progId="Equation.DSMT4">
                  <p:embed/>
                </p:oleObj>
              </mc:Choice>
              <mc:Fallback>
                <p:oleObj name="Equation" r:id="rId3" imgW="3619440" imgH="406080" progId="Equation.DSMT4">
                  <p:embed/>
                  <p:pic>
                    <p:nvPicPr>
                      <p:cNvPr id="15" name="Object 14" descr="F of start expression x, y, and z end expression = x squared + y squared + z minus 9 = 0">
                        <a:extLst>
                          <a:ext uri="{FF2B5EF4-FFF2-40B4-BE49-F238E27FC236}">
                            <a16:creationId xmlns:a16="http://schemas.microsoft.com/office/drawing/2014/main" id="{BA8F6C83-2B39-4C74-8EDD-D41ED1AB1692}"/>
                          </a:ext>
                        </a:extLst>
                      </p:cNvPr>
                      <p:cNvPicPr/>
                      <p:nvPr/>
                    </p:nvPicPr>
                    <p:blipFill>
                      <a:blip r:embed="rId4"/>
                      <a:stretch>
                        <a:fillRect/>
                      </a:stretch>
                    </p:blipFill>
                    <p:spPr>
                      <a:xfrm>
                        <a:off x="2163762" y="2507668"/>
                        <a:ext cx="4664076" cy="436563"/>
                      </a:xfrm>
                      <a:prstGeom prst="rect">
                        <a:avLst/>
                      </a:prstGeom>
                    </p:spPr>
                  </p:pic>
                </p:oleObj>
              </mc:Fallback>
            </mc:AlternateContent>
          </a:graphicData>
        </a:graphic>
      </p:graphicFrame>
      <p:sp>
        <p:nvSpPr>
          <p:cNvPr id="5" name="Content Placeholder 4"/>
          <p:cNvSpPr>
            <a:spLocks noGrp="1"/>
          </p:cNvSpPr>
          <p:nvPr>
            <p:ph idx="13"/>
          </p:nvPr>
        </p:nvSpPr>
        <p:spPr>
          <a:xfrm>
            <a:off x="457200" y="3086069"/>
            <a:ext cx="1828800" cy="456814"/>
          </a:xfrm>
        </p:spPr>
        <p:txBody>
          <a:bodyPr/>
          <a:lstStyle/>
          <a:p>
            <a:pPr marL="0" indent="0">
              <a:buNone/>
            </a:pPr>
            <a:r>
              <a:rPr lang="en-IN" sz="2600" dirty="0"/>
              <a:t>at the point</a:t>
            </a:r>
          </a:p>
        </p:txBody>
      </p:sp>
      <p:graphicFrame>
        <p:nvGraphicFramePr>
          <p:cNvPr id="16" name="Object 15" descr="P sub 0 (1, 2, 4).">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2363119" y="3108102"/>
          <a:ext cx="1538288" cy="409575"/>
        </p:xfrm>
        <a:graphic>
          <a:graphicData uri="http://schemas.openxmlformats.org/presentationml/2006/ole">
            <mc:AlternateContent xmlns:mc="http://schemas.openxmlformats.org/markup-compatibility/2006">
              <mc:Choice xmlns:v="urn:schemas-microsoft-com:vml" Requires="v">
                <p:oleObj spid="_x0000_s46123" name="Equation" r:id="rId5" imgW="1193760" imgH="380880" progId="Equation.DSMT4">
                  <p:embed/>
                </p:oleObj>
              </mc:Choice>
              <mc:Fallback>
                <p:oleObj name="Equation" r:id="rId5" imgW="1193760" imgH="380880" progId="Equation.DSMT4">
                  <p:embed/>
                  <p:pic>
                    <p:nvPicPr>
                      <p:cNvPr id="16" name="Object 15" descr="P sub 0 (1, 2, 4).">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2363119" y="3108102"/>
                        <a:ext cx="1538288" cy="409575"/>
                      </a:xfrm>
                      <a:prstGeom prst="rect">
                        <a:avLst/>
                      </a:prstGeom>
                    </p:spPr>
                  </p:pic>
                </p:oleObj>
              </mc:Fallback>
            </mc:AlternateContent>
          </a:graphicData>
        </a:graphic>
      </p:graphicFrame>
      <p:sp>
        <p:nvSpPr>
          <p:cNvPr id="6" name="Content Placeholder 5"/>
          <p:cNvSpPr>
            <a:spLocks noGrp="1"/>
          </p:cNvSpPr>
          <p:nvPr>
            <p:ph idx="14"/>
          </p:nvPr>
        </p:nvSpPr>
        <p:spPr>
          <a:xfrm>
            <a:off x="443753" y="3733800"/>
            <a:ext cx="1919366" cy="457200"/>
          </a:xfrm>
        </p:spPr>
        <p:txBody>
          <a:bodyPr/>
          <a:lstStyle/>
          <a:p>
            <a:pPr marL="0" indent="0">
              <a:buNone/>
            </a:pPr>
            <a:r>
              <a:rPr lang="en-IN" sz="2600" b="1" dirty="0"/>
              <a:t>Solution:</a:t>
            </a:r>
          </a:p>
        </p:txBody>
      </p:sp>
      <p:sp>
        <p:nvSpPr>
          <p:cNvPr id="7" name="Content Placeholder 6"/>
          <p:cNvSpPr>
            <a:spLocks noGrp="1"/>
          </p:cNvSpPr>
          <p:nvPr>
            <p:ph idx="15"/>
          </p:nvPr>
        </p:nvSpPr>
        <p:spPr>
          <a:xfrm>
            <a:off x="457200" y="4259882"/>
            <a:ext cx="5867400" cy="435140"/>
          </a:xfrm>
        </p:spPr>
        <p:txBody>
          <a:bodyPr/>
          <a:lstStyle/>
          <a:p>
            <a:pPr marL="0" indent="0">
              <a:buNone/>
            </a:pPr>
            <a:r>
              <a:rPr lang="en-IN" sz="2600" dirty="0"/>
              <a:t>The tangent plane is the plane through</a:t>
            </a:r>
          </a:p>
        </p:txBody>
      </p:sp>
      <p:graphicFrame>
        <p:nvGraphicFramePr>
          <p:cNvPr id="17" name="Object 16" descr="P sub 0">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6398435" y="4256046"/>
          <a:ext cx="380932" cy="432952"/>
        </p:xfrm>
        <a:graphic>
          <a:graphicData uri="http://schemas.openxmlformats.org/presentationml/2006/ole">
            <mc:AlternateContent xmlns:mc="http://schemas.openxmlformats.org/markup-compatibility/2006">
              <mc:Choice xmlns:v="urn:schemas-microsoft-com:vml" Requires="v">
                <p:oleObj spid="_x0000_s46124" name="Equation" r:id="rId7" imgW="279360" imgH="380880" progId="Equation.DSMT4">
                  <p:embed/>
                </p:oleObj>
              </mc:Choice>
              <mc:Fallback>
                <p:oleObj name="Equation" r:id="rId7" imgW="279360" imgH="380880" progId="Equation.DSMT4">
                  <p:embed/>
                  <p:pic>
                    <p:nvPicPr>
                      <p:cNvPr id="17" name="Object 16" descr="P sub 0">
                        <a:extLst>
                          <a:ext uri="{FF2B5EF4-FFF2-40B4-BE49-F238E27FC236}">
                            <a16:creationId xmlns:a16="http://schemas.microsoft.com/office/drawing/2014/main" id="{BA8F6C83-2B39-4C74-8EDD-D41ED1AB1692}"/>
                          </a:ext>
                        </a:extLst>
                      </p:cNvPr>
                      <p:cNvPicPr/>
                      <p:nvPr/>
                    </p:nvPicPr>
                    <p:blipFill>
                      <a:blip r:embed="rId8"/>
                      <a:stretch>
                        <a:fillRect/>
                      </a:stretch>
                    </p:blipFill>
                    <p:spPr>
                      <a:xfrm>
                        <a:off x="6398435" y="4256046"/>
                        <a:ext cx="380932" cy="432952"/>
                      </a:xfrm>
                      <a:prstGeom prst="rect">
                        <a:avLst/>
                      </a:prstGeom>
                    </p:spPr>
                  </p:pic>
                </p:oleObj>
              </mc:Fallback>
            </mc:AlternateContent>
          </a:graphicData>
        </a:graphic>
      </p:graphicFrame>
      <p:sp>
        <p:nvSpPr>
          <p:cNvPr id="8" name="Content Placeholder 7"/>
          <p:cNvSpPr>
            <a:spLocks noGrp="1"/>
          </p:cNvSpPr>
          <p:nvPr>
            <p:ph idx="16"/>
          </p:nvPr>
        </p:nvSpPr>
        <p:spPr>
          <a:xfrm>
            <a:off x="6862726" y="4256046"/>
            <a:ext cx="2138399" cy="432952"/>
          </a:xfrm>
        </p:spPr>
        <p:txBody>
          <a:bodyPr/>
          <a:lstStyle/>
          <a:p>
            <a:pPr marL="0" indent="0">
              <a:buNone/>
            </a:pPr>
            <a:r>
              <a:rPr lang="en-IN" sz="2600" dirty="0"/>
              <a:t>perpendicular</a:t>
            </a:r>
          </a:p>
        </p:txBody>
      </p:sp>
      <p:sp>
        <p:nvSpPr>
          <p:cNvPr id="9" name="Content Placeholder 8"/>
          <p:cNvSpPr>
            <a:spLocks noGrp="1"/>
          </p:cNvSpPr>
          <p:nvPr>
            <p:ph idx="17"/>
          </p:nvPr>
        </p:nvSpPr>
        <p:spPr>
          <a:xfrm>
            <a:off x="443753" y="4782129"/>
            <a:ext cx="3213847" cy="452719"/>
          </a:xfrm>
        </p:spPr>
        <p:txBody>
          <a:bodyPr/>
          <a:lstStyle/>
          <a:p>
            <a:pPr marL="0" indent="0">
              <a:buNone/>
            </a:pPr>
            <a:r>
              <a:rPr lang="en-IN" sz="2600" dirty="0"/>
              <a:t>to the gradient of </a:t>
            </a:r>
            <a:r>
              <a:rPr lang="en-IN" sz="2600" i="1" dirty="0"/>
              <a:t>f</a:t>
            </a:r>
            <a:r>
              <a:rPr lang="en-IN" sz="2600" dirty="0"/>
              <a:t> at</a:t>
            </a:r>
          </a:p>
        </p:txBody>
      </p:sp>
      <p:graphicFrame>
        <p:nvGraphicFramePr>
          <p:cNvPr id="18" name="Object 17" descr="P sub 0.">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3714398" y="4790443"/>
          <a:ext cx="484188" cy="433388"/>
        </p:xfrm>
        <a:graphic>
          <a:graphicData uri="http://schemas.openxmlformats.org/presentationml/2006/ole">
            <mc:AlternateContent xmlns:mc="http://schemas.openxmlformats.org/markup-compatibility/2006">
              <mc:Choice xmlns:v="urn:schemas-microsoft-com:vml" Requires="v">
                <p:oleObj spid="_x0000_s46125" name="Equation" r:id="rId9" imgW="355320" imgH="380880" progId="Equation.DSMT4">
                  <p:embed/>
                </p:oleObj>
              </mc:Choice>
              <mc:Fallback>
                <p:oleObj name="Equation" r:id="rId9" imgW="355320" imgH="380880" progId="Equation.DSMT4">
                  <p:embed/>
                  <p:pic>
                    <p:nvPicPr>
                      <p:cNvPr id="18" name="Object 17" descr="P sub 0.">
                        <a:extLst>
                          <a:ext uri="{FF2B5EF4-FFF2-40B4-BE49-F238E27FC236}">
                            <a16:creationId xmlns:a16="http://schemas.microsoft.com/office/drawing/2014/main" id="{BA8F6C83-2B39-4C74-8EDD-D41ED1AB1692}"/>
                          </a:ext>
                        </a:extLst>
                      </p:cNvPr>
                      <p:cNvPicPr/>
                      <p:nvPr/>
                    </p:nvPicPr>
                    <p:blipFill>
                      <a:blip r:embed="rId10"/>
                      <a:stretch>
                        <a:fillRect/>
                      </a:stretch>
                    </p:blipFill>
                    <p:spPr>
                      <a:xfrm>
                        <a:off x="3714398" y="4790443"/>
                        <a:ext cx="484188" cy="433388"/>
                      </a:xfrm>
                      <a:prstGeom prst="rect">
                        <a:avLst/>
                      </a:prstGeom>
                    </p:spPr>
                  </p:pic>
                </p:oleObj>
              </mc:Fallback>
            </mc:AlternateContent>
          </a:graphicData>
        </a:graphic>
      </p:graphicFrame>
      <p:sp>
        <p:nvSpPr>
          <p:cNvPr id="10" name="Content Placeholder 9"/>
          <p:cNvSpPr>
            <a:spLocks noGrp="1"/>
          </p:cNvSpPr>
          <p:nvPr>
            <p:ph idx="18"/>
          </p:nvPr>
        </p:nvSpPr>
        <p:spPr>
          <a:xfrm>
            <a:off x="4310469" y="4785964"/>
            <a:ext cx="2468898" cy="448884"/>
          </a:xfrm>
        </p:spPr>
        <p:txBody>
          <a:bodyPr/>
          <a:lstStyle/>
          <a:p>
            <a:pPr marL="0" indent="0">
              <a:buNone/>
            </a:pPr>
            <a:r>
              <a:rPr lang="en-IN" sz="2600" dirty="0"/>
              <a:t>The gradient is</a:t>
            </a:r>
          </a:p>
        </p:txBody>
      </p:sp>
      <p:graphicFrame>
        <p:nvGraphicFramePr>
          <p:cNvPr id="19" name="Object 18" descr="nabla f, given P sub 0 = left parenthesis 2 x i + 2 y j + k right parenthesis, given (1, 2, 4) = 2 i + 4 j + k.">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1595640" y="5341138"/>
          <a:ext cx="5952721" cy="941268"/>
        </p:xfrm>
        <a:graphic>
          <a:graphicData uri="http://schemas.openxmlformats.org/presentationml/2006/ole">
            <mc:AlternateContent xmlns:mc="http://schemas.openxmlformats.org/markup-compatibility/2006">
              <mc:Choice xmlns:v="urn:schemas-microsoft-com:vml" Requires="v">
                <p:oleObj spid="_x0000_s46126" name="Equation" r:id="rId11" imgW="4991040" imgH="914400" progId="Equation.DSMT4">
                  <p:embed/>
                </p:oleObj>
              </mc:Choice>
              <mc:Fallback>
                <p:oleObj name="Equation" r:id="rId11" imgW="4991040" imgH="914400" progId="Equation.DSMT4">
                  <p:embed/>
                  <p:pic>
                    <p:nvPicPr>
                      <p:cNvPr id="19" name="Object 18" descr="nabla f, given P sub 0 = left parenthesis 2 x i + 2 y j + k right parenthesis, given (1, 2, 4) = 2 i + 4 j + k.">
                        <a:extLst>
                          <a:ext uri="{FF2B5EF4-FFF2-40B4-BE49-F238E27FC236}">
                            <a16:creationId xmlns:a16="http://schemas.microsoft.com/office/drawing/2014/main" id="{BA8F6C83-2B39-4C74-8EDD-D41ED1AB1692}"/>
                          </a:ext>
                        </a:extLst>
                      </p:cNvPr>
                      <p:cNvPicPr/>
                      <p:nvPr/>
                    </p:nvPicPr>
                    <p:blipFill>
                      <a:blip r:embed="rId12"/>
                      <a:stretch>
                        <a:fillRect/>
                      </a:stretch>
                    </p:blipFill>
                    <p:spPr>
                      <a:xfrm>
                        <a:off x="1595640" y="5341138"/>
                        <a:ext cx="5952721" cy="941268"/>
                      </a:xfrm>
                      <a:prstGeom prst="rect">
                        <a:avLst/>
                      </a:prstGeom>
                    </p:spPr>
                  </p:pic>
                </p:oleObj>
              </mc:Fallback>
            </mc:AlternateContent>
          </a:graphicData>
        </a:graphic>
      </p:graphicFrame>
    </p:spTree>
    <p:extLst>
      <p:ext uri="{BB962C8B-B14F-4D97-AF65-F5344CB8AC3E}">
        <p14:creationId xmlns:p14="http://schemas.microsoft.com/office/powerpoint/2010/main" val="2196212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dirty="0"/>
              <a:t>Tangent Planes and Normal Lines </a:t>
            </a:r>
            <a:r>
              <a:rPr lang="en-IN" sz="2000" b="0" dirty="0"/>
              <a:t>(5 of 7)</a:t>
            </a:r>
          </a:p>
        </p:txBody>
      </p:sp>
      <p:sp>
        <p:nvSpPr>
          <p:cNvPr id="4" name="Content Placeholder 3"/>
          <p:cNvSpPr>
            <a:spLocks noGrp="1"/>
          </p:cNvSpPr>
          <p:nvPr>
            <p:ph idx="1"/>
          </p:nvPr>
        </p:nvSpPr>
        <p:spPr>
          <a:xfrm>
            <a:off x="472698" y="1600201"/>
            <a:ext cx="3886200" cy="480059"/>
          </a:xfrm>
        </p:spPr>
        <p:txBody>
          <a:bodyPr/>
          <a:lstStyle/>
          <a:p>
            <a:pPr marL="0" indent="0">
              <a:buNone/>
            </a:pPr>
            <a:r>
              <a:rPr lang="en-IN" b="1" dirty="0"/>
              <a:t>Solution </a:t>
            </a:r>
            <a:r>
              <a:rPr lang="en-US" b="1" dirty="0"/>
              <a:t>(concluded):</a:t>
            </a:r>
          </a:p>
        </p:txBody>
      </p:sp>
      <p:sp>
        <p:nvSpPr>
          <p:cNvPr id="5" name="Content Placeholder 4"/>
          <p:cNvSpPr>
            <a:spLocks noGrp="1"/>
          </p:cNvSpPr>
          <p:nvPr>
            <p:ph idx="13"/>
          </p:nvPr>
        </p:nvSpPr>
        <p:spPr>
          <a:xfrm>
            <a:off x="468216" y="2209800"/>
            <a:ext cx="6638644" cy="478315"/>
          </a:xfrm>
        </p:spPr>
        <p:txBody>
          <a:bodyPr/>
          <a:lstStyle/>
          <a:p>
            <a:pPr marL="0" indent="0">
              <a:buNone/>
            </a:pPr>
            <a:r>
              <a:rPr lang="en-IN" dirty="0"/>
              <a:t>The tangent plane is therefore the plane</a:t>
            </a:r>
          </a:p>
        </p:txBody>
      </p:sp>
      <p:graphicFrame>
        <p:nvGraphicFramePr>
          <p:cNvPr id="8" name="Object 7" descr="2 left parenthesis x minus 1 right parenthesis + 4 left parenthesis y minus 2 right parenthesis + left parenthesis z minus 4 right parenthesis = 0, or 2 x + 4 y + z = 14.">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528638" y="3048000"/>
          <a:ext cx="8086725" cy="382588"/>
        </p:xfrm>
        <a:graphic>
          <a:graphicData uri="http://schemas.openxmlformats.org/presentationml/2006/ole">
            <mc:AlternateContent xmlns:mc="http://schemas.openxmlformats.org/markup-compatibility/2006">
              <mc:Choice xmlns:v="urn:schemas-microsoft-com:vml" Requires="v">
                <p:oleObj spid="_x0000_s47130" name="Equation" r:id="rId3" imgW="6260760" imgH="342720" progId="Equation.DSMT4">
                  <p:embed/>
                </p:oleObj>
              </mc:Choice>
              <mc:Fallback>
                <p:oleObj name="Equation" r:id="rId3" imgW="6260760" imgH="342720" progId="Equation.DSMT4">
                  <p:embed/>
                  <p:pic>
                    <p:nvPicPr>
                      <p:cNvPr id="8" name="Object 7" descr="2 left parenthesis x minus 1 right parenthesis + 4 left parenthesis y minus 2 right parenthesis + left parenthesis z minus 4 right parenthesis = 0, or 2 x + 4 y + z = 14.">
                        <a:extLst>
                          <a:ext uri="{FF2B5EF4-FFF2-40B4-BE49-F238E27FC236}">
                            <a16:creationId xmlns:a16="http://schemas.microsoft.com/office/drawing/2014/main" id="{BA8F6C83-2B39-4C74-8EDD-D41ED1AB1692}"/>
                          </a:ext>
                        </a:extLst>
                      </p:cNvPr>
                      <p:cNvPicPr/>
                      <p:nvPr/>
                    </p:nvPicPr>
                    <p:blipFill>
                      <a:blip r:embed="rId4"/>
                      <a:stretch>
                        <a:fillRect/>
                      </a:stretch>
                    </p:blipFill>
                    <p:spPr>
                      <a:xfrm>
                        <a:off x="528638" y="3048000"/>
                        <a:ext cx="8086725" cy="382588"/>
                      </a:xfrm>
                      <a:prstGeom prst="rect">
                        <a:avLst/>
                      </a:prstGeom>
                    </p:spPr>
                  </p:pic>
                </p:oleObj>
              </mc:Fallback>
            </mc:AlternateContent>
          </a:graphicData>
        </a:graphic>
      </p:graphicFrame>
      <p:sp>
        <p:nvSpPr>
          <p:cNvPr id="6" name="Content Placeholder 5"/>
          <p:cNvSpPr>
            <a:spLocks noGrp="1"/>
          </p:cNvSpPr>
          <p:nvPr>
            <p:ph idx="14"/>
          </p:nvPr>
        </p:nvSpPr>
        <p:spPr>
          <a:xfrm>
            <a:off x="483714" y="3888709"/>
            <a:ext cx="5262282" cy="480333"/>
          </a:xfrm>
        </p:spPr>
        <p:txBody>
          <a:bodyPr/>
          <a:lstStyle/>
          <a:p>
            <a:pPr marL="0" indent="0">
              <a:buNone/>
            </a:pPr>
            <a:r>
              <a:rPr lang="en-IN" dirty="0"/>
              <a:t>The line normal to the surface at</a:t>
            </a:r>
          </a:p>
        </p:txBody>
      </p:sp>
      <p:graphicFrame>
        <p:nvGraphicFramePr>
          <p:cNvPr id="9" name="Object 8" descr="P sub 0">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5817112" y="3886200"/>
          <a:ext cx="386962" cy="439807"/>
        </p:xfrm>
        <a:graphic>
          <a:graphicData uri="http://schemas.openxmlformats.org/presentationml/2006/ole">
            <mc:AlternateContent xmlns:mc="http://schemas.openxmlformats.org/markup-compatibility/2006">
              <mc:Choice xmlns:v="urn:schemas-microsoft-com:vml" Requires="v">
                <p:oleObj spid="_x0000_s47131" name="Equation" r:id="rId5" imgW="279360" imgH="380880" progId="Equation.DSMT4">
                  <p:embed/>
                </p:oleObj>
              </mc:Choice>
              <mc:Fallback>
                <p:oleObj name="Equation" r:id="rId5" imgW="279360" imgH="380880" progId="Equation.DSMT4">
                  <p:embed/>
                  <p:pic>
                    <p:nvPicPr>
                      <p:cNvPr id="9" name="Object 8" descr="P sub 0">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5817112" y="3886200"/>
                        <a:ext cx="386962" cy="439807"/>
                      </a:xfrm>
                      <a:prstGeom prst="rect">
                        <a:avLst/>
                      </a:prstGeom>
                    </p:spPr>
                  </p:pic>
                </p:oleObj>
              </mc:Fallback>
            </mc:AlternateContent>
          </a:graphicData>
        </a:graphic>
      </p:graphicFrame>
      <p:sp>
        <p:nvSpPr>
          <p:cNvPr id="7" name="Content Placeholder 6"/>
          <p:cNvSpPr>
            <a:spLocks noGrp="1"/>
          </p:cNvSpPr>
          <p:nvPr>
            <p:ph idx="15"/>
          </p:nvPr>
        </p:nvSpPr>
        <p:spPr>
          <a:xfrm>
            <a:off x="6297224" y="3886200"/>
            <a:ext cx="505474" cy="482842"/>
          </a:xfrm>
        </p:spPr>
        <p:txBody>
          <a:bodyPr/>
          <a:lstStyle/>
          <a:p>
            <a:pPr marL="0" indent="0">
              <a:buNone/>
            </a:pPr>
            <a:r>
              <a:rPr lang="en-IN" dirty="0"/>
              <a:t>is</a:t>
            </a:r>
          </a:p>
        </p:txBody>
      </p:sp>
      <p:graphicFrame>
        <p:nvGraphicFramePr>
          <p:cNvPr id="10" name="Object 9" descr="x = 1 + 2 t, y = 2 + 4 t, z = 4 + t.">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2286000" y="4824326"/>
          <a:ext cx="4805362" cy="382588"/>
        </p:xfrm>
        <a:graphic>
          <a:graphicData uri="http://schemas.openxmlformats.org/presentationml/2006/ole">
            <mc:AlternateContent xmlns:mc="http://schemas.openxmlformats.org/markup-compatibility/2006">
              <mc:Choice xmlns:v="urn:schemas-microsoft-com:vml" Requires="v">
                <p:oleObj spid="_x0000_s47132" name="Equation" r:id="rId7" imgW="3720960" imgH="342720" progId="Equation.DSMT4">
                  <p:embed/>
                </p:oleObj>
              </mc:Choice>
              <mc:Fallback>
                <p:oleObj name="Equation" r:id="rId7" imgW="3720960" imgH="342720" progId="Equation.DSMT4">
                  <p:embed/>
                  <p:pic>
                    <p:nvPicPr>
                      <p:cNvPr id="10" name="Object 9" descr="x = 1 + 2 t, y = 2 + 4 t, z = 4 + t.">
                        <a:extLst>
                          <a:ext uri="{FF2B5EF4-FFF2-40B4-BE49-F238E27FC236}">
                            <a16:creationId xmlns:a16="http://schemas.microsoft.com/office/drawing/2014/main" id="{BA8F6C83-2B39-4C74-8EDD-D41ED1AB1692}"/>
                          </a:ext>
                        </a:extLst>
                      </p:cNvPr>
                      <p:cNvPicPr/>
                      <p:nvPr/>
                    </p:nvPicPr>
                    <p:blipFill>
                      <a:blip r:embed="rId8"/>
                      <a:stretch>
                        <a:fillRect/>
                      </a:stretch>
                    </p:blipFill>
                    <p:spPr>
                      <a:xfrm>
                        <a:off x="2286000" y="4824326"/>
                        <a:ext cx="4805362" cy="382588"/>
                      </a:xfrm>
                      <a:prstGeom prst="rect">
                        <a:avLst/>
                      </a:prstGeom>
                    </p:spPr>
                  </p:pic>
                </p:oleObj>
              </mc:Fallback>
            </mc:AlternateContent>
          </a:graphicData>
        </a:graphic>
      </p:graphicFrame>
    </p:spTree>
    <p:extLst>
      <p:ext uri="{BB962C8B-B14F-4D97-AF65-F5344CB8AC3E}">
        <p14:creationId xmlns:p14="http://schemas.microsoft.com/office/powerpoint/2010/main" val="1826327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dirty="0"/>
              <a:t>Tangent Planes and Normal Lines </a:t>
            </a:r>
            <a:r>
              <a:rPr lang="en-IN" sz="2000" b="0" dirty="0"/>
              <a:t>(6 of 7)</a:t>
            </a:r>
          </a:p>
        </p:txBody>
      </p:sp>
      <p:sp>
        <p:nvSpPr>
          <p:cNvPr id="3" name="Content Placeholder 2"/>
          <p:cNvSpPr>
            <a:spLocks noGrp="1"/>
          </p:cNvSpPr>
          <p:nvPr>
            <p:ph idx="1"/>
          </p:nvPr>
        </p:nvSpPr>
        <p:spPr>
          <a:xfrm>
            <a:off x="457200" y="1600201"/>
            <a:ext cx="4876800" cy="470970"/>
          </a:xfrm>
        </p:spPr>
        <p:txBody>
          <a:bodyPr/>
          <a:lstStyle/>
          <a:p>
            <a:pPr marL="0" indent="0">
              <a:buNone/>
            </a:pPr>
            <a:r>
              <a:rPr lang="es-ES" b="1" dirty="0"/>
              <a:t>Plane Tangent to a Surface</a:t>
            </a:r>
            <a:endParaRPr lang="en-IN" dirty="0"/>
          </a:p>
        </p:txBody>
      </p:sp>
      <p:graphicFrame>
        <p:nvGraphicFramePr>
          <p:cNvPr id="4" name="Object 3" descr="z = f of x and y at (x sub 0, y sub 0, f of x sub 0 and y sub 0)">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508000" y="2164216"/>
          <a:ext cx="5359400" cy="438150"/>
        </p:xfrm>
        <a:graphic>
          <a:graphicData uri="http://schemas.openxmlformats.org/presentationml/2006/ole">
            <mc:AlternateContent xmlns:mc="http://schemas.openxmlformats.org/markup-compatibility/2006">
              <mc:Choice xmlns:v="urn:schemas-microsoft-com:vml" Requires="v">
                <p:oleObj spid="_x0000_s48162" name="Equation" r:id="rId3" imgW="4025880" imgH="380880" progId="Equation.DSMT4">
                  <p:embed/>
                </p:oleObj>
              </mc:Choice>
              <mc:Fallback>
                <p:oleObj name="Equation" r:id="rId3" imgW="4025880" imgH="380880" progId="Equation.DSMT4">
                  <p:embed/>
                  <p:pic>
                    <p:nvPicPr>
                      <p:cNvPr id="4" name="Object 3" descr="z = f of x and y at (x sub 0, y sub 0, f of x sub 0 and y sub 0)">
                        <a:extLst>
                          <a:ext uri="{FF2B5EF4-FFF2-40B4-BE49-F238E27FC236}">
                            <a16:creationId xmlns:a16="http://schemas.microsoft.com/office/drawing/2014/main" id="{BA8F6C83-2B39-4C74-8EDD-D41ED1AB1692}"/>
                          </a:ext>
                        </a:extLst>
                      </p:cNvPr>
                      <p:cNvPicPr/>
                      <p:nvPr/>
                    </p:nvPicPr>
                    <p:blipFill>
                      <a:blip r:embed="rId4"/>
                      <a:stretch>
                        <a:fillRect/>
                      </a:stretch>
                    </p:blipFill>
                    <p:spPr>
                      <a:xfrm>
                        <a:off x="508000" y="2164216"/>
                        <a:ext cx="5359400" cy="438150"/>
                      </a:xfrm>
                      <a:prstGeom prst="rect">
                        <a:avLst/>
                      </a:prstGeom>
                    </p:spPr>
                  </p:pic>
                </p:oleObj>
              </mc:Fallback>
            </mc:AlternateContent>
          </a:graphicData>
        </a:graphic>
      </p:graphicFrame>
      <p:sp>
        <p:nvSpPr>
          <p:cNvPr id="5" name="Content Placeholder 4"/>
          <p:cNvSpPr>
            <a:spLocks noGrp="1"/>
          </p:cNvSpPr>
          <p:nvPr>
            <p:ph idx="13"/>
          </p:nvPr>
        </p:nvSpPr>
        <p:spPr>
          <a:xfrm>
            <a:off x="503694" y="2902823"/>
            <a:ext cx="5334000" cy="481931"/>
          </a:xfrm>
        </p:spPr>
        <p:txBody>
          <a:bodyPr/>
          <a:lstStyle/>
          <a:p>
            <a:pPr marL="0" indent="0">
              <a:buNone/>
            </a:pPr>
            <a:r>
              <a:rPr lang="en-IN" dirty="0"/>
              <a:t>The plane tangent to the surface</a:t>
            </a:r>
          </a:p>
        </p:txBody>
      </p:sp>
      <p:graphicFrame>
        <p:nvGraphicFramePr>
          <p:cNvPr id="15" name="Object 14" descr="z = f of x and y">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5950837" y="2928651"/>
          <a:ext cx="1926113" cy="405130"/>
        </p:xfrm>
        <a:graphic>
          <a:graphicData uri="http://schemas.openxmlformats.org/presentationml/2006/ole">
            <mc:AlternateContent xmlns:mc="http://schemas.openxmlformats.org/markup-compatibility/2006">
              <mc:Choice xmlns:v="urn:schemas-microsoft-com:vml" Requires="v">
                <p:oleObj spid="_x0000_s48163" name="Equation" r:id="rId5" imgW="1358640" imgH="342720" progId="Equation.DSMT4">
                  <p:embed/>
                </p:oleObj>
              </mc:Choice>
              <mc:Fallback>
                <p:oleObj name="Equation" r:id="rId5" imgW="1358640" imgH="342720" progId="Equation.DSMT4">
                  <p:embed/>
                  <p:pic>
                    <p:nvPicPr>
                      <p:cNvPr id="15" name="Object 14" descr="z = f of x and y">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5950837" y="2928651"/>
                        <a:ext cx="1926113" cy="405130"/>
                      </a:xfrm>
                      <a:prstGeom prst="rect">
                        <a:avLst/>
                      </a:prstGeom>
                    </p:spPr>
                  </p:pic>
                </p:oleObj>
              </mc:Fallback>
            </mc:AlternateContent>
          </a:graphicData>
        </a:graphic>
      </p:graphicFrame>
      <p:sp>
        <p:nvSpPr>
          <p:cNvPr id="6" name="Content Placeholder 5"/>
          <p:cNvSpPr>
            <a:spLocks noGrp="1"/>
          </p:cNvSpPr>
          <p:nvPr>
            <p:ph idx="14"/>
          </p:nvPr>
        </p:nvSpPr>
        <p:spPr>
          <a:xfrm>
            <a:off x="532720" y="3481755"/>
            <a:ext cx="6296141" cy="491662"/>
          </a:xfrm>
        </p:spPr>
        <p:txBody>
          <a:bodyPr/>
          <a:lstStyle/>
          <a:p>
            <a:pPr marL="0" indent="0">
              <a:buNone/>
            </a:pPr>
            <a:r>
              <a:rPr lang="en-IN" dirty="0"/>
              <a:t>of a differentiable function </a:t>
            </a:r>
            <a:r>
              <a:rPr lang="en-IN" i="1" dirty="0"/>
              <a:t>f</a:t>
            </a:r>
            <a:r>
              <a:rPr lang="en-IN" dirty="0"/>
              <a:t> at the </a:t>
            </a:r>
            <a:r>
              <a:rPr lang="es-ES" dirty="0"/>
              <a:t>point</a:t>
            </a:r>
            <a:endParaRPr lang="en-IN" dirty="0"/>
          </a:p>
        </p:txBody>
      </p:sp>
      <p:graphicFrame>
        <p:nvGraphicFramePr>
          <p:cNvPr id="16" name="Object 15" descr="P sub 0 (x sub 0, y sub 0, z sub 0) = (x sub 0, y sub 0, f of x sub 0 and y sub 0)">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517224" y="4070761"/>
          <a:ext cx="5399005" cy="437591"/>
        </p:xfrm>
        <a:graphic>
          <a:graphicData uri="http://schemas.openxmlformats.org/presentationml/2006/ole">
            <mc:AlternateContent xmlns:mc="http://schemas.openxmlformats.org/markup-compatibility/2006">
              <mc:Choice xmlns:v="urn:schemas-microsoft-com:vml" Requires="v">
                <p:oleObj spid="_x0000_s48164" name="Equation" r:id="rId7" imgW="3924000" imgH="380880" progId="Equation.DSMT4">
                  <p:embed/>
                </p:oleObj>
              </mc:Choice>
              <mc:Fallback>
                <p:oleObj name="Equation" r:id="rId7" imgW="3924000" imgH="380880" progId="Equation.DSMT4">
                  <p:embed/>
                  <p:pic>
                    <p:nvPicPr>
                      <p:cNvPr id="16" name="Object 15" descr="P sub 0 (x sub 0, y sub 0, z sub 0) = (x sub 0, y sub 0, f of x sub 0 and y sub 0)">
                        <a:extLst>
                          <a:ext uri="{FF2B5EF4-FFF2-40B4-BE49-F238E27FC236}">
                            <a16:creationId xmlns:a16="http://schemas.microsoft.com/office/drawing/2014/main" id="{BA8F6C83-2B39-4C74-8EDD-D41ED1AB1692}"/>
                          </a:ext>
                        </a:extLst>
                      </p:cNvPr>
                      <p:cNvPicPr/>
                      <p:nvPr/>
                    </p:nvPicPr>
                    <p:blipFill>
                      <a:blip r:embed="rId8"/>
                      <a:stretch>
                        <a:fillRect/>
                      </a:stretch>
                    </p:blipFill>
                    <p:spPr>
                      <a:xfrm>
                        <a:off x="517224" y="4070761"/>
                        <a:ext cx="5399005" cy="437591"/>
                      </a:xfrm>
                      <a:prstGeom prst="rect">
                        <a:avLst/>
                      </a:prstGeom>
                    </p:spPr>
                  </p:pic>
                </p:oleObj>
              </mc:Fallback>
            </mc:AlternateContent>
          </a:graphicData>
        </a:graphic>
      </p:graphicFrame>
      <p:sp>
        <p:nvSpPr>
          <p:cNvPr id="7" name="Content Placeholder 6"/>
          <p:cNvSpPr>
            <a:spLocks noGrp="1"/>
          </p:cNvSpPr>
          <p:nvPr>
            <p:ph idx="15"/>
          </p:nvPr>
        </p:nvSpPr>
        <p:spPr>
          <a:xfrm>
            <a:off x="6066294" y="4048880"/>
            <a:ext cx="533400" cy="481351"/>
          </a:xfrm>
        </p:spPr>
        <p:txBody>
          <a:bodyPr/>
          <a:lstStyle/>
          <a:p>
            <a:pPr marL="0" indent="0">
              <a:buNone/>
            </a:pPr>
            <a:r>
              <a:rPr lang="es-ES" dirty="0"/>
              <a:t>is</a:t>
            </a:r>
            <a:endParaRPr lang="en-US" b="1" dirty="0"/>
          </a:p>
        </p:txBody>
      </p:sp>
      <p:graphicFrame>
        <p:nvGraphicFramePr>
          <p:cNvPr id="17" name="Object 16" descr="f sub x (x sub 0, y sub 0) left parenthesis x minus x sub 0 right parenthesis + f sub y (x sub 0, y sub 0) left parenthesis y minus y sub 0 right parenthesis minus left parenthesis z minus z sub 0 right parenthesis = 0.">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555749" y="4933154"/>
          <a:ext cx="8131051" cy="476106"/>
        </p:xfrm>
        <a:graphic>
          <a:graphicData uri="http://schemas.openxmlformats.org/presentationml/2006/ole">
            <mc:AlternateContent xmlns:mc="http://schemas.openxmlformats.org/markup-compatibility/2006">
              <mc:Choice xmlns:v="urn:schemas-microsoft-com:vml" Requires="v">
                <p:oleObj spid="_x0000_s48165" name="Equation" r:id="rId9" imgW="6172200" imgH="419040" progId="Equation.DSMT4">
                  <p:embed/>
                </p:oleObj>
              </mc:Choice>
              <mc:Fallback>
                <p:oleObj name="Equation" r:id="rId9" imgW="6172200" imgH="419040" progId="Equation.DSMT4">
                  <p:embed/>
                  <p:pic>
                    <p:nvPicPr>
                      <p:cNvPr id="17" name="Object 16" descr="f sub x (x sub 0, y sub 0) left parenthesis x minus x sub 0 right parenthesis + f sub y (x sub 0, y sub 0) left parenthesis y minus y sub 0 right parenthesis minus left parenthesis z minus z sub 0 right parenthesis = 0.">
                        <a:extLst>
                          <a:ext uri="{FF2B5EF4-FFF2-40B4-BE49-F238E27FC236}">
                            <a16:creationId xmlns:a16="http://schemas.microsoft.com/office/drawing/2014/main" id="{BA8F6C83-2B39-4C74-8EDD-D41ED1AB1692}"/>
                          </a:ext>
                        </a:extLst>
                      </p:cNvPr>
                      <p:cNvPicPr/>
                      <p:nvPr/>
                    </p:nvPicPr>
                    <p:blipFill>
                      <a:blip r:embed="rId10"/>
                      <a:stretch>
                        <a:fillRect/>
                      </a:stretch>
                    </p:blipFill>
                    <p:spPr>
                      <a:xfrm>
                        <a:off x="555749" y="4933154"/>
                        <a:ext cx="8131051" cy="476106"/>
                      </a:xfrm>
                      <a:prstGeom prst="rect">
                        <a:avLst/>
                      </a:prstGeom>
                    </p:spPr>
                  </p:pic>
                </p:oleObj>
              </mc:Fallback>
            </mc:AlternateContent>
          </a:graphicData>
        </a:graphic>
      </p:graphicFrame>
    </p:spTree>
    <p:extLst>
      <p:ext uri="{BB962C8B-B14F-4D97-AF65-F5344CB8AC3E}">
        <p14:creationId xmlns:p14="http://schemas.microsoft.com/office/powerpoint/2010/main" val="891783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dirty="0"/>
              <a:t>Tangent Planes and Normal Lines </a:t>
            </a:r>
            <a:r>
              <a:rPr lang="en-IN" sz="2000" b="0" dirty="0"/>
              <a:t>(7 of 7)</a:t>
            </a:r>
          </a:p>
        </p:txBody>
      </p:sp>
      <p:sp>
        <p:nvSpPr>
          <p:cNvPr id="3" name="Content Placeholder 2"/>
          <p:cNvSpPr>
            <a:spLocks noGrp="1"/>
          </p:cNvSpPr>
          <p:nvPr>
            <p:ph idx="1"/>
          </p:nvPr>
        </p:nvSpPr>
        <p:spPr>
          <a:xfrm>
            <a:off x="457200" y="1600200"/>
            <a:ext cx="8229600" cy="457199"/>
          </a:xfrm>
        </p:spPr>
        <p:txBody>
          <a:bodyPr/>
          <a:lstStyle/>
          <a:p>
            <a:pPr marL="0" indent="0">
              <a:buNone/>
            </a:pPr>
            <a:r>
              <a:rPr lang="en-IN" sz="2600" b="1" dirty="0"/>
              <a:t>Example:</a:t>
            </a:r>
            <a:r>
              <a:rPr lang="en-IN" sz="2600" dirty="0"/>
              <a:t> Find the plane tangent to the surface</a:t>
            </a:r>
          </a:p>
        </p:txBody>
      </p:sp>
      <p:graphicFrame>
        <p:nvGraphicFramePr>
          <p:cNvPr id="4" name="Object 3" descr="z = x cosine of y minus y e to the x power">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457200" y="2112486"/>
          <a:ext cx="2543175" cy="452438"/>
        </p:xfrm>
        <a:graphic>
          <a:graphicData uri="http://schemas.openxmlformats.org/presentationml/2006/ole">
            <mc:AlternateContent xmlns:mc="http://schemas.openxmlformats.org/markup-compatibility/2006">
              <mc:Choice xmlns:v="urn:schemas-microsoft-com:vml" Requires="v">
                <p:oleObj spid="_x0000_s49202" name="Equation" r:id="rId3" imgW="1968480" imgH="406080" progId="Equation.DSMT4">
                  <p:embed/>
                </p:oleObj>
              </mc:Choice>
              <mc:Fallback>
                <p:oleObj name="Equation" r:id="rId3" imgW="1968480" imgH="406080" progId="Equation.DSMT4">
                  <p:embed/>
                  <p:pic>
                    <p:nvPicPr>
                      <p:cNvPr id="4" name="Object 3" descr="z = x cosine of y minus y e to the x power">
                        <a:extLst>
                          <a:ext uri="{FF2B5EF4-FFF2-40B4-BE49-F238E27FC236}">
                            <a16:creationId xmlns:a16="http://schemas.microsoft.com/office/drawing/2014/main" id="{BA8F6C83-2B39-4C74-8EDD-D41ED1AB1692}"/>
                          </a:ext>
                        </a:extLst>
                      </p:cNvPr>
                      <p:cNvPicPr/>
                      <p:nvPr/>
                    </p:nvPicPr>
                    <p:blipFill>
                      <a:blip r:embed="rId4"/>
                      <a:stretch>
                        <a:fillRect/>
                      </a:stretch>
                    </p:blipFill>
                    <p:spPr>
                      <a:xfrm>
                        <a:off x="457200" y="2112486"/>
                        <a:ext cx="2543175" cy="452438"/>
                      </a:xfrm>
                      <a:prstGeom prst="rect">
                        <a:avLst/>
                      </a:prstGeom>
                    </p:spPr>
                  </p:pic>
                </p:oleObj>
              </mc:Fallback>
            </mc:AlternateContent>
          </a:graphicData>
        </a:graphic>
      </p:graphicFrame>
      <p:sp>
        <p:nvSpPr>
          <p:cNvPr id="5" name="Content Placeholder 4"/>
          <p:cNvSpPr>
            <a:spLocks noGrp="1"/>
          </p:cNvSpPr>
          <p:nvPr>
            <p:ph idx="13"/>
          </p:nvPr>
        </p:nvSpPr>
        <p:spPr>
          <a:xfrm>
            <a:off x="3124200" y="2112487"/>
            <a:ext cx="1828800" cy="452438"/>
          </a:xfrm>
        </p:spPr>
        <p:txBody>
          <a:bodyPr/>
          <a:lstStyle/>
          <a:p>
            <a:pPr marL="0" indent="0">
              <a:buNone/>
            </a:pPr>
            <a:r>
              <a:rPr lang="en-IN" sz="2600" dirty="0"/>
              <a:t>at (0, 0, 0).</a:t>
            </a:r>
          </a:p>
        </p:txBody>
      </p:sp>
      <p:sp>
        <p:nvSpPr>
          <p:cNvPr id="6" name="Content Placeholder 5"/>
          <p:cNvSpPr>
            <a:spLocks noGrp="1"/>
          </p:cNvSpPr>
          <p:nvPr>
            <p:ph idx="14"/>
          </p:nvPr>
        </p:nvSpPr>
        <p:spPr>
          <a:xfrm>
            <a:off x="443753" y="2636370"/>
            <a:ext cx="7252447" cy="451045"/>
          </a:xfrm>
        </p:spPr>
        <p:txBody>
          <a:bodyPr/>
          <a:lstStyle/>
          <a:p>
            <a:pPr marL="0" indent="0">
              <a:buNone/>
            </a:pPr>
            <a:r>
              <a:rPr lang="en-IN" sz="2600" b="1" dirty="0"/>
              <a:t>Solution:</a:t>
            </a:r>
            <a:r>
              <a:rPr lang="en-IN" sz="2600" dirty="0"/>
              <a:t> We calculate the partial derivatives of</a:t>
            </a:r>
          </a:p>
        </p:txBody>
      </p:sp>
      <p:graphicFrame>
        <p:nvGraphicFramePr>
          <p:cNvPr id="15" name="Object 14" descr="f of x and y = x cosine of y minus y e to the x power">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424149" y="3139813"/>
          <a:ext cx="3478213" cy="452437"/>
        </p:xfrm>
        <a:graphic>
          <a:graphicData uri="http://schemas.openxmlformats.org/presentationml/2006/ole">
            <mc:AlternateContent xmlns:mc="http://schemas.openxmlformats.org/markup-compatibility/2006">
              <mc:Choice xmlns:v="urn:schemas-microsoft-com:vml" Requires="v">
                <p:oleObj spid="_x0000_s49203" name="Equation" r:id="rId5" imgW="2692080" imgH="406080" progId="Equation.DSMT4">
                  <p:embed/>
                </p:oleObj>
              </mc:Choice>
              <mc:Fallback>
                <p:oleObj name="Equation" r:id="rId5" imgW="2692080" imgH="406080" progId="Equation.DSMT4">
                  <p:embed/>
                  <p:pic>
                    <p:nvPicPr>
                      <p:cNvPr id="15" name="Object 14" descr="f of x and y = x cosine of y minus y e to the x power">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424149" y="3139813"/>
                        <a:ext cx="3478213" cy="452437"/>
                      </a:xfrm>
                      <a:prstGeom prst="rect">
                        <a:avLst/>
                      </a:prstGeom>
                    </p:spPr>
                  </p:pic>
                </p:oleObj>
              </mc:Fallback>
            </mc:AlternateContent>
          </a:graphicData>
        </a:graphic>
      </p:graphicFrame>
      <p:sp>
        <p:nvSpPr>
          <p:cNvPr id="7" name="Content Placeholder 6"/>
          <p:cNvSpPr>
            <a:spLocks noGrp="1"/>
          </p:cNvSpPr>
          <p:nvPr>
            <p:ph idx="15"/>
          </p:nvPr>
        </p:nvSpPr>
        <p:spPr>
          <a:xfrm>
            <a:off x="4038600" y="3150826"/>
            <a:ext cx="4648200" cy="452442"/>
          </a:xfrm>
        </p:spPr>
        <p:txBody>
          <a:bodyPr/>
          <a:lstStyle/>
          <a:p>
            <a:pPr marL="0" indent="0">
              <a:buNone/>
            </a:pPr>
            <a:r>
              <a:rPr lang="en-IN" sz="2600" dirty="0"/>
              <a:t>and use the above Equation:</a:t>
            </a:r>
          </a:p>
        </p:txBody>
      </p:sp>
      <p:graphicFrame>
        <p:nvGraphicFramePr>
          <p:cNvPr id="16" name="Object 15" descr="f sub x, (0, 0) = left parenthesis cosine of y minus y e to the x power right parenthesis, given (0, 0) = 1 minus 0 times 1 = 1">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1959960" y="3644941"/>
          <a:ext cx="5248134" cy="490209"/>
        </p:xfrm>
        <a:graphic>
          <a:graphicData uri="http://schemas.openxmlformats.org/presentationml/2006/ole">
            <mc:AlternateContent xmlns:mc="http://schemas.openxmlformats.org/markup-compatibility/2006">
              <mc:Choice xmlns:v="urn:schemas-microsoft-com:vml" Requires="v">
                <p:oleObj spid="_x0000_s49204" name="Equation" r:id="rId7" imgW="4698720" imgH="507960" progId="Equation.DSMT4">
                  <p:embed/>
                </p:oleObj>
              </mc:Choice>
              <mc:Fallback>
                <p:oleObj name="Equation" r:id="rId7" imgW="4698720" imgH="507960" progId="Equation.DSMT4">
                  <p:embed/>
                  <p:pic>
                    <p:nvPicPr>
                      <p:cNvPr id="16" name="Object 15" descr="f sub x, (0, 0) = left parenthesis cosine of y minus y e to the x power right parenthesis, given (0, 0) = 1 minus 0 times 1 = 1">
                        <a:extLst>
                          <a:ext uri="{FF2B5EF4-FFF2-40B4-BE49-F238E27FC236}">
                            <a16:creationId xmlns:a16="http://schemas.microsoft.com/office/drawing/2014/main" id="{BA8F6C83-2B39-4C74-8EDD-D41ED1AB1692}"/>
                          </a:ext>
                        </a:extLst>
                      </p:cNvPr>
                      <p:cNvPicPr/>
                      <p:nvPr/>
                    </p:nvPicPr>
                    <p:blipFill>
                      <a:blip r:embed="rId8"/>
                      <a:stretch>
                        <a:fillRect/>
                      </a:stretch>
                    </p:blipFill>
                    <p:spPr>
                      <a:xfrm>
                        <a:off x="1959960" y="3644941"/>
                        <a:ext cx="5248134" cy="490209"/>
                      </a:xfrm>
                      <a:prstGeom prst="rect">
                        <a:avLst/>
                      </a:prstGeom>
                    </p:spPr>
                  </p:pic>
                </p:oleObj>
              </mc:Fallback>
            </mc:AlternateContent>
          </a:graphicData>
        </a:graphic>
      </p:graphicFrame>
      <p:graphicFrame>
        <p:nvGraphicFramePr>
          <p:cNvPr id="17" name="Object 16" descr="f sub y (0, 0) = left parenthesis negative x sine of y minus e to the x power right parenthesis, given (0, 0) = 0 minus 1 = negative 1.">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1960149" y="4213093"/>
          <a:ext cx="5487471" cy="490897"/>
        </p:xfrm>
        <a:graphic>
          <a:graphicData uri="http://schemas.openxmlformats.org/presentationml/2006/ole">
            <mc:AlternateContent xmlns:mc="http://schemas.openxmlformats.org/markup-compatibility/2006">
              <mc:Choice xmlns:v="urn:schemas-microsoft-com:vml" Requires="v">
                <p:oleObj spid="_x0000_s49205" name="Equation" r:id="rId9" imgW="4914720" imgH="507960" progId="Equation.DSMT4">
                  <p:embed/>
                </p:oleObj>
              </mc:Choice>
              <mc:Fallback>
                <p:oleObj name="Equation" r:id="rId9" imgW="4914720" imgH="507960" progId="Equation.DSMT4">
                  <p:embed/>
                  <p:pic>
                    <p:nvPicPr>
                      <p:cNvPr id="17" name="Object 16" descr="f sub y (0, 0) = left parenthesis negative x sine of y minus e to the x power right parenthesis, given (0, 0) = 0 minus 1 = negative 1.">
                        <a:extLst>
                          <a:ext uri="{FF2B5EF4-FFF2-40B4-BE49-F238E27FC236}">
                            <a16:creationId xmlns:a16="http://schemas.microsoft.com/office/drawing/2014/main" id="{BA8F6C83-2B39-4C74-8EDD-D41ED1AB1692}"/>
                          </a:ext>
                        </a:extLst>
                      </p:cNvPr>
                      <p:cNvPicPr/>
                      <p:nvPr/>
                    </p:nvPicPr>
                    <p:blipFill>
                      <a:blip r:embed="rId10"/>
                      <a:stretch>
                        <a:fillRect/>
                      </a:stretch>
                    </p:blipFill>
                    <p:spPr>
                      <a:xfrm>
                        <a:off x="1960149" y="4213093"/>
                        <a:ext cx="5487471" cy="490897"/>
                      </a:xfrm>
                      <a:prstGeom prst="rect">
                        <a:avLst/>
                      </a:prstGeom>
                    </p:spPr>
                  </p:pic>
                </p:oleObj>
              </mc:Fallback>
            </mc:AlternateContent>
          </a:graphicData>
        </a:graphic>
      </p:graphicFrame>
      <p:sp>
        <p:nvSpPr>
          <p:cNvPr id="8" name="Content Placeholder 7"/>
          <p:cNvSpPr>
            <a:spLocks noGrp="1"/>
          </p:cNvSpPr>
          <p:nvPr>
            <p:ph idx="16"/>
          </p:nvPr>
        </p:nvSpPr>
        <p:spPr>
          <a:xfrm>
            <a:off x="443753" y="4771834"/>
            <a:ext cx="4737847" cy="436323"/>
          </a:xfrm>
        </p:spPr>
        <p:txBody>
          <a:bodyPr/>
          <a:lstStyle/>
          <a:p>
            <a:pPr marL="0" indent="0">
              <a:buNone/>
            </a:pPr>
            <a:r>
              <a:rPr lang="en-IN" sz="2600" dirty="0"/>
              <a:t>The tangent plane is therefore</a:t>
            </a:r>
          </a:p>
        </p:txBody>
      </p:sp>
      <p:graphicFrame>
        <p:nvGraphicFramePr>
          <p:cNvPr id="18" name="Object 17" descr="1 times left parenthesis x minus 0 right parenthesis minus 1 times left parenthesis y minus 0 right parenthesis minus left parenthesis z minus 0 right parenthesis = 0,">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2031207" y="5287369"/>
          <a:ext cx="5081587" cy="382588"/>
        </p:xfrm>
        <a:graphic>
          <a:graphicData uri="http://schemas.openxmlformats.org/presentationml/2006/ole">
            <mc:AlternateContent xmlns:mc="http://schemas.openxmlformats.org/markup-compatibility/2006">
              <mc:Choice xmlns:v="urn:schemas-microsoft-com:vml" Requires="v">
                <p:oleObj spid="_x0000_s49206" name="Equation" r:id="rId11" imgW="3936960" imgH="342720" progId="Equation.DSMT4">
                  <p:embed/>
                </p:oleObj>
              </mc:Choice>
              <mc:Fallback>
                <p:oleObj name="Equation" r:id="rId11" imgW="3936960" imgH="342720" progId="Equation.DSMT4">
                  <p:embed/>
                  <p:pic>
                    <p:nvPicPr>
                      <p:cNvPr id="18" name="Object 17" descr="1 times left parenthesis x minus 0 right parenthesis minus 1 times left parenthesis y minus 0 right parenthesis minus left parenthesis z minus 0 right parenthesis = 0,">
                        <a:extLst>
                          <a:ext uri="{FF2B5EF4-FFF2-40B4-BE49-F238E27FC236}">
                            <a16:creationId xmlns:a16="http://schemas.microsoft.com/office/drawing/2014/main" id="{BA8F6C83-2B39-4C74-8EDD-D41ED1AB1692}"/>
                          </a:ext>
                        </a:extLst>
                      </p:cNvPr>
                      <p:cNvPicPr/>
                      <p:nvPr/>
                    </p:nvPicPr>
                    <p:blipFill>
                      <a:blip r:embed="rId12"/>
                      <a:stretch>
                        <a:fillRect/>
                      </a:stretch>
                    </p:blipFill>
                    <p:spPr>
                      <a:xfrm>
                        <a:off x="2031207" y="5287369"/>
                        <a:ext cx="5081587" cy="382588"/>
                      </a:xfrm>
                      <a:prstGeom prst="rect">
                        <a:avLst/>
                      </a:prstGeom>
                    </p:spPr>
                  </p:pic>
                </p:oleObj>
              </mc:Fallback>
            </mc:AlternateContent>
          </a:graphicData>
        </a:graphic>
      </p:graphicFrame>
      <p:sp>
        <p:nvSpPr>
          <p:cNvPr id="9" name="Content Placeholder 8"/>
          <p:cNvSpPr>
            <a:spLocks noGrp="1"/>
          </p:cNvSpPr>
          <p:nvPr>
            <p:ph idx="17"/>
          </p:nvPr>
        </p:nvSpPr>
        <p:spPr>
          <a:xfrm>
            <a:off x="457200" y="5672969"/>
            <a:ext cx="609600" cy="485460"/>
          </a:xfrm>
        </p:spPr>
        <p:txBody>
          <a:bodyPr/>
          <a:lstStyle/>
          <a:p>
            <a:pPr marL="0" indent="0">
              <a:buNone/>
            </a:pPr>
            <a:r>
              <a:rPr lang="en-IN" dirty="0"/>
              <a:t>or</a:t>
            </a:r>
          </a:p>
        </p:txBody>
      </p:sp>
      <p:graphicFrame>
        <p:nvGraphicFramePr>
          <p:cNvPr id="19" name="Object 18" descr="x minus y minus z = 0.">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3563938" y="5951575"/>
          <a:ext cx="2016125" cy="382588"/>
        </p:xfrm>
        <a:graphic>
          <a:graphicData uri="http://schemas.openxmlformats.org/presentationml/2006/ole">
            <mc:AlternateContent xmlns:mc="http://schemas.openxmlformats.org/markup-compatibility/2006">
              <mc:Choice xmlns:v="urn:schemas-microsoft-com:vml" Requires="v">
                <p:oleObj spid="_x0000_s49207" name="Equation" r:id="rId13" imgW="1562040" imgH="342720" progId="Equation.DSMT4">
                  <p:embed/>
                </p:oleObj>
              </mc:Choice>
              <mc:Fallback>
                <p:oleObj name="Equation" r:id="rId13" imgW="1562040" imgH="342720" progId="Equation.DSMT4">
                  <p:embed/>
                  <p:pic>
                    <p:nvPicPr>
                      <p:cNvPr id="19" name="Object 18" descr="x minus y minus z = 0.">
                        <a:extLst>
                          <a:ext uri="{FF2B5EF4-FFF2-40B4-BE49-F238E27FC236}">
                            <a16:creationId xmlns:a16="http://schemas.microsoft.com/office/drawing/2014/main" id="{BA8F6C83-2B39-4C74-8EDD-D41ED1AB1692}"/>
                          </a:ext>
                        </a:extLst>
                      </p:cNvPr>
                      <p:cNvPicPr/>
                      <p:nvPr/>
                    </p:nvPicPr>
                    <p:blipFill>
                      <a:blip r:embed="rId14"/>
                      <a:stretch>
                        <a:fillRect/>
                      </a:stretch>
                    </p:blipFill>
                    <p:spPr>
                      <a:xfrm>
                        <a:off x="3563938" y="5951575"/>
                        <a:ext cx="2016125" cy="382588"/>
                      </a:xfrm>
                      <a:prstGeom prst="rect">
                        <a:avLst/>
                      </a:prstGeom>
                    </p:spPr>
                  </p:pic>
                </p:oleObj>
              </mc:Fallback>
            </mc:AlternateContent>
          </a:graphicData>
        </a:graphic>
      </p:graphicFrame>
    </p:spTree>
    <p:extLst>
      <p:ext uri="{BB962C8B-B14F-4D97-AF65-F5344CB8AC3E}">
        <p14:creationId xmlns:p14="http://schemas.microsoft.com/office/powerpoint/2010/main" val="314956455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46875fc982845fbe69f2dbcbc1fffed4133dd5"/>
</p:tagLst>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1_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6D90B95B22DD945BDFF45EB84A5E21C" ma:contentTypeVersion="12" ma:contentTypeDescription="Create a new document." ma:contentTypeScope="" ma:versionID="9ee3781bcb6633d132c89161492bb118">
  <xsd:schema xmlns:xsd="http://www.w3.org/2001/XMLSchema" xmlns:xs="http://www.w3.org/2001/XMLSchema" xmlns:p="http://schemas.microsoft.com/office/2006/metadata/properties" xmlns:ns2="7c1bd8dc-4e40-424f-a15f-9ffcd522197f" xmlns:ns3="6125ffc9-2c56-435e-8267-1393444907b2" targetNamespace="http://schemas.microsoft.com/office/2006/metadata/properties" ma:root="true" ma:fieldsID="d3e430f46b92204fb5a3381a429c4dbe" ns2:_="" ns3:_="">
    <xsd:import namespace="7c1bd8dc-4e40-424f-a15f-9ffcd522197f"/>
    <xsd:import namespace="6125ffc9-2c56-435e-8267-1393444907b2"/>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c1bd8dc-4e40-424f-a15f-9ffcd522197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125ffc9-2c56-435e-8267-1393444907b2"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7c1bd8dc-4e40-424f-a15f-9ffcd522197f">
      <UserInfo>
        <DisplayName/>
        <AccountId xsi:nil="true"/>
        <AccountType/>
      </UserInfo>
    </SharedWithUsers>
  </documentManagement>
</p:properties>
</file>

<file path=customXml/itemProps1.xml><?xml version="1.0" encoding="utf-8"?>
<ds:datastoreItem xmlns:ds="http://schemas.openxmlformats.org/officeDocument/2006/customXml" ds:itemID="{5CE3AE0C-5816-4588-AD6E-16913B0C851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c1bd8dc-4e40-424f-a15f-9ffcd522197f"/>
    <ds:schemaRef ds:uri="6125ffc9-2c56-435e-8267-1393444907b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9A3B18D-2E4F-485C-9AB3-5978C50EF536}">
  <ds:schemaRefs>
    <ds:schemaRef ds:uri="http://schemas.microsoft.com/sharepoint/v3/contenttype/forms"/>
  </ds:schemaRefs>
</ds:datastoreItem>
</file>

<file path=customXml/itemProps3.xml><?xml version="1.0" encoding="utf-8"?>
<ds:datastoreItem xmlns:ds="http://schemas.openxmlformats.org/officeDocument/2006/customXml" ds:itemID="{EC3BF84E-1F26-4766-93A1-1932B8C4ACC6}">
  <ds:schemaRefs>
    <ds:schemaRef ds:uri="http://purl.org/dc/terms/"/>
    <ds:schemaRef ds:uri="6125ffc9-2c56-435e-8267-1393444907b2"/>
    <ds:schemaRef ds:uri="http://schemas.microsoft.com/office/2006/documentManagement/types"/>
    <ds:schemaRef ds:uri="http://www.w3.org/XML/1998/namespace"/>
    <ds:schemaRef ds:uri="http://schemas.microsoft.com/office/2006/metadata/properties"/>
    <ds:schemaRef ds:uri="http://purl.org/dc/dcmitype/"/>
    <ds:schemaRef ds:uri="http://schemas.openxmlformats.org/package/2006/metadata/core-properties"/>
    <ds:schemaRef ds:uri="http://purl.org/dc/elements/1.1/"/>
    <ds:schemaRef ds:uri="http://schemas.microsoft.com/office/infopath/2007/PartnerControls"/>
    <ds:schemaRef ds:uri="7c1bd8dc-4e40-424f-a15f-9ffcd522197f"/>
  </ds:schemaRefs>
</ds:datastoreItem>
</file>

<file path=docProps/app.xml><?xml version="1.0" encoding="utf-8"?>
<Properties xmlns="http://schemas.openxmlformats.org/officeDocument/2006/extended-properties" xmlns:vt="http://schemas.openxmlformats.org/officeDocument/2006/docPropsVTypes">
  <Template>Horizon</Template>
  <TotalTime>20837</TotalTime>
  <Words>2792</Words>
  <Application>Microsoft Office PowerPoint</Application>
  <PresentationFormat>On-screen Show (4:3)</PresentationFormat>
  <Paragraphs>296</Paragraphs>
  <Slides>49</Slides>
  <Notes>5</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49</vt:i4>
      </vt:variant>
    </vt:vector>
  </HeadingPairs>
  <TitlesOfParts>
    <vt:vector size="57" baseType="lpstr">
      <vt:lpstr>Arial</vt:lpstr>
      <vt:lpstr>Noto Sans Symbols</vt:lpstr>
      <vt:lpstr>Times New Roman</vt:lpstr>
      <vt:lpstr>Verdana</vt:lpstr>
      <vt:lpstr>Wingdings</vt:lpstr>
      <vt:lpstr>508 Lecture</vt:lpstr>
      <vt:lpstr>1_508 Lecture</vt:lpstr>
      <vt:lpstr>Equation</vt:lpstr>
      <vt:lpstr>Thomas’ Calculus: Early Transcendentals</vt:lpstr>
      <vt:lpstr>Section 14.6 Tangent Planes and Differentials</vt:lpstr>
      <vt:lpstr>Tangent Planes and Normal Lines (1 of 7)</vt:lpstr>
      <vt:lpstr>Tangent Planes and Normal Lines (2 of 7)</vt:lpstr>
      <vt:lpstr>Tangent Planes and Normal Lines (3 of 7)</vt:lpstr>
      <vt:lpstr>Tangent Planes and Normal Lines (4 of 7)</vt:lpstr>
      <vt:lpstr>Tangent Planes and Normal Lines (5 of 7)</vt:lpstr>
      <vt:lpstr>Tangent Planes and Normal Lines (6 of 7)</vt:lpstr>
      <vt:lpstr>Tangent Planes and Normal Lines (7 of 7)</vt:lpstr>
      <vt:lpstr>Estimating Change in a Specific Direction (1 of 4)</vt:lpstr>
      <vt:lpstr>Estimating Change in a Specific Direction (2 of 4)</vt:lpstr>
      <vt:lpstr>Estimating Change in a Specific Direction (3 of 4)</vt:lpstr>
      <vt:lpstr>Estimating Change in a Specific Direction (4 of 4)</vt:lpstr>
      <vt:lpstr>How to Linearize a Function of Two Variables (1 of 5)</vt:lpstr>
      <vt:lpstr>How to Linearize a Function of Two Variables (2 of 5)</vt:lpstr>
      <vt:lpstr>How to Linearize a Function of Two Variables (3 of 5)</vt:lpstr>
      <vt:lpstr>How to Linearize a Function of Two Variables (4 of 5)</vt:lpstr>
      <vt:lpstr>How to Linearize a Function of Two Variables (5 of 5)</vt:lpstr>
      <vt:lpstr>Differentials (1 of 2)</vt:lpstr>
      <vt:lpstr>Differentials (2 of 2)</vt:lpstr>
      <vt:lpstr>Functions of More Than Two Variables (1 of 2)</vt:lpstr>
      <vt:lpstr>Functions of More Than Two Variables (2 of 2)</vt:lpstr>
      <vt:lpstr>Section 14.7 Extreme Values and Saddle Points</vt:lpstr>
      <vt:lpstr>Derivative Tests for Local Extreme Values (1 of 17)</vt:lpstr>
      <vt:lpstr>Derivative Tests for Local Extreme Values (2 of 17)</vt:lpstr>
      <vt:lpstr>Derivative Tests for Local Extreme Values (3 of 17)</vt:lpstr>
      <vt:lpstr>Derivative Tests for Local Extreme Values (4 of 17)</vt:lpstr>
      <vt:lpstr>Derivative Tests for Local Extreme Values (5 of 17)</vt:lpstr>
      <vt:lpstr>Derivative Tests for Local Extreme Values (6 of 17)</vt:lpstr>
      <vt:lpstr>Derivative Tests for Local Extreme Values (7 of 17)</vt:lpstr>
      <vt:lpstr>Derivative Tests for Local Extreme Values (8 of 17)</vt:lpstr>
      <vt:lpstr>Derivative Tests for Local Extreme Values (9 of 17)</vt:lpstr>
      <vt:lpstr>Derivative Tests for Local Extreme Values (10 of 17)</vt:lpstr>
      <vt:lpstr>Derivative Tests for Local Extreme Values (11 of 17)</vt:lpstr>
      <vt:lpstr>Derivative Tests for Local Extreme Values (12 of 17)</vt:lpstr>
      <vt:lpstr>Derivative Tests for Local Extreme Values (13 of 17)</vt:lpstr>
      <vt:lpstr>Derivative Tests for Local Extreme Values (14 of 17)</vt:lpstr>
      <vt:lpstr>Derivative Tests for Local Extreme Values (15 of 17)</vt:lpstr>
      <vt:lpstr>Derivative Tests for Local Extreme Values (16 of 17)</vt:lpstr>
      <vt:lpstr>Derivative Tests for Local Extreme Values (17 of 17)</vt:lpstr>
      <vt:lpstr>Absolute Maxima and Minima on Closed Bounded Regions (1 of 8)</vt:lpstr>
      <vt:lpstr>Absolute Maxima and Minima on Closed Bounded Regions (2 of 8)</vt:lpstr>
      <vt:lpstr>Absolute Maxima and Minima on Closed Bounded Regions (3 of 8)</vt:lpstr>
      <vt:lpstr>Absolute Maxima and Minima on Closed Bounded Regions (4 of 8)</vt:lpstr>
      <vt:lpstr>Absolute Maxima and Minima on Closed Bounded Regions (5 of 8)</vt:lpstr>
      <vt:lpstr>Absolute Maxima and Minima on Closed Bounded Regions (6 of 8)</vt:lpstr>
      <vt:lpstr>Absolute Maxima and Minima on Closed Bounded Regions (7 of 8)</vt:lpstr>
      <vt:lpstr>Absolute Maxima and Minima on Closed Bounded Regions (8 of 8)</vt:lpstr>
      <vt:lpstr>Copyright</vt:lpstr>
    </vt:vector>
  </TitlesOfParts>
  <Manager/>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Thomas’ Calculus: Early Transcendentals, Fifteenth Edition, Chapter 14, Partial Derivatives</dc:title>
  <dc:subject>Math</dc:subject>
  <dc:creator>Hass/Heil/Bogacki/Weir</dc:creator>
  <cp:keywords>Thomas’ Calculus</cp:keywords>
  <dc:description>Long description alt-text is inserted in the notes pane.</dc:description>
  <cp:lastModifiedBy>Chellapandi Murugan</cp:lastModifiedBy>
  <cp:revision>4404</cp:revision>
  <dcterms:created xsi:type="dcterms:W3CDTF">2014-07-14T20:04:21Z</dcterms:created>
  <dcterms:modified xsi:type="dcterms:W3CDTF">2022-04-27T02:49:32Z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0x01010086D90B95B22DD945BDFF45EB84A5E21C</vt:lpwstr>
  </property>
  <property fmtid="{D5CDD505-2E9C-101B-9397-08002B2CF9AE}" pid="3" name="_SourceUrl">
    <vt:lpwstr/>
  </property>
  <property fmtid="{D5CDD505-2E9C-101B-9397-08002B2CF9AE}" pid="4" name="_SharedFileIndex">
    <vt:lpwstr/>
  </property>
  <property fmtid="{D5CDD505-2E9C-101B-9397-08002B2CF9AE}" pid="5" name="ComplianceAssetId">
    <vt:lpwstr/>
  </property>
  <property fmtid="{D5CDD505-2E9C-101B-9397-08002B2CF9AE}" pid="6" name="_ExtendedDescription">
    <vt:lpwstr/>
  </property>
</Properties>
</file>