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78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674"/>
  </p:normalViewPr>
  <p:slideViewPr>
    <p:cSldViewPr>
      <p:cViewPr varScale="1">
        <p:scale>
          <a:sx n="124" d="100"/>
          <a:sy n="124" d="100"/>
        </p:scale>
        <p:origin x="856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6A23-F066-9F4A-AEEB-019040A00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9412-DD8B-DB4B-B596-E778BE99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3A158-5CAE-B741-8DB2-A4B50513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4F0C-7FAF-364F-85D7-9DC05A5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EB35-548D-D94D-BAFB-C32BC9A2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5BA7-FF88-7E42-A4F6-C8C1EF24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8CC7A-0FF8-5E40-9B6C-9A3C3D98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32CC-0672-4F47-BDA4-C81E2C7A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CCDD-F51E-CC40-92B8-00B4A540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A8F3-56BB-7E41-8A7A-D84D3C84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1C666-1B6F-3445-AD26-87EF54FB3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0B056-2D84-A34C-B935-34A4E86D5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3352-6951-9641-8154-23F34B05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56A4-EB39-E444-A129-8BB74B4F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CEFAC-3E1C-CC49-B4D6-D779CDD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8A42-D3CF-FD4D-98CE-846AEF36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94DD-F8E6-5A48-BFF8-E3B114AD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30E5-4C8F-3342-80E5-AFA2A390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2FC7-ACC6-FB4E-AA9E-EAB8F444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316E-F240-7B4B-8CAD-531139CA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D9C0-B141-2B4C-B903-865223EA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9DB9A-911E-8F49-B1BE-64B25A10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CA91-1418-5543-864C-3CA7543DE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3B0-2967-9B44-B544-72847D1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7DA0B-7340-6141-926A-C65AD658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0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B30D-166D-2A4D-8E53-AE225E5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8CAE-6E6C-F645-92B5-9E3E709E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35ED2-A467-B442-950E-B8F16755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6A4F-4A6A-584F-88F8-0C7B4551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8A5E4-3705-734F-9B70-2768882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9928-5672-A54A-B86C-ED9FD35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ECBC-8B7C-A84B-A43E-7C6FA948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66B04-3615-5C45-B10F-A0B75C9E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27C40-86DC-924C-A7E3-77A62AA64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1E995-71BB-9D4B-A635-E10728D5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5235A-EBF6-2D4C-B7FA-CFEF87574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CB682-3BB4-3147-9E34-74329335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D93FC-05E6-564C-BC8A-FBCEBFB0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15C07-49CC-1A44-A645-B07746DF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FB87-9B66-2647-A443-56F5098E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3ABF5-8F40-3A47-975A-6925AEC0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54E25-6868-D242-805B-86DF80D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C51A-FF63-9245-9948-911FACD4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D70BD-119B-BB48-885A-17931962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481E5-A603-BA42-A54B-155A59A1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F36A-EAED-9B4C-9F76-AAFBAB6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5B82-B57D-724F-9F06-F16ABE93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A5D4-4676-FB4C-9B27-0086A8E5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22017-97E7-2C4D-B9AE-57EC1E8E4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8845D-80FD-AC45-BFAA-AD6B3651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2368C-54AE-204F-8207-E42552C8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A262C-B9B5-8742-A125-5ECCBF9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CC32-556A-9F4F-9FA1-1FD99F2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3683B-416F-784E-9DFD-C30170B97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098D2-C506-1643-8B7E-8DC94F40F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1CF7-C918-3F4F-B1A9-C1234A01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EA05-7DEE-8446-B460-EE652166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BAA83-1F08-CA43-90DE-E7E61813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58B83-6A11-D64E-BB02-8932D49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89F5-87F2-054C-981C-8847E95E5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674F-4159-1744-A065-F478ED3F2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3EDD-DE95-2E41-87E0-C66AABD33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3207-9FA7-2C4F-85B0-CF0C22BC8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anaconda.com/products/individual%23window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anaconda.com/products/individual%23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412" y="2716986"/>
            <a:ext cx="914717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Helvetica Neue"/>
                <a:cs typeface="Helvetica Neue"/>
              </a:rPr>
              <a:t>St</a:t>
            </a:r>
            <a:r>
              <a:rPr sz="4800" spc="-5" dirty="0">
                <a:latin typeface="Helvetica Neue"/>
                <a:cs typeface="Helvetica Neue"/>
              </a:rPr>
              <a:t>e</a:t>
            </a:r>
            <a:r>
              <a:rPr sz="4800" dirty="0">
                <a:latin typeface="Helvetica Neue"/>
                <a:cs typeface="Helvetica Neue"/>
              </a:rPr>
              <a:t>ps to</a:t>
            </a:r>
            <a:r>
              <a:rPr sz="4800" spc="-5" dirty="0">
                <a:latin typeface="Helvetica Neue"/>
                <a:cs typeface="Helvetica Neue"/>
              </a:rPr>
              <a:t> </a:t>
            </a:r>
            <a:r>
              <a:rPr sz="4800" spc="-10" dirty="0">
                <a:latin typeface="Helvetica Neue"/>
                <a:cs typeface="Helvetica Neue"/>
              </a:rPr>
              <a:t>I</a:t>
            </a:r>
            <a:r>
              <a:rPr sz="4800" spc="5" dirty="0">
                <a:latin typeface="Helvetica Neue"/>
                <a:cs typeface="Helvetica Neue"/>
              </a:rPr>
              <a:t>n</a:t>
            </a:r>
            <a:r>
              <a:rPr sz="4800" dirty="0">
                <a:latin typeface="Helvetica Neue"/>
                <a:cs typeface="Helvetica Neue"/>
              </a:rPr>
              <a:t>st</a:t>
            </a:r>
            <a:r>
              <a:rPr sz="4800" spc="-5" dirty="0">
                <a:latin typeface="Helvetica Neue"/>
                <a:cs typeface="Helvetica Neue"/>
              </a:rPr>
              <a:t>al</a:t>
            </a:r>
            <a:r>
              <a:rPr sz="4800" dirty="0">
                <a:latin typeface="Helvetica Neue"/>
                <a:cs typeface="Helvetica Neue"/>
              </a:rPr>
              <a:t>l</a:t>
            </a:r>
            <a:r>
              <a:rPr sz="4800" spc="-5" dirty="0">
                <a:latin typeface="Helvetica Neue"/>
                <a:cs typeface="Helvetica Neue"/>
              </a:rPr>
              <a:t> J</a:t>
            </a:r>
            <a:r>
              <a:rPr sz="4800" spc="5" dirty="0">
                <a:latin typeface="Helvetica Neue"/>
                <a:cs typeface="Helvetica Neue"/>
              </a:rPr>
              <a:t>u</a:t>
            </a:r>
            <a:r>
              <a:rPr sz="4800" dirty="0">
                <a:latin typeface="Helvetica Neue"/>
                <a:cs typeface="Helvetica Neue"/>
              </a:rPr>
              <a:t>pyt</a:t>
            </a:r>
            <a:r>
              <a:rPr sz="4800" spc="-5" dirty="0">
                <a:latin typeface="Helvetica Neue"/>
                <a:cs typeface="Helvetica Neue"/>
              </a:rPr>
              <a:t>e</a:t>
            </a:r>
            <a:r>
              <a:rPr sz="4800" dirty="0">
                <a:latin typeface="Helvetica Neue"/>
                <a:cs typeface="Helvetica Neue"/>
              </a:rPr>
              <a:t>r </a:t>
            </a:r>
            <a:r>
              <a:rPr sz="4800" spc="-5" dirty="0">
                <a:latin typeface="Helvetica Neue"/>
                <a:cs typeface="Helvetica Neue"/>
              </a:rPr>
              <a:t>N</a:t>
            </a:r>
            <a:r>
              <a:rPr sz="4800" spc="-10" dirty="0">
                <a:latin typeface="Helvetica Neue"/>
                <a:cs typeface="Helvetica Neue"/>
              </a:rPr>
              <a:t>o</a:t>
            </a:r>
            <a:r>
              <a:rPr sz="4800" dirty="0">
                <a:latin typeface="Helvetica Neue"/>
                <a:cs typeface="Helvetica Neue"/>
              </a:rPr>
              <a:t>t</a:t>
            </a:r>
            <a:r>
              <a:rPr sz="4800" spc="-5" dirty="0">
                <a:latin typeface="Helvetica Neue"/>
                <a:cs typeface="Helvetica Neue"/>
              </a:rPr>
              <a:t>e</a:t>
            </a:r>
            <a:r>
              <a:rPr sz="4800" dirty="0">
                <a:latin typeface="Helvetica Neue"/>
                <a:cs typeface="Helvetica Neue"/>
              </a:rPr>
              <a:t>b</a:t>
            </a:r>
            <a:r>
              <a:rPr sz="4800" spc="-10" dirty="0">
                <a:latin typeface="Helvetica Neue"/>
                <a:cs typeface="Helvetica Neue"/>
              </a:rPr>
              <a:t>oo</a:t>
            </a:r>
            <a:r>
              <a:rPr sz="4800" dirty="0">
                <a:latin typeface="Helvetica Neue"/>
                <a:cs typeface="Helvetica Neue"/>
              </a:rPr>
              <a:t>k</a:t>
            </a:r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6323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Changing Default Browser(Mac), Optional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91686" y="640412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D5027-3428-0440-AFB3-F73DDB452E6A}"/>
              </a:ext>
            </a:extLst>
          </p:cNvPr>
          <p:cNvSpPr/>
          <p:nvPr/>
        </p:nvSpPr>
        <p:spPr>
          <a:xfrm>
            <a:off x="457200" y="59158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www.businessinsider.com</a:t>
            </a:r>
            <a:r>
              <a:rPr lang="en-US" dirty="0"/>
              <a:t>/how-to-change-default-browser-on-mac</a:t>
            </a:r>
          </a:p>
        </p:txBody>
      </p:sp>
      <p:pic>
        <p:nvPicPr>
          <p:cNvPr id="1026" name="Picture 2" descr="Browser 1">
            <a:extLst>
              <a:ext uri="{FF2B5EF4-FFF2-40B4-BE49-F238E27FC236}">
                <a16:creationId xmlns:a16="http://schemas.microsoft.com/office/drawing/2014/main" id="{C4F6985F-602D-4A41-9F90-2A1B8841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6" y="1633075"/>
            <a:ext cx="5740400" cy="359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E84A72-AB6F-4646-B545-ECC9D350AB81}"/>
              </a:ext>
            </a:extLst>
          </p:cNvPr>
          <p:cNvSpPr/>
          <p:nvPr/>
        </p:nvSpPr>
        <p:spPr>
          <a:xfrm>
            <a:off x="7010400" y="3322518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 in</a:t>
            </a:r>
          </a:p>
          <a:p>
            <a:r>
              <a:rPr lang="en-US" dirty="0"/>
              <a:t>your web browser of choice</a:t>
            </a:r>
          </a:p>
        </p:txBody>
      </p:sp>
    </p:spTree>
    <p:extLst>
      <p:ext uri="{BB962C8B-B14F-4D97-AF65-F5344CB8AC3E}">
        <p14:creationId xmlns:p14="http://schemas.microsoft.com/office/powerpoint/2010/main" val="25420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n</a:t>
            </a:r>
            <a:r>
              <a:rPr dirty="0"/>
              <a:t>j</a:t>
            </a:r>
            <a:r>
              <a:rPr spc="-5" dirty="0"/>
              <a:t>o</a:t>
            </a:r>
            <a:r>
              <a:rPr dirty="0"/>
              <a:t>y!</a:t>
            </a:r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435" y="1902865"/>
            <a:ext cx="2273299" cy="1866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673" y="1898102"/>
            <a:ext cx="2282825" cy="1876425"/>
          </a:xfrm>
          <a:custGeom>
            <a:avLst/>
            <a:gdLst/>
            <a:ahLst/>
            <a:cxnLst/>
            <a:rect l="l" t="t" r="r" b="b"/>
            <a:pathLst>
              <a:path w="2282825" h="1876425">
                <a:moveTo>
                  <a:pt x="0" y="0"/>
                </a:moveTo>
                <a:lnTo>
                  <a:pt x="2282825" y="0"/>
                </a:lnTo>
                <a:lnTo>
                  <a:pt x="2282825" y="1876425"/>
                </a:lnTo>
                <a:lnTo>
                  <a:pt x="0" y="18764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6496" y="1902865"/>
            <a:ext cx="8433066" cy="4796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41734" y="1898102"/>
            <a:ext cx="8442960" cy="4806315"/>
          </a:xfrm>
          <a:custGeom>
            <a:avLst/>
            <a:gdLst/>
            <a:ahLst/>
            <a:cxnLst/>
            <a:rect l="l" t="t" r="r" b="b"/>
            <a:pathLst>
              <a:path w="8442960" h="4806315">
                <a:moveTo>
                  <a:pt x="0" y="0"/>
                </a:moveTo>
                <a:lnTo>
                  <a:pt x="8442592" y="0"/>
                </a:lnTo>
                <a:lnTo>
                  <a:pt x="8442592" y="4805832"/>
                </a:lnTo>
                <a:lnTo>
                  <a:pt x="0" y="48058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98433" y="4165715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09" h="429260">
                <a:moveTo>
                  <a:pt x="335324" y="0"/>
                </a:moveTo>
                <a:lnTo>
                  <a:pt x="0" y="0"/>
                </a:lnTo>
                <a:lnTo>
                  <a:pt x="0" y="428896"/>
                </a:lnTo>
                <a:lnTo>
                  <a:pt x="335324" y="428896"/>
                </a:lnTo>
                <a:lnTo>
                  <a:pt x="549772" y="214448"/>
                </a:lnTo>
                <a:lnTo>
                  <a:pt x="33532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98433" y="4165715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09" h="429260">
                <a:moveTo>
                  <a:pt x="0" y="0"/>
                </a:moveTo>
                <a:lnTo>
                  <a:pt x="335324" y="0"/>
                </a:lnTo>
                <a:lnTo>
                  <a:pt x="549772" y="214448"/>
                </a:lnTo>
                <a:lnTo>
                  <a:pt x="335324" y="428896"/>
                </a:lnTo>
                <a:lnTo>
                  <a:pt x="0" y="4288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5218" y="1680519"/>
            <a:ext cx="2171259" cy="112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28614" y="1461628"/>
            <a:ext cx="564880" cy="102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610" y="961814"/>
            <a:ext cx="11790045" cy="0"/>
          </a:xfrm>
          <a:custGeom>
            <a:avLst/>
            <a:gdLst/>
            <a:ahLst/>
            <a:cxnLst/>
            <a:rect l="l" t="t" r="r" b="b"/>
            <a:pathLst>
              <a:path w="11790045">
                <a:moveTo>
                  <a:pt x="0" y="0"/>
                </a:moveTo>
                <a:lnTo>
                  <a:pt x="11789600" y="0"/>
                </a:lnTo>
              </a:path>
            </a:pathLst>
          </a:custGeom>
          <a:ln w="38828">
            <a:solidFill>
              <a:srgbClr val="B313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8953" y="1087114"/>
            <a:ext cx="9954260" cy="0"/>
          </a:xfrm>
          <a:custGeom>
            <a:avLst/>
            <a:gdLst/>
            <a:ahLst/>
            <a:cxnLst/>
            <a:rect l="l" t="t" r="r" b="b"/>
            <a:pathLst>
              <a:path w="9954260">
                <a:moveTo>
                  <a:pt x="0" y="0"/>
                </a:moveTo>
                <a:lnTo>
                  <a:pt x="9954094" y="0"/>
                </a:lnTo>
              </a:path>
            </a:pathLst>
          </a:custGeom>
          <a:ln w="1411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6012" y="1080055"/>
            <a:ext cx="0" cy="5753735"/>
          </a:xfrm>
          <a:custGeom>
            <a:avLst/>
            <a:gdLst/>
            <a:ahLst/>
            <a:cxnLst/>
            <a:rect l="l" t="t" r="r" b="b"/>
            <a:pathLst>
              <a:path h="5753734">
                <a:moveTo>
                  <a:pt x="0" y="5753237"/>
                </a:moveTo>
                <a:lnTo>
                  <a:pt x="0" y="0"/>
                </a:lnTo>
              </a:path>
            </a:pathLst>
          </a:custGeom>
          <a:ln w="1411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65987" y="1080055"/>
            <a:ext cx="0" cy="5753735"/>
          </a:xfrm>
          <a:custGeom>
            <a:avLst/>
            <a:gdLst/>
            <a:ahLst/>
            <a:cxnLst/>
            <a:rect l="l" t="t" r="r" b="b"/>
            <a:pathLst>
              <a:path h="5753734">
                <a:moveTo>
                  <a:pt x="0" y="5753237"/>
                </a:moveTo>
                <a:lnTo>
                  <a:pt x="0" y="0"/>
                </a:lnTo>
              </a:path>
            </a:pathLst>
          </a:custGeom>
          <a:ln w="1411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8953" y="6826233"/>
            <a:ext cx="9954260" cy="0"/>
          </a:xfrm>
          <a:custGeom>
            <a:avLst/>
            <a:gdLst/>
            <a:ahLst/>
            <a:cxnLst/>
            <a:rect l="l" t="t" r="r" b="b"/>
            <a:pathLst>
              <a:path w="9954260">
                <a:moveTo>
                  <a:pt x="0" y="0"/>
                </a:moveTo>
                <a:lnTo>
                  <a:pt x="9954094" y="0"/>
                </a:lnTo>
              </a:path>
            </a:pathLst>
          </a:custGeom>
          <a:ln w="14119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8617" y="1078627"/>
            <a:ext cx="42735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65" dirty="0">
                <a:solidFill>
                  <a:srgbClr val="E95E56"/>
                </a:solidFill>
                <a:latin typeface="Arial"/>
                <a:cs typeface="Arial"/>
              </a:rPr>
              <a:t>•</a:t>
            </a:r>
            <a:r>
              <a:rPr sz="2600" spc="200" dirty="0">
                <a:solidFill>
                  <a:srgbClr val="F2B831"/>
                </a:solidFill>
                <a:latin typeface="Arial"/>
                <a:cs typeface="Arial"/>
              </a:rPr>
              <a:t>•</a:t>
            </a:r>
            <a:r>
              <a:rPr sz="2600" spc="50" dirty="0">
                <a:solidFill>
                  <a:srgbClr val="42B146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740" y="1207094"/>
            <a:ext cx="15430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5" dirty="0">
                <a:solidFill>
                  <a:srgbClr val="DF7C3F"/>
                </a:solidFill>
                <a:latin typeface="Arial"/>
                <a:cs typeface="Arial"/>
              </a:rPr>
              <a:t>,-., </a:t>
            </a:r>
            <a:r>
              <a:rPr sz="700" spc="-20" dirty="0">
                <a:solidFill>
                  <a:srgbClr val="DF7C3F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F4446"/>
                </a:solidFill>
                <a:latin typeface="Arial"/>
                <a:cs typeface="Arial"/>
              </a:rPr>
              <a:t>Home</a:t>
            </a:r>
            <a:r>
              <a:rPr sz="700" spc="30" dirty="0">
                <a:solidFill>
                  <a:srgbClr val="3F4446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4F5254"/>
                </a:solidFill>
                <a:latin typeface="Arial"/>
                <a:cs typeface="Arial"/>
              </a:rPr>
              <a:t>Page</a:t>
            </a:r>
            <a:r>
              <a:rPr sz="700" spc="5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3F4446"/>
                </a:solidFill>
                <a:latin typeface="Arial"/>
                <a:cs typeface="Arial"/>
              </a:rPr>
              <a:t>-</a:t>
            </a:r>
            <a:r>
              <a:rPr sz="700" spc="5" dirty="0">
                <a:solidFill>
                  <a:srgbClr val="3F44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Select</a:t>
            </a:r>
            <a:r>
              <a:rPr sz="700" spc="20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5254"/>
                </a:solidFill>
                <a:latin typeface="Arial"/>
                <a:cs typeface="Arial"/>
              </a:rPr>
              <a:t>or</a:t>
            </a:r>
            <a:r>
              <a:rPr sz="700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4F5254"/>
                </a:solidFill>
                <a:latin typeface="Arial"/>
                <a:cs typeface="Arial"/>
              </a:rPr>
              <a:t>crea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t</a:t>
            </a:r>
            <a:r>
              <a:rPr sz="700" spc="20" dirty="0">
                <a:solidFill>
                  <a:srgbClr val="959797"/>
                </a:solidFill>
                <a:latin typeface="Arial"/>
                <a:cs typeface="Arial"/>
              </a:rPr>
              <a:t>e</a:t>
            </a:r>
            <a:r>
              <a:rPr sz="700" dirty="0">
                <a:solidFill>
                  <a:srgbClr val="959797"/>
                </a:solidFill>
                <a:latin typeface="Arial"/>
                <a:cs typeface="Arial"/>
              </a:rPr>
              <a:t>    </a:t>
            </a:r>
            <a:r>
              <a:rPr sz="700" spc="-25" dirty="0">
                <a:solidFill>
                  <a:srgbClr val="95979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3F4446"/>
                </a:solidFill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7703" y="1175498"/>
            <a:ext cx="13271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0" dirty="0">
                <a:solidFill>
                  <a:srgbClr val="3F4446"/>
                </a:solidFill>
                <a:latin typeface="Arial"/>
                <a:cs typeface="Arial"/>
              </a:rPr>
              <a:t>+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7751" y="1663007"/>
            <a:ext cx="46735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60" dirty="0">
                <a:solidFill>
                  <a:srgbClr val="857259"/>
                </a:solidFill>
                <a:latin typeface="Arial"/>
                <a:cs typeface="Arial"/>
              </a:rPr>
              <a:t>G </a:t>
            </a:r>
            <a:r>
              <a:rPr sz="900" b="1" spc="-40" dirty="0">
                <a:solidFill>
                  <a:srgbClr val="857259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Google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1933" y="1658542"/>
            <a:ext cx="34099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60" dirty="0">
                <a:solidFill>
                  <a:srgbClr val="4F5254"/>
                </a:solidFill>
                <a:latin typeface="Times New Roman"/>
                <a:cs typeface="Times New Roman"/>
              </a:rPr>
              <a:t>E=l </a:t>
            </a:r>
            <a:r>
              <a:rPr sz="950" spc="5" dirty="0">
                <a:solidFill>
                  <a:srgbClr val="4F5254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solidFill>
                  <a:srgbClr val="3F4446"/>
                </a:solidFill>
                <a:latin typeface="Arial"/>
                <a:cs typeface="Arial"/>
              </a:rPr>
              <a:t>u</a:t>
            </a:r>
            <a:r>
              <a:rPr sz="700" spc="-20" dirty="0">
                <a:solidFill>
                  <a:srgbClr val="626667"/>
                </a:solidFill>
                <a:latin typeface="Arial"/>
                <a:cs typeface="Arial"/>
              </a:rPr>
              <a:t>se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2572" y="1657861"/>
            <a:ext cx="68199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-60" dirty="0">
                <a:solidFill>
                  <a:srgbClr val="5682BC"/>
                </a:solidFill>
                <a:latin typeface="Arial"/>
                <a:cs typeface="Arial"/>
              </a:rPr>
              <a:t>1,- </a:t>
            </a:r>
            <a:r>
              <a:rPr sz="950" b="1" spc="-110" dirty="0">
                <a:solidFill>
                  <a:srgbClr val="5682BC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Goog</a:t>
            </a:r>
            <a:r>
              <a:rPr sz="700" spc="-20" dirty="0">
                <a:solidFill>
                  <a:srgbClr val="4F5254"/>
                </a:solidFill>
                <a:latin typeface="Arial"/>
                <a:cs typeface="Arial"/>
              </a:rPr>
              <a:t>l</a:t>
            </a:r>
            <a:r>
              <a:rPr sz="700" spc="-10" dirty="0">
                <a:solidFill>
                  <a:srgbClr val="4F5254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800" spc="155" dirty="0">
                <a:solidFill>
                  <a:srgbClr val="626667"/>
                </a:solidFill>
                <a:latin typeface="Arial"/>
                <a:cs typeface="Arial"/>
              </a:rPr>
              <a:t>lfil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1483" y="1658542"/>
            <a:ext cx="39243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160" dirty="0">
                <a:solidFill>
                  <a:srgbClr val="4F5254"/>
                </a:solidFill>
                <a:latin typeface="Times New Roman"/>
                <a:cs typeface="Times New Roman"/>
              </a:rPr>
              <a:t>E=l </a:t>
            </a:r>
            <a:r>
              <a:rPr sz="950" spc="-25" dirty="0">
                <a:solidFill>
                  <a:srgbClr val="4F5254"/>
                </a:solidFill>
                <a:latin typeface="Times New Roman"/>
                <a:cs typeface="Times New Roman"/>
              </a:rPr>
              <a:t> </a:t>
            </a:r>
            <a:r>
              <a:rPr sz="700" spc="15" dirty="0">
                <a:solidFill>
                  <a:srgbClr val="4F5254"/>
                </a:solidFill>
                <a:latin typeface="Arial"/>
                <a:cs typeface="Arial"/>
              </a:rPr>
              <a:t>cityu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1559" y="1668761"/>
            <a:ext cx="8280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35" dirty="0">
                <a:solidFill>
                  <a:srgbClr val="626667"/>
                </a:solidFill>
                <a:latin typeface="Arial"/>
                <a:cs typeface="Arial"/>
              </a:rPr>
              <a:t>(</a:t>
            </a:r>
            <a:r>
              <a:rPr sz="700" spc="170" dirty="0">
                <a:solidFill>
                  <a:srgbClr val="626667"/>
                </a:solidFill>
                <a:latin typeface="Arial"/>
                <a:cs typeface="Arial"/>
              </a:rPr>
              <a:t>4t&lt;l</a:t>
            </a:r>
            <a:r>
              <a:rPr sz="700" spc="155" dirty="0">
                <a:solidFill>
                  <a:srgbClr val="626667"/>
                </a:solidFill>
                <a:latin typeface="Arial"/>
                <a:cs typeface="Arial"/>
              </a:rPr>
              <a:t>*</a:t>
            </a:r>
            <a:r>
              <a:rPr sz="700" spc="310" dirty="0">
                <a:solidFill>
                  <a:srgbClr val="626667"/>
                </a:solidFill>
                <a:latin typeface="Arial"/>
                <a:cs typeface="Arial"/>
              </a:rPr>
              <a:t>l</a:t>
            </a:r>
            <a:r>
              <a:rPr sz="850" spc="85" dirty="0">
                <a:solidFill>
                  <a:srgbClr val="626667"/>
                </a:solidFill>
                <a:latin typeface="Times New Roman"/>
                <a:cs typeface="Times New Roman"/>
              </a:rPr>
              <a:t>Wl</a:t>
            </a:r>
            <a:r>
              <a:rPr sz="850" dirty="0">
                <a:solidFill>
                  <a:srgbClr val="626667"/>
                </a:solidFill>
                <a:latin typeface="Times New Roman"/>
                <a:cs typeface="Times New Roman"/>
              </a:rPr>
              <a:t> </a:t>
            </a:r>
            <a:r>
              <a:rPr sz="850" spc="25" dirty="0">
                <a:solidFill>
                  <a:srgbClr val="626667"/>
                </a:solidFill>
                <a:latin typeface="Times New Roman"/>
                <a:cs typeface="Times New Roman"/>
              </a:rPr>
              <a:t> </a:t>
            </a:r>
            <a:r>
              <a:rPr sz="850" spc="-114" dirty="0">
                <a:solidFill>
                  <a:srgbClr val="626667"/>
                </a:solidFill>
                <a:latin typeface="Times New Roman"/>
                <a:cs typeface="Times New Roman"/>
              </a:rPr>
              <a:t>Bffi</a:t>
            </a:r>
            <a:r>
              <a:rPr sz="850" spc="-130" dirty="0">
                <a:solidFill>
                  <a:srgbClr val="626667"/>
                </a:solidFill>
                <a:latin typeface="Times New Roman"/>
                <a:cs typeface="Times New Roman"/>
              </a:rPr>
              <a:t> </a:t>
            </a:r>
            <a:r>
              <a:rPr sz="850" spc="-35" dirty="0">
                <a:solidFill>
                  <a:srgbClr val="626667"/>
                </a:solidFill>
                <a:latin typeface="Times New Roman"/>
                <a:cs typeface="Times New Roman"/>
              </a:rPr>
              <a:t>...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33204" y="1376133"/>
            <a:ext cx="502284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2350" spc="45" dirty="0">
                <a:solidFill>
                  <a:srgbClr val="626667"/>
                </a:solidFill>
                <a:latin typeface="Arial"/>
                <a:cs typeface="Arial"/>
              </a:rPr>
              <a:t>*	</a:t>
            </a:r>
            <a:r>
              <a:rPr sz="2350" spc="925" dirty="0">
                <a:solidFill>
                  <a:srgbClr val="5667AF"/>
                </a:solidFill>
                <a:latin typeface="Arial"/>
                <a:cs typeface="Arial"/>
              </a:rPr>
              <a:t>•</a:t>
            </a:r>
            <a:endParaRPr sz="23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6940" y="1456616"/>
            <a:ext cx="111061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30" dirty="0">
                <a:solidFill>
                  <a:srgbClr val="626667"/>
                </a:solidFill>
                <a:latin typeface="Times New Roman"/>
                <a:cs typeface="Times New Roman"/>
              </a:rPr>
              <a:t>(D  </a:t>
            </a:r>
            <a:r>
              <a:rPr sz="750" spc="-85" dirty="0">
                <a:solidFill>
                  <a:srgbClr val="626667"/>
                </a:solidFill>
                <a:latin typeface="Times New Roman"/>
                <a:cs typeface="Times New Roman"/>
              </a:rPr>
              <a:t> </a:t>
            </a:r>
            <a:r>
              <a:rPr sz="700" spc="55" dirty="0">
                <a:solidFill>
                  <a:srgbClr val="2A2A2A"/>
                </a:solidFill>
                <a:latin typeface="Arial"/>
                <a:cs typeface="Arial"/>
              </a:rPr>
              <a:t>localhos</a:t>
            </a:r>
            <a:r>
              <a:rPr sz="700" spc="110" dirty="0">
                <a:solidFill>
                  <a:srgbClr val="2A2A2A"/>
                </a:solidFill>
                <a:latin typeface="Arial"/>
                <a:cs typeface="Arial"/>
              </a:rPr>
              <a:t>t</a:t>
            </a:r>
            <a:r>
              <a:rPr sz="700" spc="70" dirty="0">
                <a:solidFill>
                  <a:srgbClr val="777779"/>
                </a:solidFill>
                <a:latin typeface="Arial"/>
                <a:cs typeface="Arial"/>
              </a:rPr>
              <a:t>:8888/tree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2737" y="1680060"/>
            <a:ext cx="3879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339757"/>
                </a:solidFill>
                <a:latin typeface="Arial"/>
                <a:cs typeface="Arial"/>
              </a:rPr>
              <a:t>•</a:t>
            </a:r>
            <a:r>
              <a:rPr sz="700" spc="40" dirty="0">
                <a:solidFill>
                  <a:srgbClr val="E6A121"/>
                </a:solidFill>
                <a:latin typeface="Arial"/>
                <a:cs typeface="Arial"/>
              </a:rPr>
              <a:t>••</a:t>
            </a:r>
            <a:r>
              <a:rPr sz="700" dirty="0">
                <a:solidFill>
                  <a:srgbClr val="E6A121"/>
                </a:solidFill>
                <a:latin typeface="Arial"/>
                <a:cs typeface="Arial"/>
              </a:rPr>
              <a:t> </a:t>
            </a:r>
            <a:r>
              <a:rPr sz="700" spc="60" dirty="0">
                <a:solidFill>
                  <a:srgbClr val="E6A121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4F5254"/>
                </a:solidFill>
                <a:latin typeface="Arial"/>
                <a:cs typeface="Arial"/>
              </a:rPr>
              <a:t>Apps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6322" y="1644041"/>
            <a:ext cx="20161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92200" algn="l"/>
              </a:tabLst>
            </a:pPr>
            <a:r>
              <a:rPr sz="800" b="1" spc="325" dirty="0">
                <a:solidFill>
                  <a:srgbClr val="857259"/>
                </a:solidFill>
                <a:latin typeface="Arial"/>
                <a:cs typeface="Arial"/>
              </a:rPr>
              <a:t>M </a:t>
            </a:r>
            <a:r>
              <a:rPr sz="800" b="1" spc="-105" dirty="0">
                <a:solidFill>
                  <a:srgbClr val="857259"/>
                </a:solidFill>
                <a:latin typeface="Arial"/>
                <a:cs typeface="Arial"/>
              </a:rPr>
              <a:t> </a:t>
            </a:r>
            <a:r>
              <a:rPr sz="850" spc="-105" dirty="0">
                <a:solidFill>
                  <a:srgbClr val="4F5254"/>
                </a:solidFill>
                <a:latin typeface="Times New Roman"/>
                <a:cs typeface="Times New Roman"/>
              </a:rPr>
              <a:t>i&amp;</a:t>
            </a:r>
            <a:r>
              <a:rPr sz="850" spc="-95" dirty="0">
                <a:solidFill>
                  <a:srgbClr val="4F5254"/>
                </a:solidFill>
                <a:latin typeface="Times New Roman"/>
                <a:cs typeface="Times New Roman"/>
              </a:rPr>
              <a:t>i</a:t>
            </a:r>
            <a:r>
              <a:rPr sz="850" spc="-35" dirty="0">
                <a:solidFill>
                  <a:srgbClr val="4F5254"/>
                </a:solidFill>
                <a:latin typeface="Times New Roman"/>
                <a:cs typeface="Times New Roman"/>
              </a:rPr>
              <a:t>!fffi</a:t>
            </a:r>
            <a:r>
              <a:rPr sz="850" spc="-40" dirty="0">
                <a:solidFill>
                  <a:srgbClr val="4F5254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4F5254"/>
                </a:solidFill>
                <a:latin typeface="Arial"/>
                <a:cs typeface="Arial"/>
              </a:rPr>
              <a:t>(5)</a:t>
            </a:r>
            <a:r>
              <a:rPr sz="700" spc="30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65" dirty="0">
                <a:solidFill>
                  <a:srgbClr val="3F4446"/>
                </a:solidFill>
                <a:latin typeface="Arial"/>
                <a:cs typeface="Arial"/>
              </a:rPr>
              <a:t>-</a:t>
            </a:r>
            <a:r>
              <a:rPr sz="700" spc="-25" dirty="0">
                <a:solidFill>
                  <a:srgbClr val="3F444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wenb</a:t>
            </a:r>
            <a:r>
              <a:rPr sz="700" spc="20" dirty="0">
                <a:solidFill>
                  <a:srgbClr val="4F5254"/>
                </a:solidFill>
                <a:latin typeface="Arial"/>
                <a:cs typeface="Arial"/>
              </a:rPr>
              <a:t>.</a:t>
            </a:r>
            <a:r>
              <a:rPr sz="700" spc="-35" dirty="0">
                <a:solidFill>
                  <a:srgbClr val="4F5254"/>
                </a:solidFill>
                <a:latin typeface="Arial"/>
                <a:cs typeface="Arial"/>
              </a:rPr>
              <a:t>.</a:t>
            </a:r>
            <a:r>
              <a:rPr sz="700" spc="105" dirty="0">
                <a:solidFill>
                  <a:srgbClr val="4F5254"/>
                </a:solidFill>
                <a:latin typeface="Arial"/>
                <a:cs typeface="Arial"/>
              </a:rPr>
              <a:t>.</a:t>
            </a:r>
            <a:r>
              <a:rPr sz="700" dirty="0">
                <a:solidFill>
                  <a:srgbClr val="4F5254"/>
                </a:solidFill>
                <a:latin typeface="Arial"/>
                <a:cs typeface="Arial"/>
              </a:rPr>
              <a:t>	</a:t>
            </a:r>
            <a:r>
              <a:rPr sz="1050" b="1" spc="60" dirty="0">
                <a:solidFill>
                  <a:srgbClr val="1D77B8"/>
                </a:solidFill>
                <a:latin typeface="Arial"/>
                <a:cs typeface="Arial"/>
              </a:rPr>
              <a:t>iii</a:t>
            </a:r>
            <a:r>
              <a:rPr sz="1050" b="1" dirty="0">
                <a:solidFill>
                  <a:srgbClr val="1D77B8"/>
                </a:solidFill>
                <a:latin typeface="Arial"/>
                <a:cs typeface="Arial"/>
              </a:rPr>
              <a:t> </a:t>
            </a:r>
            <a:r>
              <a:rPr sz="1050" b="1" spc="55" dirty="0">
                <a:solidFill>
                  <a:srgbClr val="1D77B8"/>
                </a:solidFill>
                <a:latin typeface="Arial"/>
                <a:cs typeface="Arial"/>
              </a:rPr>
              <a:t> </a:t>
            </a:r>
            <a:r>
              <a:rPr sz="850" spc="-190" dirty="0">
                <a:solidFill>
                  <a:srgbClr val="4F5254"/>
                </a:solidFill>
                <a:latin typeface="Times New Roman"/>
                <a:cs typeface="Times New Roman"/>
              </a:rPr>
              <a:t>B</a:t>
            </a:r>
            <a:r>
              <a:rPr sz="850" spc="-145" dirty="0">
                <a:solidFill>
                  <a:srgbClr val="4F5254"/>
                </a:solidFill>
                <a:latin typeface="Times New Roman"/>
                <a:cs typeface="Times New Roman"/>
              </a:rPr>
              <a:t>i</a:t>
            </a:r>
            <a:r>
              <a:rPr sz="850" spc="-50" dirty="0">
                <a:solidFill>
                  <a:srgbClr val="4F5254"/>
                </a:solidFill>
                <a:latin typeface="Times New Roman"/>
                <a:cs typeface="Times New Roman"/>
              </a:rPr>
              <a:t>!f</a:t>
            </a:r>
            <a:r>
              <a:rPr sz="850" spc="40" dirty="0">
                <a:solidFill>
                  <a:srgbClr val="4F5254"/>
                </a:solidFill>
                <a:latin typeface="Times New Roman"/>
                <a:cs typeface="Times New Roman"/>
              </a:rPr>
              <a:t> </a:t>
            </a:r>
            <a:r>
              <a:rPr sz="850" dirty="0">
                <a:solidFill>
                  <a:srgbClr val="3F4446"/>
                </a:solidFill>
                <a:latin typeface="Times New Roman"/>
                <a:cs typeface="Times New Roman"/>
              </a:rPr>
              <a:t>- </a:t>
            </a:r>
            <a:r>
              <a:rPr sz="700" spc="-25" dirty="0">
                <a:solidFill>
                  <a:srgbClr val="4F5254"/>
                </a:solidFill>
                <a:latin typeface="Arial"/>
                <a:cs typeface="Arial"/>
              </a:rPr>
              <a:t>BAI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4F5254"/>
                </a:solidFill>
                <a:latin typeface="Arial"/>
                <a:cs typeface="Arial"/>
              </a:rPr>
              <a:t>Wen</a:t>
            </a:r>
            <a:r>
              <a:rPr sz="700" spc="50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spc="70" dirty="0">
                <a:solidFill>
                  <a:srgbClr val="3F4446"/>
                </a:solidFill>
                <a:latin typeface="Arial"/>
                <a:cs typeface="Arial"/>
              </a:rPr>
              <a:t>-</a:t>
            </a:r>
            <a:r>
              <a:rPr sz="700" spc="-35" dirty="0">
                <a:solidFill>
                  <a:srgbClr val="4F5254"/>
                </a:solidFill>
                <a:latin typeface="Arial"/>
                <a:cs typeface="Arial"/>
              </a:rPr>
              <a:t>..</a:t>
            </a:r>
            <a:r>
              <a:rPr sz="700" spc="105" dirty="0">
                <a:solidFill>
                  <a:srgbClr val="4F525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05192" y="1912886"/>
            <a:ext cx="7391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20" dirty="0">
                <a:solidFill>
                  <a:srgbClr val="DF7C3F"/>
                </a:solidFill>
                <a:latin typeface="Arial"/>
                <a:cs typeface="Arial"/>
              </a:rPr>
              <a:t>;::</a:t>
            </a:r>
            <a:r>
              <a:rPr sz="1250" spc="-204" dirty="0">
                <a:solidFill>
                  <a:srgbClr val="DF7C3F"/>
                </a:solidFill>
                <a:latin typeface="Arial"/>
                <a:cs typeface="Arial"/>
              </a:rPr>
              <a:t> </a:t>
            </a:r>
            <a:r>
              <a:rPr sz="1250" b="1" spc="-65" dirty="0">
                <a:solidFill>
                  <a:srgbClr val="4F5254"/>
                </a:solidFill>
                <a:latin typeface="Arial"/>
                <a:cs typeface="Arial"/>
              </a:rPr>
              <a:t>Jupyter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82848" y="2347153"/>
            <a:ext cx="7924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3230" algn="l"/>
              </a:tabLst>
            </a:pPr>
            <a:r>
              <a:rPr sz="700" spc="5" dirty="0">
                <a:solidFill>
                  <a:srgbClr val="4F5254"/>
                </a:solidFill>
                <a:latin typeface="Arial"/>
                <a:cs typeface="Arial"/>
              </a:rPr>
              <a:t>Files	</a:t>
            </a:r>
            <a:r>
              <a:rPr sz="700" spc="-5" dirty="0">
                <a:solidFill>
                  <a:srgbClr val="2F72A5"/>
                </a:solidFill>
                <a:latin typeface="Arial"/>
                <a:cs typeface="Arial"/>
              </a:rPr>
              <a:t>Runn</a:t>
            </a:r>
            <a:r>
              <a:rPr sz="700" spc="-10" dirty="0">
                <a:solidFill>
                  <a:srgbClr val="2F72A5"/>
                </a:solidFill>
                <a:latin typeface="Arial"/>
                <a:cs typeface="Arial"/>
              </a:rPr>
              <a:t>i</a:t>
            </a:r>
            <a:r>
              <a:rPr sz="700" spc="30" dirty="0">
                <a:solidFill>
                  <a:srgbClr val="2F72A5"/>
                </a:solidFill>
                <a:latin typeface="Arial"/>
                <a:cs typeface="Arial"/>
              </a:rPr>
              <a:t>ng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5317" y="2347153"/>
            <a:ext cx="3657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45" dirty="0">
                <a:solidFill>
                  <a:srgbClr val="2F72A5"/>
                </a:solidFill>
                <a:latin typeface="Arial"/>
                <a:cs typeface="Arial"/>
              </a:rPr>
              <a:t>C</a:t>
            </a:r>
            <a:r>
              <a:rPr sz="700" spc="-20" dirty="0">
                <a:solidFill>
                  <a:srgbClr val="2F72A5"/>
                </a:solidFill>
                <a:latin typeface="Arial"/>
                <a:cs typeface="Arial"/>
              </a:rPr>
              <a:t>l</a:t>
            </a:r>
            <a:r>
              <a:rPr sz="700" spc="10" dirty="0">
                <a:solidFill>
                  <a:srgbClr val="2F72A5"/>
                </a:solidFill>
                <a:latin typeface="Arial"/>
                <a:cs typeface="Arial"/>
              </a:rPr>
              <a:t>usters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66363" y="2594223"/>
            <a:ext cx="16941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131111"/>
                </a:solidFill>
                <a:latin typeface="Arial"/>
                <a:cs typeface="Arial"/>
              </a:rPr>
              <a:t>Se</a:t>
            </a:r>
            <a:r>
              <a:rPr sz="700" spc="-70" dirty="0">
                <a:solidFill>
                  <a:srgbClr val="131111"/>
                </a:solidFill>
                <a:latin typeface="Arial"/>
                <a:cs typeface="Arial"/>
              </a:rPr>
              <a:t>l</a:t>
            </a:r>
            <a:r>
              <a:rPr sz="700" spc="25" dirty="0">
                <a:solidFill>
                  <a:srgbClr val="131111"/>
                </a:solidFill>
                <a:latin typeface="Arial"/>
                <a:cs typeface="Arial"/>
              </a:rPr>
              <a:t>ect</a:t>
            </a:r>
            <a:r>
              <a:rPr sz="700" spc="3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131111"/>
                </a:solidFill>
                <a:latin typeface="Arial"/>
                <a:cs typeface="Arial"/>
              </a:rPr>
              <a:t>items</a:t>
            </a:r>
            <a:r>
              <a:rPr sz="700" spc="-50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40" dirty="0">
                <a:solidFill>
                  <a:srgbClr val="131111"/>
                </a:solidFill>
                <a:latin typeface="Arial"/>
                <a:cs typeface="Arial"/>
              </a:rPr>
              <a:t>to</a:t>
            </a:r>
            <a:r>
              <a:rPr sz="700" spc="-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131111"/>
                </a:solidFill>
                <a:latin typeface="Arial"/>
                <a:cs typeface="Arial"/>
              </a:rPr>
              <a:t>perform</a:t>
            </a:r>
            <a:r>
              <a:rPr sz="700" spc="-5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131111"/>
                </a:solidFill>
                <a:latin typeface="Arial"/>
                <a:cs typeface="Arial"/>
              </a:rPr>
              <a:t>act</a:t>
            </a:r>
            <a:r>
              <a:rPr sz="700" spc="-15" dirty="0">
                <a:solidFill>
                  <a:srgbClr val="131111"/>
                </a:solidFill>
                <a:latin typeface="Arial"/>
                <a:cs typeface="Arial"/>
              </a:rPr>
              <a:t>i</a:t>
            </a:r>
            <a:r>
              <a:rPr sz="700" spc="20" dirty="0">
                <a:solidFill>
                  <a:srgbClr val="131111"/>
                </a:solidFill>
                <a:latin typeface="Arial"/>
                <a:cs typeface="Arial"/>
              </a:rPr>
              <a:t>ons</a:t>
            </a:r>
            <a:r>
              <a:rPr sz="700" spc="-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30" dirty="0">
                <a:solidFill>
                  <a:srgbClr val="131111"/>
                </a:solidFill>
                <a:latin typeface="Arial"/>
                <a:cs typeface="Arial"/>
              </a:rPr>
              <a:t>on</a:t>
            </a:r>
            <a:r>
              <a:rPr sz="700" spc="-3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131111"/>
                </a:solidFill>
                <a:latin typeface="Arial"/>
                <a:cs typeface="Arial"/>
              </a:rPr>
              <a:t>them.</a:t>
            </a:r>
            <a:endParaRPr sz="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14617" y="2796918"/>
            <a:ext cx="21462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30" dirty="0">
                <a:solidFill>
                  <a:srgbClr val="777779"/>
                </a:solidFill>
                <a:latin typeface="Times New Roman"/>
                <a:cs typeface="Times New Roman"/>
              </a:rPr>
              <a:t>o</a:t>
            </a:r>
            <a:r>
              <a:rPr sz="1450" spc="-135" dirty="0">
                <a:solidFill>
                  <a:srgbClr val="777779"/>
                </a:solidFill>
                <a:latin typeface="Times New Roman"/>
                <a:cs typeface="Times New Roman"/>
              </a:rPr>
              <a:t> </a:t>
            </a:r>
            <a:r>
              <a:rPr sz="1450" spc="-320" dirty="0">
                <a:solidFill>
                  <a:srgbClr val="3F4446"/>
                </a:solidFill>
                <a:latin typeface="Times New Roman"/>
                <a:cs typeface="Times New Roman"/>
              </a:rPr>
              <a:t>o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08791" y="2336143"/>
            <a:ext cx="239395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spc="-560" dirty="0">
                <a:solidFill>
                  <a:srgbClr val="2F72A5"/>
                </a:solidFill>
                <a:latin typeface="Arial"/>
                <a:cs typeface="Arial"/>
              </a:rPr>
              <a:t>.</a:t>
            </a:r>
            <a:r>
              <a:rPr sz="5300" spc="-710" dirty="0">
                <a:solidFill>
                  <a:srgbClr val="626667"/>
                </a:solidFill>
                <a:latin typeface="Arial"/>
                <a:cs typeface="Arial"/>
              </a:rPr>
              <a:t>,</a:t>
            </a:r>
            <a:endParaRPr sz="5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21675" y="3072930"/>
            <a:ext cx="843915" cy="1731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25" spc="532" baseline="-5847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5847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9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2F72A5"/>
                </a:solidFill>
                <a:latin typeface="Arial"/>
                <a:cs typeface="Arial"/>
              </a:rPr>
              <a:t>Applications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25" spc="532" baseline="-5847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5847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2F72A5"/>
                </a:solidFill>
                <a:latin typeface="Arial"/>
                <a:cs typeface="Arial"/>
              </a:rPr>
              <a:t>Desktop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25" spc="532" baseline="-5847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5847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2F72A5"/>
                </a:solidFill>
                <a:latin typeface="Arial"/>
                <a:cs typeface="Arial"/>
              </a:rPr>
              <a:t>Documents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25" spc="532" baseline="-5847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5847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F72A5"/>
                </a:solidFill>
                <a:latin typeface="Arial"/>
                <a:cs typeface="Arial"/>
              </a:rPr>
              <a:t>Down</a:t>
            </a:r>
            <a:r>
              <a:rPr sz="700" spc="-65" dirty="0">
                <a:solidFill>
                  <a:srgbClr val="2F72A5"/>
                </a:solidFill>
                <a:latin typeface="Arial"/>
                <a:cs typeface="Arial"/>
              </a:rPr>
              <a:t>l</a:t>
            </a:r>
            <a:r>
              <a:rPr sz="700" spc="20" dirty="0">
                <a:solidFill>
                  <a:srgbClr val="2F72A5"/>
                </a:solidFill>
                <a:latin typeface="Arial"/>
                <a:cs typeface="Arial"/>
              </a:rPr>
              <a:t>oads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50" spc="355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950" spc="55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1275" spc="487" baseline="653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1275" spc="-97" baseline="653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1050" spc="15" baseline="7936" dirty="0">
                <a:solidFill>
                  <a:srgbClr val="2F72A5"/>
                </a:solidFill>
                <a:latin typeface="Arial"/>
                <a:cs typeface="Arial"/>
              </a:rPr>
              <a:t>Movies</a:t>
            </a:r>
            <a:endParaRPr sz="1050" baseline="793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25" spc="532" baseline="-5847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5847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F72A5"/>
                </a:solidFill>
                <a:latin typeface="Arial"/>
                <a:cs typeface="Arial"/>
              </a:rPr>
              <a:t>Music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25" spc="532" baseline="-8771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8771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2F72A5"/>
                </a:solidFill>
                <a:latin typeface="Arial"/>
                <a:cs typeface="Arial"/>
              </a:rPr>
              <a:t>Pictures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25" spc="532" baseline="-8771" dirty="0">
                <a:solidFill>
                  <a:srgbClr val="777779"/>
                </a:solidFill>
                <a:latin typeface="Arial"/>
                <a:cs typeface="Arial"/>
              </a:rPr>
              <a:t>0 </a:t>
            </a:r>
            <a:r>
              <a:rPr sz="1425" spc="82" baseline="-8771" dirty="0">
                <a:solidFill>
                  <a:srgbClr val="777779"/>
                </a:solidFill>
                <a:latin typeface="Arial"/>
                <a:cs typeface="Arial"/>
              </a:rPr>
              <a:t> </a:t>
            </a:r>
            <a:r>
              <a:rPr sz="850" spc="325" dirty="0">
                <a:solidFill>
                  <a:srgbClr val="626667"/>
                </a:solidFill>
                <a:latin typeface="Arial"/>
                <a:cs typeface="Arial"/>
              </a:rPr>
              <a:t>D</a:t>
            </a:r>
            <a:r>
              <a:rPr sz="85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5" dirty="0">
                <a:solidFill>
                  <a:srgbClr val="2F72A5"/>
                </a:solidFill>
                <a:latin typeface="Arial"/>
                <a:cs typeface="Arial"/>
              </a:rPr>
              <a:t>Public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41325" y="1955368"/>
            <a:ext cx="17589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40" dirty="0">
                <a:solidFill>
                  <a:srgbClr val="626667"/>
                </a:solidFill>
                <a:latin typeface="Arial"/>
                <a:cs typeface="Arial"/>
              </a:rPr>
              <a:t>Q</a:t>
            </a:r>
            <a:r>
              <a:rPr sz="700" spc="-55" dirty="0">
                <a:solidFill>
                  <a:srgbClr val="626667"/>
                </a:solidFill>
                <a:latin typeface="Arial"/>
                <a:cs typeface="Arial"/>
              </a:rPr>
              <a:t>u</a:t>
            </a:r>
            <a:r>
              <a:rPr sz="700" spc="-65" dirty="0">
                <a:solidFill>
                  <a:srgbClr val="959797"/>
                </a:solidFill>
                <a:latin typeface="Arial"/>
                <a:cs typeface="Arial"/>
              </a:rPr>
              <a:t>i</a:t>
            </a:r>
            <a:r>
              <a:rPr sz="700" spc="10" dirty="0">
                <a:solidFill>
                  <a:srgbClr val="626667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22544" y="1955368"/>
            <a:ext cx="28511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0" dirty="0">
                <a:solidFill>
                  <a:srgbClr val="3F4446"/>
                </a:solidFill>
                <a:latin typeface="Arial"/>
                <a:cs typeface="Arial"/>
              </a:rPr>
              <a:t>L</a:t>
            </a:r>
            <a:r>
              <a:rPr sz="700" spc="-15" dirty="0">
                <a:solidFill>
                  <a:srgbClr val="626667"/>
                </a:solidFill>
                <a:latin typeface="Arial"/>
                <a:cs typeface="Arial"/>
              </a:rPr>
              <a:t>ogout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53079" y="2597754"/>
            <a:ext cx="57594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solidFill>
                  <a:srgbClr val="626667"/>
                </a:solidFill>
                <a:latin typeface="Arial"/>
                <a:cs typeface="Arial"/>
              </a:rPr>
              <a:t>U</a:t>
            </a:r>
            <a:r>
              <a:rPr sz="700" spc="-50" dirty="0">
                <a:solidFill>
                  <a:srgbClr val="626667"/>
                </a:solidFill>
                <a:latin typeface="Arial"/>
                <a:cs typeface="Arial"/>
              </a:rPr>
              <a:t>p</a:t>
            </a:r>
            <a:r>
              <a:rPr sz="700" spc="-50" dirty="0">
                <a:solidFill>
                  <a:srgbClr val="2A2A2A"/>
                </a:solidFill>
                <a:latin typeface="Arial"/>
                <a:cs typeface="Arial"/>
              </a:rPr>
              <a:t>l</a:t>
            </a:r>
            <a:r>
              <a:rPr sz="700" dirty="0">
                <a:solidFill>
                  <a:srgbClr val="4F5254"/>
                </a:solidFill>
                <a:latin typeface="Arial"/>
                <a:cs typeface="Arial"/>
              </a:rPr>
              <a:t>oad    </a:t>
            </a:r>
            <a:r>
              <a:rPr sz="700" spc="-85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1050" spc="-37" baseline="3968" dirty="0">
                <a:solidFill>
                  <a:srgbClr val="626667"/>
                </a:solidFill>
                <a:latin typeface="Arial"/>
                <a:cs typeface="Arial"/>
              </a:rPr>
              <a:t>New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987281" y="2557747"/>
            <a:ext cx="1155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70" dirty="0">
                <a:solidFill>
                  <a:srgbClr val="3F4446"/>
                </a:solidFill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94167" y="2862473"/>
            <a:ext cx="102552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9745" algn="l"/>
              </a:tabLst>
            </a:pPr>
            <a:r>
              <a:rPr sz="700" spc="-15" dirty="0">
                <a:solidFill>
                  <a:srgbClr val="626667"/>
                </a:solidFill>
                <a:latin typeface="Arial"/>
                <a:cs typeface="Arial"/>
              </a:rPr>
              <a:t>Na</a:t>
            </a:r>
            <a:r>
              <a:rPr sz="700" spc="-65" dirty="0">
                <a:solidFill>
                  <a:srgbClr val="626667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3F4446"/>
                </a:solidFill>
                <a:latin typeface="Arial"/>
                <a:cs typeface="Arial"/>
              </a:rPr>
              <a:t>e</a:t>
            </a:r>
            <a:r>
              <a:rPr sz="700" spc="-25" dirty="0">
                <a:solidFill>
                  <a:srgbClr val="3F4446"/>
                </a:solidFill>
                <a:latin typeface="Arial"/>
                <a:cs typeface="Arial"/>
              </a:rPr>
              <a:t> </a:t>
            </a:r>
            <a:r>
              <a:rPr sz="700" spc="300" dirty="0">
                <a:solidFill>
                  <a:srgbClr val="2A2A2A"/>
                </a:solidFill>
                <a:latin typeface="Arial"/>
                <a:cs typeface="Arial"/>
              </a:rPr>
              <a:t>+</a:t>
            </a:r>
            <a:r>
              <a:rPr sz="700" dirty="0">
                <a:solidFill>
                  <a:srgbClr val="2A2A2A"/>
                </a:solidFill>
                <a:latin typeface="Arial"/>
                <a:cs typeface="Arial"/>
              </a:rPr>
              <a:t>	</a:t>
            </a:r>
            <a:r>
              <a:rPr sz="700" spc="-10" dirty="0">
                <a:solidFill>
                  <a:srgbClr val="4F5254"/>
                </a:solidFill>
                <a:latin typeface="Arial"/>
                <a:cs typeface="Arial"/>
              </a:rPr>
              <a:t>Last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4F5254"/>
                </a:solidFill>
                <a:latin typeface="Arial"/>
                <a:cs typeface="Arial"/>
              </a:rPr>
              <a:t>Mod</a:t>
            </a:r>
            <a:r>
              <a:rPr sz="700" spc="-75" dirty="0">
                <a:solidFill>
                  <a:srgbClr val="4F5254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4F5254"/>
                </a:solidFill>
                <a:latin typeface="Arial"/>
                <a:cs typeface="Arial"/>
              </a:rPr>
              <a:t>fied</a:t>
            </a:r>
            <a:endParaRPr sz="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76657" y="2862473"/>
            <a:ext cx="3295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40" dirty="0">
                <a:solidFill>
                  <a:srgbClr val="4F5254"/>
                </a:solidFill>
                <a:latin typeface="Arial"/>
                <a:cs typeface="Arial"/>
              </a:rPr>
              <a:t>F</a:t>
            </a:r>
            <a:r>
              <a:rPr sz="700" spc="-20" dirty="0">
                <a:solidFill>
                  <a:srgbClr val="959797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626667"/>
                </a:solidFill>
                <a:latin typeface="Arial"/>
                <a:cs typeface="Arial"/>
              </a:rPr>
              <a:t>le</a:t>
            </a:r>
            <a:r>
              <a:rPr sz="700" spc="-65" dirty="0">
                <a:solidFill>
                  <a:srgbClr val="626667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4F5254"/>
                </a:solidFill>
                <a:latin typeface="Arial"/>
                <a:cs typeface="Arial"/>
              </a:rPr>
              <a:t>s</a:t>
            </a:r>
            <a:r>
              <a:rPr sz="700" spc="-65" dirty="0">
                <a:solidFill>
                  <a:srgbClr val="959797"/>
                </a:solidFill>
                <a:latin typeface="Arial"/>
                <a:cs typeface="Arial"/>
              </a:rPr>
              <a:t>i</a:t>
            </a:r>
            <a:r>
              <a:rPr sz="700" spc="-10" dirty="0">
                <a:solidFill>
                  <a:srgbClr val="3F4446"/>
                </a:solidFill>
                <a:latin typeface="Arial"/>
                <a:cs typeface="Arial"/>
              </a:rPr>
              <a:t>ze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83647" y="3081308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2A2A2A"/>
                </a:solidFill>
                <a:latin typeface="Arial"/>
                <a:cs typeface="Arial"/>
              </a:rPr>
              <a:t>2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days</a:t>
            </a:r>
            <a:r>
              <a:rPr sz="700" spc="-2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03625" y="3307202"/>
            <a:ext cx="6578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35" dirty="0">
                <a:solidFill>
                  <a:srgbClr val="2A2A2A"/>
                </a:solidFill>
                <a:latin typeface="Arial"/>
                <a:cs typeface="Arial"/>
              </a:rPr>
              <a:t>20</a:t>
            </a:r>
            <a:r>
              <a:rPr sz="700" spc="1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131111"/>
                </a:solidFill>
                <a:latin typeface="Arial"/>
                <a:cs typeface="Arial"/>
              </a:rPr>
              <a:t>m</a:t>
            </a:r>
            <a:r>
              <a:rPr sz="700" spc="-30" dirty="0">
                <a:solidFill>
                  <a:srgbClr val="131111"/>
                </a:solidFill>
                <a:latin typeface="Arial"/>
                <a:cs typeface="Arial"/>
              </a:rPr>
              <a:t>i</a:t>
            </a:r>
            <a:r>
              <a:rPr sz="700" spc="15" dirty="0">
                <a:solidFill>
                  <a:srgbClr val="131111"/>
                </a:solidFill>
                <a:latin typeface="Arial"/>
                <a:cs typeface="Arial"/>
              </a:rPr>
              <a:t>nutes</a:t>
            </a:r>
            <a:r>
              <a:rPr sz="700" spc="-50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03625" y="3533096"/>
            <a:ext cx="6578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27</a:t>
            </a:r>
            <a:r>
              <a:rPr sz="700" spc="4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2A2A2A"/>
                </a:solidFill>
                <a:latin typeface="Arial"/>
                <a:cs typeface="Arial"/>
              </a:rPr>
              <a:t>m</a:t>
            </a:r>
            <a:r>
              <a:rPr sz="700" spc="-30" dirty="0">
                <a:solidFill>
                  <a:srgbClr val="2A2A2A"/>
                </a:solidFill>
                <a:latin typeface="Arial"/>
                <a:cs typeface="Arial"/>
              </a:rPr>
              <a:t>i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nutes</a:t>
            </a:r>
            <a:r>
              <a:rPr sz="700" spc="-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83647" y="3758990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solidFill>
                  <a:srgbClr val="2A2A2A"/>
                </a:solidFill>
                <a:latin typeface="Arial"/>
                <a:cs typeface="Arial"/>
              </a:rPr>
              <a:t>2</a:t>
            </a:r>
            <a:r>
              <a:rPr sz="700" spc="-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131111"/>
                </a:solidFill>
                <a:latin typeface="Arial"/>
                <a:cs typeface="Arial"/>
              </a:rPr>
              <a:t>d</a:t>
            </a:r>
            <a:r>
              <a:rPr sz="700" spc="-10" dirty="0">
                <a:solidFill>
                  <a:srgbClr val="131111"/>
                </a:solidFill>
                <a:latin typeface="Arial"/>
                <a:cs typeface="Arial"/>
              </a:rPr>
              <a:t>a</a:t>
            </a:r>
            <a:r>
              <a:rPr sz="700" spc="25" dirty="0">
                <a:solidFill>
                  <a:srgbClr val="3F4446"/>
                </a:solidFill>
                <a:latin typeface="Arial"/>
                <a:cs typeface="Arial"/>
              </a:rPr>
              <a:t>y</a:t>
            </a:r>
            <a:r>
              <a:rPr sz="700" spc="30" dirty="0">
                <a:solidFill>
                  <a:srgbClr val="2A2A2A"/>
                </a:solidFill>
                <a:latin typeface="Arial"/>
                <a:cs typeface="Arial"/>
              </a:rPr>
              <a:t>s</a:t>
            </a:r>
            <a:r>
              <a:rPr sz="700" spc="-5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83647" y="3984883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solidFill>
                  <a:srgbClr val="2A2A2A"/>
                </a:solidFill>
                <a:latin typeface="Arial"/>
                <a:cs typeface="Arial"/>
              </a:rPr>
              <a:t>2</a:t>
            </a:r>
            <a:r>
              <a:rPr sz="700" spc="-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131111"/>
                </a:solidFill>
                <a:latin typeface="Arial"/>
                <a:cs typeface="Arial"/>
              </a:rPr>
              <a:t>days</a:t>
            </a:r>
            <a:r>
              <a:rPr sz="700" spc="-25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83647" y="4210777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solidFill>
                  <a:srgbClr val="2A2A2A"/>
                </a:solidFill>
                <a:latin typeface="Arial"/>
                <a:cs typeface="Arial"/>
              </a:rPr>
              <a:t>2</a:t>
            </a:r>
            <a:r>
              <a:rPr sz="700" spc="-35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131111"/>
                </a:solidFill>
                <a:latin typeface="Arial"/>
                <a:cs typeface="Arial"/>
              </a:rPr>
              <a:t>d</a:t>
            </a:r>
            <a:r>
              <a:rPr sz="700" spc="-35" dirty="0">
                <a:solidFill>
                  <a:srgbClr val="3F4446"/>
                </a:solidFill>
                <a:latin typeface="Arial"/>
                <a:cs typeface="Arial"/>
              </a:rPr>
              <a:t>a</a:t>
            </a:r>
            <a:r>
              <a:rPr sz="700" spc="20" dirty="0">
                <a:solidFill>
                  <a:srgbClr val="2A2A2A"/>
                </a:solidFill>
                <a:latin typeface="Arial"/>
                <a:cs typeface="Arial"/>
              </a:rPr>
              <a:t>ys</a:t>
            </a:r>
            <a:r>
              <a:rPr sz="700" spc="-30" dirty="0">
                <a:solidFill>
                  <a:srgbClr val="2A2A2A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83647" y="4440201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25" dirty="0">
                <a:solidFill>
                  <a:srgbClr val="2A2A2A"/>
                </a:solidFill>
                <a:latin typeface="Arial"/>
                <a:cs typeface="Arial"/>
              </a:rPr>
              <a:t>2 </a:t>
            </a:r>
            <a:r>
              <a:rPr sz="700" spc="35" dirty="0">
                <a:solidFill>
                  <a:srgbClr val="131111"/>
                </a:solidFill>
                <a:latin typeface="Arial"/>
                <a:cs typeface="Arial"/>
              </a:rPr>
              <a:t>d</a:t>
            </a:r>
            <a:r>
              <a:rPr sz="700" spc="-10" dirty="0">
                <a:solidFill>
                  <a:srgbClr val="131111"/>
                </a:solidFill>
                <a:latin typeface="Arial"/>
                <a:cs typeface="Arial"/>
              </a:rPr>
              <a:t>a</a:t>
            </a:r>
            <a:r>
              <a:rPr sz="700" spc="25" dirty="0">
                <a:solidFill>
                  <a:srgbClr val="3F4446"/>
                </a:solidFill>
                <a:latin typeface="Arial"/>
                <a:cs typeface="Arial"/>
              </a:rPr>
              <a:t>y</a:t>
            </a:r>
            <a:r>
              <a:rPr sz="700" spc="30" dirty="0">
                <a:solidFill>
                  <a:srgbClr val="131111"/>
                </a:solidFill>
                <a:latin typeface="Arial"/>
                <a:cs typeface="Arial"/>
              </a:rPr>
              <a:t>s</a:t>
            </a:r>
            <a:r>
              <a:rPr sz="700" spc="-50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83647" y="4662566"/>
            <a:ext cx="4781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solidFill>
                  <a:srgbClr val="3F4446"/>
                </a:solidFill>
                <a:latin typeface="Arial"/>
                <a:cs typeface="Arial"/>
              </a:rPr>
              <a:t>2</a:t>
            </a:r>
            <a:r>
              <a:rPr sz="700" spc="-35" dirty="0">
                <a:solidFill>
                  <a:srgbClr val="3F4446"/>
                </a:solidFill>
                <a:latin typeface="Arial"/>
                <a:cs typeface="Arial"/>
              </a:rPr>
              <a:t> </a:t>
            </a:r>
            <a:r>
              <a:rPr sz="700" spc="35" dirty="0">
                <a:solidFill>
                  <a:srgbClr val="131111"/>
                </a:solidFill>
                <a:latin typeface="Arial"/>
                <a:cs typeface="Arial"/>
              </a:rPr>
              <a:t>d</a:t>
            </a:r>
            <a:r>
              <a:rPr sz="700" spc="-10" dirty="0">
                <a:solidFill>
                  <a:srgbClr val="131111"/>
                </a:solidFill>
                <a:latin typeface="Arial"/>
                <a:cs typeface="Arial"/>
              </a:rPr>
              <a:t>a</a:t>
            </a:r>
            <a:r>
              <a:rPr sz="700" spc="25" dirty="0">
                <a:solidFill>
                  <a:srgbClr val="3F4446"/>
                </a:solidFill>
                <a:latin typeface="Arial"/>
                <a:cs typeface="Arial"/>
              </a:rPr>
              <a:t>y</a:t>
            </a:r>
            <a:r>
              <a:rPr sz="700" spc="30" dirty="0">
                <a:solidFill>
                  <a:srgbClr val="131111"/>
                </a:solidFill>
                <a:latin typeface="Arial"/>
                <a:cs typeface="Arial"/>
              </a:rPr>
              <a:t>s</a:t>
            </a:r>
            <a:r>
              <a:rPr sz="700" spc="-50" dirty="0">
                <a:solidFill>
                  <a:srgbClr val="131111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2A2A2A"/>
                </a:solidFill>
                <a:latin typeface="Arial"/>
                <a:cs typeface="Arial"/>
              </a:rPr>
              <a:t>ago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3212" y="1628999"/>
            <a:ext cx="3865573" cy="36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7942" y="1581107"/>
            <a:ext cx="6656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</a:rPr>
              <a:t>h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</a:rPr>
              <a:t>tt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</a:rPr>
              <a:t>ps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</a:rPr>
              <a:t>: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</a:rPr>
              <a:t>//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ww</a:t>
            </a:r>
            <a:r>
              <a:rPr sz="2000" u="sng" spc="-114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.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anaconda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.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co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m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/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p</a:t>
            </a:r>
            <a:r>
              <a:rPr sz="2000" u="sng" spc="-4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r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oduc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t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s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/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nd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v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dua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l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#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ndo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s/</a:t>
            </a:r>
            <a:endParaRPr sz="20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01" y="2198253"/>
            <a:ext cx="9352135" cy="42230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1939" y="2193490"/>
            <a:ext cx="9361805" cy="4232910"/>
          </a:xfrm>
          <a:custGeom>
            <a:avLst/>
            <a:gdLst/>
            <a:ahLst/>
            <a:cxnLst/>
            <a:rect l="l" t="t" r="r" b="b"/>
            <a:pathLst>
              <a:path w="9361805" h="4232910">
                <a:moveTo>
                  <a:pt x="0" y="0"/>
                </a:moveTo>
                <a:lnTo>
                  <a:pt x="9361660" y="0"/>
                </a:lnTo>
                <a:lnTo>
                  <a:pt x="9361660" y="4232599"/>
                </a:lnTo>
                <a:lnTo>
                  <a:pt x="0" y="42325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4145" y="1361892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498764" y="0"/>
                </a:moveTo>
                <a:lnTo>
                  <a:pt x="0" y="0"/>
                </a:lnTo>
                <a:lnTo>
                  <a:pt x="0" y="572654"/>
                </a:lnTo>
                <a:lnTo>
                  <a:pt x="498764" y="572654"/>
                </a:lnTo>
                <a:lnTo>
                  <a:pt x="785091" y="286327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4145" y="1361892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57477" y="149380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2704" y="259866"/>
            <a:ext cx="34239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4770" algn="l"/>
              </a:tabLst>
            </a:pP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stall	A</a:t>
            </a:r>
            <a:r>
              <a:rPr spc="-5" dirty="0"/>
              <a:t>n</a:t>
            </a:r>
            <a:r>
              <a:rPr dirty="0"/>
              <a:t>ac</a:t>
            </a:r>
            <a:r>
              <a:rPr spc="-5" dirty="0"/>
              <a:t>on</a:t>
            </a:r>
            <a:r>
              <a:rPr dirty="0"/>
              <a:t>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G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 b</a:t>
            </a:r>
            <a:r>
              <a:rPr spc="-5" dirty="0"/>
              <a:t>o</a:t>
            </a:r>
            <a:r>
              <a:rPr dirty="0"/>
              <a:t>tt</a:t>
            </a:r>
            <a:r>
              <a:rPr spc="-5" dirty="0"/>
              <a:t>o</a:t>
            </a:r>
            <a:r>
              <a:rPr dirty="0"/>
              <a:t>m a</a:t>
            </a:r>
            <a:r>
              <a:rPr spc="-5" dirty="0"/>
              <a:t>n</a:t>
            </a:r>
            <a:r>
              <a:rPr dirty="0"/>
              <a:t>d c</a:t>
            </a:r>
            <a:r>
              <a:rPr spc="-5" dirty="0"/>
              <a:t>hoo</a:t>
            </a:r>
            <a:r>
              <a:rPr dirty="0"/>
              <a:t>se t</a:t>
            </a:r>
            <a:r>
              <a:rPr spc="-5" dirty="0"/>
              <a:t>h</a:t>
            </a:r>
            <a:r>
              <a:rPr dirty="0"/>
              <a:t>e p</a:t>
            </a:r>
            <a:r>
              <a:rPr spc="-65" dirty="0"/>
              <a:t>r</a:t>
            </a:r>
            <a:r>
              <a:rPr spc="-5" dirty="0"/>
              <a:t>o</a:t>
            </a:r>
            <a:r>
              <a:rPr dirty="0"/>
              <a:t>per versi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122646" y="1621269"/>
            <a:ext cx="10371578" cy="4683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7884" y="1616506"/>
            <a:ext cx="10381615" cy="4693285"/>
          </a:xfrm>
          <a:custGeom>
            <a:avLst/>
            <a:gdLst/>
            <a:ahLst/>
            <a:cxnLst/>
            <a:rect l="l" t="t" r="r" b="b"/>
            <a:pathLst>
              <a:path w="10381615" h="4693285">
                <a:moveTo>
                  <a:pt x="0" y="0"/>
                </a:moveTo>
                <a:lnTo>
                  <a:pt x="10381102" y="0"/>
                </a:lnTo>
                <a:lnTo>
                  <a:pt x="10381102" y="4692941"/>
                </a:lnTo>
                <a:lnTo>
                  <a:pt x="0" y="46929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619" y="4608005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619" y="4608005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951" y="473992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6" y="2396804"/>
            <a:ext cx="9916674" cy="446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4" y="2364362"/>
            <a:ext cx="9926320" cy="4493895"/>
          </a:xfrm>
          <a:custGeom>
            <a:avLst/>
            <a:gdLst/>
            <a:ahLst/>
            <a:cxnLst/>
            <a:rect l="l" t="t" r="r" b="b"/>
            <a:pathLst>
              <a:path w="9926320" h="4493895">
                <a:moveTo>
                  <a:pt x="0" y="0"/>
                </a:moveTo>
                <a:lnTo>
                  <a:pt x="9926198" y="0"/>
                </a:lnTo>
                <a:lnTo>
                  <a:pt x="9926198" y="4493637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64" y="2364362"/>
            <a:ext cx="0" cy="4493895"/>
          </a:xfrm>
          <a:custGeom>
            <a:avLst/>
            <a:gdLst/>
            <a:ahLst/>
            <a:cxnLst/>
            <a:rect l="l" t="t" r="r" b="b"/>
            <a:pathLst>
              <a:path h="4493895">
                <a:moveTo>
                  <a:pt x="0" y="4493637"/>
                </a:moveTo>
                <a:lnTo>
                  <a:pt x="0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6727" y="1149363"/>
            <a:ext cx="7222836" cy="3261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51965" y="1144601"/>
            <a:ext cx="7232650" cy="3271520"/>
          </a:xfrm>
          <a:custGeom>
            <a:avLst/>
            <a:gdLst/>
            <a:ahLst/>
            <a:cxnLst/>
            <a:rect l="l" t="t" r="r" b="b"/>
            <a:pathLst>
              <a:path w="7232650" h="3271520">
                <a:moveTo>
                  <a:pt x="0" y="0"/>
                </a:moveTo>
                <a:lnTo>
                  <a:pt x="7232361" y="0"/>
                </a:lnTo>
                <a:lnTo>
                  <a:pt x="7232361" y="3271087"/>
                </a:lnTo>
                <a:lnTo>
                  <a:pt x="0" y="32710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W</a:t>
            </a:r>
            <a:r>
              <a:rPr dirty="0"/>
              <a:t>aiting</a:t>
            </a:r>
            <a:r>
              <a:rPr spc="-5" dirty="0"/>
              <a:t> fo</a:t>
            </a:r>
            <a:r>
              <a:rPr dirty="0"/>
              <a:t>r d</a:t>
            </a:r>
            <a:r>
              <a:rPr spc="-5" dirty="0"/>
              <a:t>ow</a:t>
            </a:r>
            <a:r>
              <a:rPr dirty="0"/>
              <a:t>nl</a:t>
            </a:r>
            <a:r>
              <a:rPr spc="-5" dirty="0"/>
              <a:t>o</a:t>
            </a:r>
            <a:r>
              <a:rPr dirty="0"/>
              <a:t>adin</a:t>
            </a:r>
            <a:r>
              <a:rPr spc="-5" dirty="0"/>
              <a:t>g</a:t>
            </a:r>
            <a:r>
              <a:rPr dirty="0"/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2276" y="2574641"/>
            <a:ext cx="4550786" cy="3509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37514" y="2569879"/>
            <a:ext cx="4560570" cy="3519170"/>
          </a:xfrm>
          <a:custGeom>
            <a:avLst/>
            <a:gdLst/>
            <a:ahLst/>
            <a:cxnLst/>
            <a:rect l="l" t="t" r="r" b="b"/>
            <a:pathLst>
              <a:path w="4560570" h="3519170">
                <a:moveTo>
                  <a:pt x="0" y="0"/>
                </a:moveTo>
                <a:lnTo>
                  <a:pt x="4560311" y="0"/>
                </a:lnTo>
                <a:lnTo>
                  <a:pt x="4560311" y="3518909"/>
                </a:lnTo>
                <a:lnTo>
                  <a:pt x="0" y="351890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37745" y="2574643"/>
            <a:ext cx="4563775" cy="35093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32983" y="2569880"/>
            <a:ext cx="4573905" cy="3519170"/>
          </a:xfrm>
          <a:custGeom>
            <a:avLst/>
            <a:gdLst/>
            <a:ahLst/>
            <a:cxnLst/>
            <a:rect l="l" t="t" r="r" b="b"/>
            <a:pathLst>
              <a:path w="4573905" h="3519170">
                <a:moveTo>
                  <a:pt x="0" y="0"/>
                </a:moveTo>
                <a:lnTo>
                  <a:pt x="4573301" y="0"/>
                </a:lnTo>
                <a:lnTo>
                  <a:pt x="4573301" y="3518908"/>
                </a:lnTo>
                <a:lnTo>
                  <a:pt x="0" y="35189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7453" y="29574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498764" y="0"/>
                </a:moveTo>
                <a:lnTo>
                  <a:pt x="0" y="0"/>
                </a:lnTo>
                <a:lnTo>
                  <a:pt x="0" y="572654"/>
                </a:lnTo>
                <a:lnTo>
                  <a:pt x="498764" y="572654"/>
                </a:lnTo>
                <a:lnTo>
                  <a:pt x="785091" y="286326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7453" y="29574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50785" y="43004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5817" y="56153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4" y="0"/>
                </a:moveTo>
                <a:lnTo>
                  <a:pt x="0" y="0"/>
                </a:lnTo>
                <a:lnTo>
                  <a:pt x="0" y="572654"/>
                </a:lnTo>
                <a:lnTo>
                  <a:pt x="498764" y="572654"/>
                </a:lnTo>
                <a:lnTo>
                  <a:pt x="785091" y="286327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5817" y="56153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9149" y="574880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14326" y="56153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14326" y="56153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37658" y="574880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23380" y="281740"/>
            <a:ext cx="1076325" cy="16325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8618" y="276978"/>
            <a:ext cx="1085850" cy="1642110"/>
          </a:xfrm>
          <a:custGeom>
            <a:avLst/>
            <a:gdLst/>
            <a:ahLst/>
            <a:cxnLst/>
            <a:rect l="l" t="t" r="r" b="b"/>
            <a:pathLst>
              <a:path w="1085850" h="1642110">
                <a:moveTo>
                  <a:pt x="0" y="0"/>
                </a:moveTo>
                <a:lnTo>
                  <a:pt x="1085850" y="0"/>
                </a:lnTo>
                <a:lnTo>
                  <a:pt x="1085850" y="1642059"/>
                </a:lnTo>
                <a:lnTo>
                  <a:pt x="0" y="16420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72704" y="369594"/>
            <a:ext cx="52451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ou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-</a:t>
            </a:r>
            <a:r>
              <a:rPr dirty="0"/>
              <a:t>click</a:t>
            </a:r>
            <a:r>
              <a:rPr spc="-10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pac</a:t>
            </a:r>
            <a:r>
              <a:rPr spc="-10" dirty="0"/>
              <a:t>k</a:t>
            </a:r>
            <a:r>
              <a:rPr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3205" y="2652480"/>
            <a:ext cx="5184218" cy="401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8444" y="2647717"/>
            <a:ext cx="5194300" cy="4026535"/>
          </a:xfrm>
          <a:custGeom>
            <a:avLst/>
            <a:gdLst/>
            <a:ahLst/>
            <a:cxnLst/>
            <a:rect l="l" t="t" r="r" b="b"/>
            <a:pathLst>
              <a:path w="5194300" h="4026534">
                <a:moveTo>
                  <a:pt x="0" y="0"/>
                </a:moveTo>
                <a:lnTo>
                  <a:pt x="5193745" y="0"/>
                </a:lnTo>
                <a:lnTo>
                  <a:pt x="5193745" y="4026127"/>
                </a:lnTo>
                <a:lnTo>
                  <a:pt x="0" y="40261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1535" y="490031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6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1535" y="490031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74702" y="617031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74702" y="617031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552" y="212126"/>
            <a:ext cx="5165435" cy="4016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790" y="207364"/>
            <a:ext cx="5175250" cy="4026535"/>
          </a:xfrm>
          <a:custGeom>
            <a:avLst/>
            <a:gdLst/>
            <a:ahLst/>
            <a:cxnLst/>
            <a:rect l="l" t="t" r="r" b="b"/>
            <a:pathLst>
              <a:path w="5175250" h="4026535">
                <a:moveTo>
                  <a:pt x="0" y="0"/>
                </a:moveTo>
                <a:lnTo>
                  <a:pt x="5174961" y="0"/>
                </a:lnTo>
                <a:lnTo>
                  <a:pt x="5174961" y="4026127"/>
                </a:lnTo>
                <a:lnTo>
                  <a:pt x="0" y="402612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0930" y="4516103"/>
            <a:ext cx="4638973" cy="2152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6167" y="4511340"/>
            <a:ext cx="4648835" cy="2162810"/>
          </a:xfrm>
          <a:custGeom>
            <a:avLst/>
            <a:gdLst/>
            <a:ahLst/>
            <a:cxnLst/>
            <a:rect l="l" t="t" r="r" b="b"/>
            <a:pathLst>
              <a:path w="4648835" h="2162809">
                <a:moveTo>
                  <a:pt x="0" y="0"/>
                </a:moveTo>
                <a:lnTo>
                  <a:pt x="4648499" y="0"/>
                </a:lnTo>
                <a:lnTo>
                  <a:pt x="4648499" y="2162504"/>
                </a:lnTo>
                <a:lnTo>
                  <a:pt x="0" y="216250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030" y="177894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69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30" y="177894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69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6266" y="4859248"/>
            <a:ext cx="1448435" cy="433705"/>
          </a:xfrm>
          <a:custGeom>
            <a:avLst/>
            <a:gdLst/>
            <a:ahLst/>
            <a:cxnLst/>
            <a:rect l="l" t="t" r="r" b="b"/>
            <a:pathLst>
              <a:path w="1448434" h="433704">
                <a:moveTo>
                  <a:pt x="1274655" y="55404"/>
                </a:moveTo>
                <a:lnTo>
                  <a:pt x="0" y="377776"/>
                </a:lnTo>
                <a:lnTo>
                  <a:pt x="14011" y="433181"/>
                </a:lnTo>
                <a:lnTo>
                  <a:pt x="1288668" y="110810"/>
                </a:lnTo>
                <a:lnTo>
                  <a:pt x="1274655" y="55404"/>
                </a:lnTo>
                <a:close/>
              </a:path>
              <a:path w="1448434" h="433704">
                <a:moveTo>
                  <a:pt x="1439376" y="48398"/>
                </a:moveTo>
                <a:lnTo>
                  <a:pt x="1302357" y="48398"/>
                </a:lnTo>
                <a:lnTo>
                  <a:pt x="1316370" y="103804"/>
                </a:lnTo>
                <a:lnTo>
                  <a:pt x="1288668" y="110810"/>
                </a:lnTo>
                <a:lnTo>
                  <a:pt x="1302680" y="166216"/>
                </a:lnTo>
                <a:lnTo>
                  <a:pt x="1439376" y="48398"/>
                </a:lnTo>
                <a:close/>
              </a:path>
              <a:path w="1448434" h="433704">
                <a:moveTo>
                  <a:pt x="1302357" y="48398"/>
                </a:moveTo>
                <a:lnTo>
                  <a:pt x="1274655" y="55404"/>
                </a:lnTo>
                <a:lnTo>
                  <a:pt x="1288668" y="110810"/>
                </a:lnTo>
                <a:lnTo>
                  <a:pt x="1316370" y="103804"/>
                </a:lnTo>
                <a:lnTo>
                  <a:pt x="1302357" y="48398"/>
                </a:lnTo>
                <a:close/>
              </a:path>
              <a:path w="1448434" h="433704">
                <a:moveTo>
                  <a:pt x="1260642" y="0"/>
                </a:moveTo>
                <a:lnTo>
                  <a:pt x="1274655" y="55404"/>
                </a:lnTo>
                <a:lnTo>
                  <a:pt x="1302357" y="48398"/>
                </a:lnTo>
                <a:lnTo>
                  <a:pt x="1439376" y="48398"/>
                </a:lnTo>
                <a:lnTo>
                  <a:pt x="1447878" y="41070"/>
                </a:lnTo>
                <a:lnTo>
                  <a:pt x="1260642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59270" y="365607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9270" y="365607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82602" y="3788944"/>
            <a:ext cx="6487160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39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98034" y="6303544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363" y="191137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174740" y="1183559"/>
            <a:ext cx="397827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600" dirty="0">
                <a:latin typeface="Helvetica Neue"/>
                <a:cs typeface="Helvetica Neue"/>
              </a:rPr>
              <a:t>A</a:t>
            </a:r>
            <a:r>
              <a:rPr sz="2600" spc="5" dirty="0">
                <a:latin typeface="Helvetica Neue"/>
                <a:cs typeface="Helvetica Neue"/>
              </a:rPr>
              <a:t>tt</a:t>
            </a:r>
            <a:r>
              <a:rPr sz="2600" dirty="0">
                <a:latin typeface="Helvetica Neue"/>
                <a:cs typeface="Helvetica Neue"/>
              </a:rPr>
              <a:t>en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io</a:t>
            </a:r>
            <a:r>
              <a:rPr sz="2600" dirty="0">
                <a:latin typeface="Helvetica Neue"/>
                <a:cs typeface="Helvetica Neue"/>
              </a:rPr>
              <a:t>n: no</a:t>
            </a:r>
            <a:r>
              <a:rPr sz="2600" spc="-5" dirty="0">
                <a:latin typeface="Helvetica Neue"/>
                <a:cs typeface="Helvetica Neue"/>
              </a:rPr>
              <a:t> </a:t>
            </a:r>
            <a:r>
              <a:rPr sz="2600" dirty="0">
                <a:latin typeface="Helvetica Neue"/>
                <a:cs typeface="Helvetica Neue"/>
              </a:rPr>
              <a:t>s</a:t>
            </a:r>
            <a:r>
              <a:rPr sz="2600" spc="-5" dirty="0">
                <a:latin typeface="Helvetica Neue"/>
                <a:cs typeface="Helvetica Neue"/>
              </a:rPr>
              <a:t>p</a:t>
            </a:r>
            <a:r>
              <a:rPr sz="2600" dirty="0">
                <a:latin typeface="Helvetica Neue"/>
                <a:cs typeface="Helvetica Neue"/>
              </a:rPr>
              <a:t>aces </a:t>
            </a:r>
            <a:r>
              <a:rPr sz="2600" spc="-5" dirty="0">
                <a:latin typeface="Helvetica Neue"/>
                <a:cs typeface="Helvetica Neue"/>
              </a:rPr>
              <a:t>i</a:t>
            </a:r>
            <a:r>
              <a:rPr sz="2600" dirty="0">
                <a:latin typeface="Helvetica Neue"/>
                <a:cs typeface="Helvetica Neue"/>
              </a:rPr>
              <a:t>n</a:t>
            </a:r>
            <a:r>
              <a:rPr sz="2600" spc="5" dirty="0">
                <a:latin typeface="Helvetica Neue"/>
                <a:cs typeface="Helvetica Neue"/>
              </a:rPr>
              <a:t> t</a:t>
            </a:r>
            <a:r>
              <a:rPr sz="2600" dirty="0">
                <a:latin typeface="Helvetica Neue"/>
                <a:cs typeface="Helvetica Neue"/>
              </a:rPr>
              <a:t>he </a:t>
            </a:r>
            <a:r>
              <a:rPr sz="2600" spc="5" dirty="0">
                <a:latin typeface="Helvetica Neue"/>
                <a:cs typeface="Helvetica Neue"/>
              </a:rPr>
              <a:t>“</a:t>
            </a:r>
            <a:r>
              <a:rPr sz="2600" spc="-10" dirty="0">
                <a:latin typeface="Helvetica Neue"/>
                <a:cs typeface="Helvetica Neue"/>
              </a:rPr>
              <a:t>D</a:t>
            </a:r>
            <a:r>
              <a:rPr sz="2600" dirty="0">
                <a:latin typeface="Helvetica Neue"/>
                <a:cs typeface="Helvetica Neue"/>
              </a:rPr>
              <a:t>es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</a:t>
            </a:r>
            <a:r>
              <a:rPr sz="2600" dirty="0">
                <a:latin typeface="Helvetica Neue"/>
                <a:cs typeface="Helvetica Neue"/>
              </a:rPr>
              <a:t>na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io</a:t>
            </a:r>
            <a:r>
              <a:rPr sz="2600" dirty="0">
                <a:latin typeface="Helvetica Neue"/>
                <a:cs typeface="Helvetica Neue"/>
              </a:rPr>
              <a:t>n</a:t>
            </a:r>
            <a:r>
              <a:rPr sz="2600" spc="5" dirty="0">
                <a:latin typeface="Helvetica Neue"/>
                <a:cs typeface="Helvetica Neue"/>
              </a:rPr>
              <a:t> </a:t>
            </a:r>
            <a:r>
              <a:rPr sz="2600" spc="-5" dirty="0">
                <a:latin typeface="Helvetica Neue"/>
                <a:cs typeface="Helvetica Neue"/>
              </a:rPr>
              <a:t>Fold</a:t>
            </a:r>
            <a:r>
              <a:rPr sz="2600" dirty="0">
                <a:latin typeface="Helvetica Neue"/>
                <a:cs typeface="Helvetica Neue"/>
              </a:rPr>
              <a:t>e</a:t>
            </a:r>
            <a:r>
              <a:rPr sz="2600" spc="-5" dirty="0">
                <a:latin typeface="Helvetica Neue"/>
                <a:cs typeface="Helvetica Neue"/>
              </a:rPr>
              <a:t>r</a:t>
            </a:r>
            <a:r>
              <a:rPr sz="2600" spc="5" dirty="0">
                <a:latin typeface="Helvetica Neue"/>
                <a:cs typeface="Helvetica Neue"/>
              </a:rPr>
              <a:t>”</a:t>
            </a:r>
            <a:r>
              <a:rPr sz="2600" dirty="0">
                <a:latin typeface="Helvetica Neue"/>
                <a:cs typeface="Helvetica Neue"/>
              </a:rPr>
              <a:t>?</a:t>
            </a:r>
            <a:endParaRPr sz="26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04" y="232434"/>
            <a:ext cx="722566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</a:t>
            </a:r>
            <a:r>
              <a:rPr dirty="0"/>
              <a:t>etter to</a:t>
            </a:r>
            <a:r>
              <a:rPr spc="-5" dirty="0"/>
              <a:t> </a:t>
            </a:r>
            <a:r>
              <a:rPr dirty="0"/>
              <a:t>c</a:t>
            </a:r>
            <a:r>
              <a:rPr spc="-5" dirty="0"/>
              <a:t>hoo</a:t>
            </a:r>
            <a:r>
              <a:rPr dirty="0"/>
              <a:t>se the sec</a:t>
            </a:r>
            <a:r>
              <a:rPr spc="-5" dirty="0"/>
              <a:t>on</a:t>
            </a:r>
            <a:r>
              <a:rPr dirty="0"/>
              <a:t>d </a:t>
            </a:r>
            <a:r>
              <a:rPr spc="-5" dirty="0"/>
              <a:t>on</a:t>
            </a:r>
            <a:r>
              <a:rPr dirty="0"/>
              <a:t>e :</a:t>
            </a:r>
            <a:r>
              <a:rPr spc="-5" dirty="0"/>
              <a:t> </a:t>
            </a:r>
            <a:r>
              <a:rPr dirty="0"/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557757" y="2038061"/>
            <a:ext cx="5384547" cy="420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995" y="2033297"/>
            <a:ext cx="5394325" cy="4212590"/>
          </a:xfrm>
          <a:custGeom>
            <a:avLst/>
            <a:gdLst/>
            <a:ahLst/>
            <a:cxnLst/>
            <a:rect l="l" t="t" r="r" b="b"/>
            <a:pathLst>
              <a:path w="5394325" h="4212590">
                <a:moveTo>
                  <a:pt x="0" y="0"/>
                </a:moveTo>
                <a:lnTo>
                  <a:pt x="5394073" y="0"/>
                </a:lnTo>
                <a:lnTo>
                  <a:pt x="5394073" y="4212071"/>
                </a:lnTo>
                <a:lnTo>
                  <a:pt x="0" y="421207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83929" y="2038060"/>
            <a:ext cx="5350624" cy="42025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79166" y="2033297"/>
            <a:ext cx="5360670" cy="4212590"/>
          </a:xfrm>
          <a:custGeom>
            <a:avLst/>
            <a:gdLst/>
            <a:ahLst/>
            <a:cxnLst/>
            <a:rect l="l" t="t" r="r" b="b"/>
            <a:pathLst>
              <a:path w="5360670" h="4212590">
                <a:moveTo>
                  <a:pt x="0" y="0"/>
                </a:moveTo>
                <a:lnTo>
                  <a:pt x="5360150" y="0"/>
                </a:lnTo>
                <a:lnTo>
                  <a:pt x="5360150" y="4212071"/>
                </a:lnTo>
                <a:lnTo>
                  <a:pt x="0" y="421207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3126" y="1099126"/>
            <a:ext cx="545465" cy="730250"/>
          </a:xfrm>
          <a:custGeom>
            <a:avLst/>
            <a:gdLst/>
            <a:ahLst/>
            <a:cxnLst/>
            <a:rect l="l" t="t" r="r" b="b"/>
            <a:pathLst>
              <a:path w="545464" h="730250">
                <a:moveTo>
                  <a:pt x="544946" y="457200"/>
                </a:moveTo>
                <a:lnTo>
                  <a:pt x="0" y="457200"/>
                </a:lnTo>
                <a:lnTo>
                  <a:pt x="272473" y="729673"/>
                </a:lnTo>
                <a:lnTo>
                  <a:pt x="544946" y="457200"/>
                </a:lnTo>
                <a:close/>
              </a:path>
              <a:path w="545464" h="730250">
                <a:moveTo>
                  <a:pt x="408710" y="0"/>
                </a:moveTo>
                <a:lnTo>
                  <a:pt x="136236" y="0"/>
                </a:lnTo>
                <a:lnTo>
                  <a:pt x="136236" y="457200"/>
                </a:lnTo>
                <a:lnTo>
                  <a:pt x="408710" y="457200"/>
                </a:lnTo>
                <a:lnTo>
                  <a:pt x="408710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3126" y="1099126"/>
            <a:ext cx="545465" cy="730250"/>
          </a:xfrm>
          <a:custGeom>
            <a:avLst/>
            <a:gdLst/>
            <a:ahLst/>
            <a:cxnLst/>
            <a:rect l="l" t="t" r="r" b="b"/>
            <a:pathLst>
              <a:path w="545464" h="730250">
                <a:moveTo>
                  <a:pt x="0" y="457200"/>
                </a:moveTo>
                <a:lnTo>
                  <a:pt x="136236" y="457200"/>
                </a:lnTo>
                <a:lnTo>
                  <a:pt x="136236" y="0"/>
                </a:lnTo>
                <a:lnTo>
                  <a:pt x="408709" y="0"/>
                </a:lnTo>
                <a:lnTo>
                  <a:pt x="408709" y="457200"/>
                </a:lnTo>
                <a:lnTo>
                  <a:pt x="544946" y="457200"/>
                </a:lnTo>
                <a:lnTo>
                  <a:pt x="272473" y="729673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297" y="413933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297" y="413933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4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4698" y="4273576"/>
            <a:ext cx="365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68073" y="5667952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8073" y="5667952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06472" y="5800624"/>
            <a:ext cx="3651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06519"/>
            <a:ext cx="10357485" cy="2565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9400"/>
              </a:lnSpc>
            </a:pP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h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 </a:t>
            </a:r>
            <a:r>
              <a:rPr sz="2600" spc="4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oo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k </a:t>
            </a:r>
            <a:r>
              <a:rPr sz="2600" spc="4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ex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en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d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s </a:t>
            </a:r>
            <a:r>
              <a:rPr sz="2600" spc="4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he </a:t>
            </a:r>
            <a:r>
              <a:rPr sz="2600" spc="4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ns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ol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e-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ased </a:t>
            </a:r>
            <a:r>
              <a:rPr sz="2600" spc="3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pp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ach </a:t>
            </a:r>
            <a:r>
              <a:rPr sz="2600" spc="4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o </a:t>
            </a:r>
            <a:r>
              <a:rPr sz="2600" spc="3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ac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ve c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m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u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ng </a:t>
            </a:r>
            <a:r>
              <a:rPr sz="2600" spc="-9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q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ua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li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ve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y </a:t>
            </a:r>
            <a:r>
              <a:rPr sz="2600" spc="-9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new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di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ec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n,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v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idi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ng </a:t>
            </a:r>
            <a:r>
              <a:rPr sz="2600" spc="-9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we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-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ased a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ppli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ca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 </a:t>
            </a:r>
            <a:r>
              <a:rPr sz="2600" spc="1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su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bl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 </a:t>
            </a:r>
            <a:r>
              <a:rPr sz="2600" spc="2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f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r </a:t>
            </a:r>
            <a:r>
              <a:rPr sz="2600" spc="1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ca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u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ri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ng </a:t>
            </a:r>
            <a:r>
              <a:rPr sz="2600" spc="1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he </a:t>
            </a:r>
            <a:r>
              <a:rPr sz="2600" spc="2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wh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 </a:t>
            </a:r>
            <a:r>
              <a:rPr sz="2600" spc="2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m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u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 </a:t>
            </a:r>
            <a:r>
              <a:rPr sz="2600" spc="1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ces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s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: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d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eve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lopi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g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,   </a:t>
            </a:r>
            <a:r>
              <a:rPr sz="2600" spc="-8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do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cu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m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en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g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,   </a:t>
            </a:r>
            <a:r>
              <a:rPr sz="2600" spc="-8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and  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execu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ng   </a:t>
            </a:r>
            <a:r>
              <a:rPr sz="2600" spc="-9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od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e,   </a:t>
            </a:r>
            <a:r>
              <a:rPr sz="2600" spc="-80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as  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we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l   </a:t>
            </a:r>
            <a:r>
              <a:rPr sz="2600" spc="-8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as c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-10" dirty="0">
                <a:solidFill>
                  <a:srgbClr val="B71F79"/>
                </a:solidFill>
                <a:latin typeface="Helvetica Neue"/>
                <a:cs typeface="Helvetica Neue"/>
              </a:rPr>
              <a:t>mm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un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ca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ng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he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esu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l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s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.</a:t>
            </a:r>
            <a:endParaRPr sz="2600">
              <a:latin typeface="Helvetica Neue"/>
              <a:cs typeface="Helvetica Neu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Ne</a:t>
            </a:r>
            <a:r>
              <a:rPr spc="-5" dirty="0"/>
              <a:t>x</a:t>
            </a:r>
            <a:r>
              <a:rPr dirty="0"/>
              <a:t>t…</a:t>
            </a:r>
          </a:p>
        </p:txBody>
      </p:sp>
      <p:sp>
        <p:nvSpPr>
          <p:cNvPr id="3" name="object 3"/>
          <p:cNvSpPr/>
          <p:nvPr/>
        </p:nvSpPr>
        <p:spPr>
          <a:xfrm>
            <a:off x="535708" y="1740766"/>
            <a:ext cx="5246646" cy="406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9561" y="523665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9561" y="523665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946" y="1736003"/>
            <a:ext cx="5256530" cy="4078604"/>
          </a:xfrm>
          <a:prstGeom prst="rect">
            <a:avLst/>
          </a:prstGeom>
          <a:ln w="95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2920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6143" y="1740766"/>
            <a:ext cx="5255492" cy="4068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4616" y="523665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89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94616" y="523665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1381" y="1736003"/>
            <a:ext cx="5265420" cy="4078604"/>
          </a:xfrm>
          <a:prstGeom prst="rect">
            <a:avLst/>
          </a:prstGeom>
          <a:ln w="95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2920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5380" y="1783049"/>
            <a:ext cx="5523346" cy="4294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397" y="550530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4" y="0"/>
                </a:moveTo>
                <a:lnTo>
                  <a:pt x="0" y="0"/>
                </a:lnTo>
                <a:lnTo>
                  <a:pt x="0" y="572655"/>
                </a:lnTo>
                <a:lnTo>
                  <a:pt x="498764" y="572655"/>
                </a:lnTo>
                <a:lnTo>
                  <a:pt x="785091" y="286327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397" y="550530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0618" y="1778287"/>
            <a:ext cx="5533390" cy="4304665"/>
          </a:xfrm>
          <a:prstGeom prst="rect">
            <a:avLst/>
          </a:prstGeom>
          <a:ln w="9525">
            <a:solidFill>
              <a:srgbClr val="7F7F7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2445"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2835" y="2870630"/>
            <a:ext cx="4018279" cy="2157095"/>
          </a:xfrm>
          <a:custGeom>
            <a:avLst/>
            <a:gdLst/>
            <a:ahLst/>
            <a:cxnLst/>
            <a:rect l="l" t="t" r="r" b="b"/>
            <a:pathLst>
              <a:path w="4018279" h="2157095">
                <a:moveTo>
                  <a:pt x="0" y="1078348"/>
                </a:moveTo>
                <a:lnTo>
                  <a:pt x="1078348" y="0"/>
                </a:lnTo>
                <a:lnTo>
                  <a:pt x="1078348" y="539171"/>
                </a:lnTo>
                <a:lnTo>
                  <a:pt x="4017819" y="539171"/>
                </a:lnTo>
                <a:lnTo>
                  <a:pt x="4017819" y="1617519"/>
                </a:lnTo>
                <a:lnTo>
                  <a:pt x="1078348" y="1617519"/>
                </a:lnTo>
                <a:lnTo>
                  <a:pt x="1078348" y="2156691"/>
                </a:lnTo>
                <a:lnTo>
                  <a:pt x="0" y="107834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0748" y="3616043"/>
            <a:ext cx="3200400" cy="69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800"/>
              </a:lnSpc>
            </a:pP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h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s</a:t>
            </a: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e 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two opt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ons </a:t>
            </a: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a</a:t>
            </a:r>
            <a:r>
              <a:rPr sz="2400" b="1" spc="-55" dirty="0">
                <a:solidFill>
                  <a:srgbClr val="B71F79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e 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not 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mp</a:t>
            </a: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o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tant. (opt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i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B71F79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B71F79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on</a:t>
            </a:r>
            <a:r>
              <a:rPr dirty="0"/>
              <a:t>e!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h</a:t>
            </a:r>
            <a:r>
              <a:rPr dirty="0"/>
              <a:t>eck</a:t>
            </a:r>
            <a:r>
              <a:rPr spc="-10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 s</a:t>
            </a:r>
            <a:r>
              <a:rPr spc="-5" dirty="0"/>
              <a:t>u</a:t>
            </a:r>
            <a:r>
              <a:rPr dirty="0"/>
              <a:t>ccess</a:t>
            </a:r>
            <a:r>
              <a:rPr spc="-5" dirty="0"/>
              <a:t> o</a:t>
            </a:r>
            <a:r>
              <a:rPr dirty="0"/>
              <a:t>f</a:t>
            </a:r>
            <a:r>
              <a:rPr spc="-5" dirty="0"/>
              <a:t> 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stallme</a:t>
            </a:r>
            <a:r>
              <a:rPr spc="-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691858" y="1911493"/>
            <a:ext cx="4739120" cy="4312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096" y="1906731"/>
            <a:ext cx="4749165" cy="4322445"/>
          </a:xfrm>
          <a:custGeom>
            <a:avLst/>
            <a:gdLst/>
            <a:ahLst/>
            <a:cxnLst/>
            <a:rect l="l" t="t" r="r" b="b"/>
            <a:pathLst>
              <a:path w="4749165" h="4322445">
                <a:moveTo>
                  <a:pt x="0" y="0"/>
                </a:moveTo>
                <a:lnTo>
                  <a:pt x="4748646" y="0"/>
                </a:lnTo>
                <a:lnTo>
                  <a:pt x="4748646" y="4322323"/>
                </a:lnTo>
                <a:lnTo>
                  <a:pt x="0" y="432232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98629" y="2408381"/>
            <a:ext cx="1007110" cy="794385"/>
          </a:xfrm>
          <a:custGeom>
            <a:avLst/>
            <a:gdLst/>
            <a:ahLst/>
            <a:cxnLst/>
            <a:rect l="l" t="t" r="r" b="b"/>
            <a:pathLst>
              <a:path w="1007110" h="794385">
                <a:moveTo>
                  <a:pt x="397163" y="0"/>
                </a:moveTo>
                <a:lnTo>
                  <a:pt x="0" y="397164"/>
                </a:lnTo>
                <a:lnTo>
                  <a:pt x="397163" y="794326"/>
                </a:lnTo>
                <a:lnTo>
                  <a:pt x="397163" y="595745"/>
                </a:lnTo>
                <a:lnTo>
                  <a:pt x="1006762" y="595745"/>
                </a:lnTo>
                <a:lnTo>
                  <a:pt x="1006762" y="198581"/>
                </a:lnTo>
                <a:lnTo>
                  <a:pt x="397163" y="198581"/>
                </a:lnTo>
                <a:lnTo>
                  <a:pt x="3971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98629" y="2408381"/>
            <a:ext cx="1007110" cy="794385"/>
          </a:xfrm>
          <a:custGeom>
            <a:avLst/>
            <a:gdLst/>
            <a:ahLst/>
            <a:cxnLst/>
            <a:rect l="l" t="t" r="r" b="b"/>
            <a:pathLst>
              <a:path w="1007110" h="794385">
                <a:moveTo>
                  <a:pt x="0" y="397164"/>
                </a:moveTo>
                <a:lnTo>
                  <a:pt x="397163" y="0"/>
                </a:lnTo>
                <a:lnTo>
                  <a:pt x="397163" y="198581"/>
                </a:lnTo>
                <a:lnTo>
                  <a:pt x="1006763" y="198581"/>
                </a:lnTo>
                <a:lnTo>
                  <a:pt x="1006763" y="595745"/>
                </a:lnTo>
                <a:lnTo>
                  <a:pt x="397163" y="595745"/>
                </a:lnTo>
                <a:lnTo>
                  <a:pt x="397163" y="794327"/>
                </a:lnTo>
                <a:lnTo>
                  <a:pt x="0" y="397164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90176" y="2633883"/>
            <a:ext cx="2228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98629" y="5084617"/>
            <a:ext cx="1007110" cy="794385"/>
          </a:xfrm>
          <a:custGeom>
            <a:avLst/>
            <a:gdLst/>
            <a:ahLst/>
            <a:cxnLst/>
            <a:rect l="l" t="t" r="r" b="b"/>
            <a:pathLst>
              <a:path w="1007110" h="794385">
                <a:moveTo>
                  <a:pt x="397164" y="0"/>
                </a:moveTo>
                <a:lnTo>
                  <a:pt x="0" y="397164"/>
                </a:lnTo>
                <a:lnTo>
                  <a:pt x="397164" y="794327"/>
                </a:lnTo>
                <a:lnTo>
                  <a:pt x="397164" y="595745"/>
                </a:lnTo>
                <a:lnTo>
                  <a:pt x="1006763" y="595745"/>
                </a:lnTo>
                <a:lnTo>
                  <a:pt x="1006763" y="198582"/>
                </a:lnTo>
                <a:lnTo>
                  <a:pt x="397164" y="198582"/>
                </a:lnTo>
                <a:lnTo>
                  <a:pt x="3971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98629" y="5084617"/>
            <a:ext cx="1007110" cy="794385"/>
          </a:xfrm>
          <a:custGeom>
            <a:avLst/>
            <a:gdLst/>
            <a:ahLst/>
            <a:cxnLst/>
            <a:rect l="l" t="t" r="r" b="b"/>
            <a:pathLst>
              <a:path w="1007110" h="794385">
                <a:moveTo>
                  <a:pt x="0" y="397164"/>
                </a:moveTo>
                <a:lnTo>
                  <a:pt x="397163" y="0"/>
                </a:lnTo>
                <a:lnTo>
                  <a:pt x="397163" y="198581"/>
                </a:lnTo>
                <a:lnTo>
                  <a:pt x="1006763" y="198581"/>
                </a:lnTo>
                <a:lnTo>
                  <a:pt x="1006763" y="595745"/>
                </a:lnTo>
                <a:lnTo>
                  <a:pt x="397163" y="595745"/>
                </a:lnTo>
                <a:lnTo>
                  <a:pt x="397163" y="794327"/>
                </a:lnTo>
                <a:lnTo>
                  <a:pt x="0" y="397164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61011" y="2000468"/>
            <a:ext cx="2882718" cy="1709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6249" y="1995705"/>
            <a:ext cx="2892425" cy="1719580"/>
          </a:xfrm>
          <a:custGeom>
            <a:avLst/>
            <a:gdLst/>
            <a:ahLst/>
            <a:cxnLst/>
            <a:rect l="l" t="t" r="r" b="b"/>
            <a:pathLst>
              <a:path w="2892425" h="1719579">
                <a:moveTo>
                  <a:pt x="0" y="0"/>
                </a:moveTo>
                <a:lnTo>
                  <a:pt x="2892244" y="0"/>
                </a:lnTo>
                <a:lnTo>
                  <a:pt x="2892244" y="1719476"/>
                </a:lnTo>
                <a:lnTo>
                  <a:pt x="0" y="17194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6800" y="4424682"/>
            <a:ext cx="4436930" cy="2354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02038" y="4419920"/>
            <a:ext cx="4446905" cy="2364740"/>
          </a:xfrm>
          <a:custGeom>
            <a:avLst/>
            <a:gdLst/>
            <a:ahLst/>
            <a:cxnLst/>
            <a:rect l="l" t="t" r="r" b="b"/>
            <a:pathLst>
              <a:path w="4446905" h="2364740">
                <a:moveTo>
                  <a:pt x="0" y="0"/>
                </a:moveTo>
                <a:lnTo>
                  <a:pt x="4446455" y="0"/>
                </a:lnTo>
                <a:lnTo>
                  <a:pt x="4446455" y="2364333"/>
                </a:lnTo>
                <a:lnTo>
                  <a:pt x="0" y="23643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90177" y="4884367"/>
            <a:ext cx="1831339" cy="80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ct val="100000"/>
              </a:lnSpc>
            </a:pP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C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lic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k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d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ai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t…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800" b="1" i="1" spc="1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4192" y="2314903"/>
            <a:ext cx="2419350" cy="1080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g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h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t 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clic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48900"/>
              </a:lnSpc>
              <a:spcBef>
                <a:spcPts val="70"/>
              </a:spcBef>
            </a:pP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R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u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as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an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d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m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inis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at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or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En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t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er</a:t>
            </a:r>
            <a:r>
              <a:rPr sz="1800" b="1" spc="-35" dirty="0">
                <a:solidFill>
                  <a:srgbClr val="B71F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”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o</a:t>
            </a:r>
            <a:r>
              <a:rPr sz="1800" b="1" spc="-5" dirty="0">
                <a:solidFill>
                  <a:srgbClr val="B71F79"/>
                </a:solidFill>
                <a:latin typeface="Times New Roman"/>
                <a:cs typeface="Times New Roman"/>
              </a:rPr>
              <a:t>nd</a:t>
            </a:r>
            <a:r>
              <a:rPr sz="1800" b="1" dirty="0">
                <a:solidFill>
                  <a:srgbClr val="B71F79"/>
                </a:solidFill>
                <a:latin typeface="Times New Roman"/>
                <a:cs typeface="Times New Roman"/>
              </a:rPr>
              <a:t>a list”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142" y="3319097"/>
            <a:ext cx="6405029" cy="339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380" y="3314334"/>
            <a:ext cx="6414770" cy="3409315"/>
          </a:xfrm>
          <a:custGeom>
            <a:avLst/>
            <a:gdLst/>
            <a:ahLst/>
            <a:cxnLst/>
            <a:rect l="l" t="t" r="r" b="b"/>
            <a:pathLst>
              <a:path w="6414770" h="3409315">
                <a:moveTo>
                  <a:pt x="0" y="0"/>
                </a:moveTo>
                <a:lnTo>
                  <a:pt x="6414555" y="0"/>
                </a:lnTo>
                <a:lnTo>
                  <a:pt x="6414555" y="3408862"/>
                </a:lnTo>
                <a:lnTo>
                  <a:pt x="0" y="34088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5653" y="233219"/>
            <a:ext cx="357187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7487" y="1495296"/>
            <a:ext cx="7334399" cy="3873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2724" y="1490534"/>
            <a:ext cx="7344409" cy="3883025"/>
          </a:xfrm>
          <a:custGeom>
            <a:avLst/>
            <a:gdLst/>
            <a:ahLst/>
            <a:cxnLst/>
            <a:rect l="l" t="t" r="r" b="b"/>
            <a:pathLst>
              <a:path w="7344409" h="3883025">
                <a:moveTo>
                  <a:pt x="0" y="0"/>
                </a:moveTo>
                <a:lnTo>
                  <a:pt x="7343925" y="0"/>
                </a:lnTo>
                <a:lnTo>
                  <a:pt x="7343925" y="3883005"/>
                </a:lnTo>
                <a:lnTo>
                  <a:pt x="0" y="388300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9069" y="4510985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09" h="429260">
                <a:moveTo>
                  <a:pt x="335324" y="0"/>
                </a:moveTo>
                <a:lnTo>
                  <a:pt x="0" y="0"/>
                </a:lnTo>
                <a:lnTo>
                  <a:pt x="0" y="428895"/>
                </a:lnTo>
                <a:lnTo>
                  <a:pt x="335324" y="428895"/>
                </a:lnTo>
                <a:lnTo>
                  <a:pt x="549771" y="214447"/>
                </a:lnTo>
                <a:lnTo>
                  <a:pt x="33532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9069" y="4510985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09" h="429260">
                <a:moveTo>
                  <a:pt x="0" y="0"/>
                </a:moveTo>
                <a:lnTo>
                  <a:pt x="335324" y="0"/>
                </a:lnTo>
                <a:lnTo>
                  <a:pt x="549772" y="214448"/>
                </a:lnTo>
                <a:lnTo>
                  <a:pt x="335324" y="428896"/>
                </a:lnTo>
                <a:lnTo>
                  <a:pt x="0" y="4288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9268" y="5671401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10" h="429260">
                <a:moveTo>
                  <a:pt x="335324" y="0"/>
                </a:moveTo>
                <a:lnTo>
                  <a:pt x="0" y="0"/>
                </a:lnTo>
                <a:lnTo>
                  <a:pt x="0" y="428896"/>
                </a:lnTo>
                <a:lnTo>
                  <a:pt x="335324" y="428896"/>
                </a:lnTo>
                <a:lnTo>
                  <a:pt x="549771" y="214448"/>
                </a:lnTo>
                <a:lnTo>
                  <a:pt x="33532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9268" y="5671401"/>
            <a:ext cx="549910" cy="429259"/>
          </a:xfrm>
          <a:custGeom>
            <a:avLst/>
            <a:gdLst/>
            <a:ahLst/>
            <a:cxnLst/>
            <a:rect l="l" t="t" r="r" b="b"/>
            <a:pathLst>
              <a:path w="549910" h="429260">
                <a:moveTo>
                  <a:pt x="0" y="0"/>
                </a:moveTo>
                <a:lnTo>
                  <a:pt x="335324" y="0"/>
                </a:lnTo>
                <a:lnTo>
                  <a:pt x="549772" y="214448"/>
                </a:lnTo>
                <a:lnTo>
                  <a:pt x="335324" y="428896"/>
                </a:lnTo>
                <a:lnTo>
                  <a:pt x="0" y="42889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spc="-5" dirty="0"/>
              <a:t>n</a:t>
            </a:r>
            <a:r>
              <a:rPr dirty="0"/>
              <a:t>j</a:t>
            </a:r>
            <a:r>
              <a:rPr spc="-5" dirty="0"/>
              <a:t>o</a:t>
            </a:r>
            <a:r>
              <a:rPr dirty="0"/>
              <a:t>y!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6323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Changing Default Browser(Win), Optional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91686" y="640412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5D5027-3428-0440-AFB3-F73DDB452E6A}"/>
              </a:ext>
            </a:extLst>
          </p:cNvPr>
          <p:cNvSpPr/>
          <p:nvPr/>
        </p:nvSpPr>
        <p:spPr>
          <a:xfrm>
            <a:off x="381000" y="41435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support.microsoft.com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-us/windows/change-your-default-browser-in-windows-10-020c58c6-7d77-797a-b74e-8f07946c5db6#:~:text=Select%20the%20Start%20button%2C%20and,Microsoft%20Edge%20or%20another%20browser.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84A72-AB6F-4646-B545-ECC9D350AB81}"/>
              </a:ext>
            </a:extLst>
          </p:cNvPr>
          <p:cNvSpPr/>
          <p:nvPr/>
        </p:nvSpPr>
        <p:spPr>
          <a:xfrm>
            <a:off x="7549679" y="1915223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Opening </a:t>
            </a:r>
            <a:r>
              <a:rPr lang="en-US" dirty="0" err="1"/>
              <a:t>Jupyter</a:t>
            </a:r>
            <a:r>
              <a:rPr lang="en-US" dirty="0"/>
              <a:t> notebook in</a:t>
            </a:r>
          </a:p>
          <a:p>
            <a:r>
              <a:rPr lang="en-US" dirty="0"/>
              <a:t>your web browser of choice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B353A-06FD-704F-9F5D-8C330FE7069F}"/>
              </a:ext>
            </a:extLst>
          </p:cNvPr>
          <p:cNvSpPr/>
          <p:nvPr/>
        </p:nvSpPr>
        <p:spPr>
          <a:xfrm>
            <a:off x="381000" y="5707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support.google.com</a:t>
            </a:r>
            <a:r>
              <a:rPr lang="en-US" dirty="0"/>
              <a:t>/chrome/answer/95417?co=GENIE.Platform%3DDesktop&amp;hl=</a:t>
            </a:r>
            <a:r>
              <a:rPr lang="en-US" dirty="0" err="1"/>
              <a:t>en</a:t>
            </a:r>
            <a:endParaRPr lang="en-US" dirty="0"/>
          </a:p>
        </p:txBody>
      </p:sp>
      <p:pic>
        <p:nvPicPr>
          <p:cNvPr id="3074" name="Picture 2" descr="How To Open Control Panel In Windows 10">
            <a:extLst>
              <a:ext uri="{FF2B5EF4-FFF2-40B4-BE49-F238E27FC236}">
                <a16:creationId xmlns:a16="http://schemas.microsoft.com/office/drawing/2014/main" id="{04EC0628-11A8-DC4A-BA06-DAE4D24E2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7295"/>
            <a:ext cx="4953000" cy="277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58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909" y="1825625"/>
            <a:ext cx="9636179" cy="4351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3147" y="1820862"/>
            <a:ext cx="9646285" cy="4361180"/>
          </a:xfrm>
          <a:custGeom>
            <a:avLst/>
            <a:gdLst/>
            <a:ahLst/>
            <a:cxnLst/>
            <a:rect l="l" t="t" r="r" b="b"/>
            <a:pathLst>
              <a:path w="9646285" h="4361180">
                <a:moveTo>
                  <a:pt x="0" y="0"/>
                </a:moveTo>
                <a:lnTo>
                  <a:pt x="9645706" y="0"/>
                </a:lnTo>
                <a:lnTo>
                  <a:pt x="9645706" y="4360863"/>
                </a:lnTo>
                <a:lnTo>
                  <a:pt x="0" y="436086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0264" y="242744"/>
            <a:ext cx="3409950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34" y="0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Or j</a:t>
            </a:r>
            <a:r>
              <a:rPr spc="-5" dirty="0"/>
              <a:t>u</a:t>
            </a:r>
            <a:r>
              <a:rPr dirty="0"/>
              <a:t>st click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4708" y="1449000"/>
            <a:ext cx="4002580" cy="395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04" y="259866"/>
            <a:ext cx="342392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34770" algn="l"/>
              </a:tabLst>
            </a:pP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stall	A</a:t>
            </a:r>
            <a:r>
              <a:rPr spc="-5" dirty="0"/>
              <a:t>n</a:t>
            </a:r>
            <a:r>
              <a:rPr dirty="0"/>
              <a:t>ac</a:t>
            </a:r>
            <a:r>
              <a:rPr spc="-5" dirty="0"/>
              <a:t>on</a:t>
            </a:r>
            <a:r>
              <a:rPr dirty="0"/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1458" y="432011"/>
            <a:ext cx="6656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</a:rPr>
              <a:t>h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</a:rPr>
              <a:t>tt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</a:rPr>
              <a:t>ps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</a:rPr>
              <a:t>: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</a:rPr>
              <a:t>//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ww</a:t>
            </a:r>
            <a:r>
              <a:rPr sz="2000" u="sng" spc="-114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.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anaconda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.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co</a:t>
            </a:r>
            <a:r>
              <a:rPr sz="2000" u="sng" spc="-1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m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/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p</a:t>
            </a:r>
            <a:r>
              <a:rPr sz="2000" u="sng" spc="-40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r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oduc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t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s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/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nd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v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dua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l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#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spc="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i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ndo</a:t>
            </a:r>
            <a:r>
              <a:rPr sz="2000" u="sng" spc="-5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w</a:t>
            </a:r>
            <a:r>
              <a:rPr sz="2000" u="sng" dirty="0">
                <a:solidFill>
                  <a:srgbClr val="B71F79"/>
                </a:solidFill>
                <a:latin typeface="Helvetica Neue"/>
                <a:cs typeface="Helvetica Neue"/>
                <a:hlinkClick r:id="rId2"/>
              </a:rPr>
              <a:t>s/</a:t>
            </a:r>
            <a:endParaRPr sz="2000">
              <a:latin typeface="Helvetica Neue"/>
              <a:cs typeface="Helvetica Neu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7627" y="237600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7627" y="237600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20959" y="372136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00438" y="1110908"/>
            <a:ext cx="9769285" cy="561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5676" y="1106145"/>
            <a:ext cx="9779000" cy="5626100"/>
          </a:xfrm>
          <a:custGeom>
            <a:avLst/>
            <a:gdLst/>
            <a:ahLst/>
            <a:cxnLst/>
            <a:rect l="l" t="t" r="r" b="b"/>
            <a:pathLst>
              <a:path w="9779000" h="5626100">
                <a:moveTo>
                  <a:pt x="0" y="0"/>
                </a:moveTo>
                <a:lnTo>
                  <a:pt x="9778810" y="0"/>
                </a:lnTo>
                <a:lnTo>
                  <a:pt x="9778810" y="5625525"/>
                </a:lnTo>
                <a:lnTo>
                  <a:pt x="0" y="5625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6301" y="322839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4" y="0"/>
                </a:moveTo>
                <a:lnTo>
                  <a:pt x="0" y="0"/>
                </a:lnTo>
                <a:lnTo>
                  <a:pt x="0" y="572655"/>
                </a:lnTo>
                <a:lnTo>
                  <a:pt x="498764" y="572655"/>
                </a:lnTo>
                <a:lnTo>
                  <a:pt x="785091" y="286327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6301" y="3228399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77810" y="3362224"/>
            <a:ext cx="716597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425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Go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he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bo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tt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m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and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ch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se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 t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he</a:t>
            </a:r>
            <a:r>
              <a:rPr sz="2600" spc="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p</a:t>
            </a:r>
            <a:r>
              <a:rPr sz="2600" spc="-5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op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er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 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ve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r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s</a:t>
            </a:r>
            <a:r>
              <a:rPr sz="2600" spc="-5" dirty="0">
                <a:solidFill>
                  <a:srgbClr val="B71F79"/>
                </a:solidFill>
                <a:latin typeface="Helvetica Neue"/>
                <a:cs typeface="Helvetica Neue"/>
              </a:rPr>
              <a:t>io</a:t>
            </a:r>
            <a:r>
              <a:rPr sz="2600" dirty="0">
                <a:solidFill>
                  <a:srgbClr val="B71F79"/>
                </a:solidFill>
                <a:latin typeface="Helvetica Neue"/>
                <a:cs typeface="Helvetica Neue"/>
              </a:rPr>
              <a:t>n</a:t>
            </a:r>
            <a:endParaRPr sz="26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W</a:t>
            </a:r>
            <a:r>
              <a:rPr dirty="0"/>
              <a:t>aiting</a:t>
            </a:r>
            <a:r>
              <a:rPr spc="-5" dirty="0"/>
              <a:t> fo</a:t>
            </a:r>
            <a:r>
              <a:rPr dirty="0"/>
              <a:t>r d</a:t>
            </a:r>
            <a:r>
              <a:rPr spc="-5" dirty="0"/>
              <a:t>ow</a:t>
            </a:r>
            <a:r>
              <a:rPr dirty="0"/>
              <a:t>nl</a:t>
            </a:r>
            <a:r>
              <a:rPr spc="-5" dirty="0"/>
              <a:t>o</a:t>
            </a:r>
            <a:r>
              <a:rPr dirty="0"/>
              <a:t>adin</a:t>
            </a:r>
            <a:r>
              <a:rPr spc="-5" dirty="0"/>
              <a:t>g</a:t>
            </a:r>
            <a:r>
              <a:rPr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153244" y="2579541"/>
            <a:ext cx="8649793" cy="427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8481" y="2574779"/>
            <a:ext cx="8659495" cy="4283710"/>
          </a:xfrm>
          <a:custGeom>
            <a:avLst/>
            <a:gdLst/>
            <a:ahLst/>
            <a:cxnLst/>
            <a:rect l="l" t="t" r="r" b="b"/>
            <a:pathLst>
              <a:path w="8659495" h="4283709">
                <a:moveTo>
                  <a:pt x="0" y="0"/>
                </a:moveTo>
                <a:lnTo>
                  <a:pt x="8659318" y="0"/>
                </a:lnTo>
                <a:lnTo>
                  <a:pt x="8659318" y="428322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481" y="2574779"/>
            <a:ext cx="0" cy="4283710"/>
          </a:xfrm>
          <a:custGeom>
            <a:avLst/>
            <a:gdLst/>
            <a:ahLst/>
            <a:cxnLst/>
            <a:rect l="l" t="t" r="r" b="b"/>
            <a:pathLst>
              <a:path h="4283709">
                <a:moveTo>
                  <a:pt x="0" y="4283220"/>
                </a:moveTo>
                <a:lnTo>
                  <a:pt x="0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6727" y="1149363"/>
            <a:ext cx="7222836" cy="32615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51965" y="1144601"/>
            <a:ext cx="7232650" cy="3271520"/>
          </a:xfrm>
          <a:custGeom>
            <a:avLst/>
            <a:gdLst/>
            <a:ahLst/>
            <a:cxnLst/>
            <a:rect l="l" t="t" r="r" b="b"/>
            <a:pathLst>
              <a:path w="7232650" h="3271520">
                <a:moveTo>
                  <a:pt x="0" y="0"/>
                </a:moveTo>
                <a:lnTo>
                  <a:pt x="7232361" y="0"/>
                </a:lnTo>
                <a:lnTo>
                  <a:pt x="7232361" y="3271087"/>
                </a:lnTo>
                <a:lnTo>
                  <a:pt x="0" y="32710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04" y="369594"/>
            <a:ext cx="52451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ou</a:t>
            </a:r>
            <a:r>
              <a:rPr dirty="0"/>
              <a:t>b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-</a:t>
            </a:r>
            <a:r>
              <a:rPr dirty="0"/>
              <a:t>click</a:t>
            </a:r>
            <a:r>
              <a:rPr spc="-10" dirty="0"/>
              <a:t> </a:t>
            </a:r>
            <a:r>
              <a:rPr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spc="5" dirty="0"/>
              <a:t> </a:t>
            </a:r>
            <a:r>
              <a:rPr dirty="0"/>
              <a:t>pac</a:t>
            </a:r>
            <a:r>
              <a:rPr spc="-10" dirty="0"/>
              <a:t>k</a:t>
            </a:r>
            <a:r>
              <a:rPr dirty="0"/>
              <a:t>a</a:t>
            </a:r>
            <a:r>
              <a:rPr spc="-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227453" y="29574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498764" y="0"/>
                </a:moveTo>
                <a:lnTo>
                  <a:pt x="0" y="0"/>
                </a:lnTo>
                <a:lnTo>
                  <a:pt x="0" y="572654"/>
                </a:lnTo>
                <a:lnTo>
                  <a:pt x="498764" y="572654"/>
                </a:lnTo>
                <a:lnTo>
                  <a:pt x="785091" y="286326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27453" y="29574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69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0785" y="43004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815" y="1369176"/>
            <a:ext cx="5831463" cy="4119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52" y="1364413"/>
            <a:ext cx="5841365" cy="4129404"/>
          </a:xfrm>
          <a:custGeom>
            <a:avLst/>
            <a:gdLst/>
            <a:ahLst/>
            <a:cxnLst/>
            <a:rect l="l" t="t" r="r" b="b"/>
            <a:pathLst>
              <a:path w="5841365" h="4129404">
                <a:moveTo>
                  <a:pt x="0" y="0"/>
                </a:moveTo>
                <a:lnTo>
                  <a:pt x="5840989" y="0"/>
                </a:lnTo>
                <a:lnTo>
                  <a:pt x="5840989" y="4129172"/>
                </a:lnTo>
                <a:lnTo>
                  <a:pt x="0" y="412917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8508" y="2059285"/>
            <a:ext cx="6116209" cy="43208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3746" y="2054522"/>
            <a:ext cx="6125845" cy="4330700"/>
          </a:xfrm>
          <a:custGeom>
            <a:avLst/>
            <a:gdLst/>
            <a:ahLst/>
            <a:cxnLst/>
            <a:rect l="l" t="t" r="r" b="b"/>
            <a:pathLst>
              <a:path w="6125845" h="4330700">
                <a:moveTo>
                  <a:pt x="0" y="0"/>
                </a:moveTo>
                <a:lnTo>
                  <a:pt x="6125735" y="0"/>
                </a:lnTo>
                <a:lnTo>
                  <a:pt x="6125735" y="4330331"/>
                </a:lnTo>
                <a:lnTo>
                  <a:pt x="0" y="433033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38535" y="187365"/>
            <a:ext cx="1422400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33773" y="182603"/>
            <a:ext cx="1431925" cy="1457325"/>
          </a:xfrm>
          <a:custGeom>
            <a:avLst/>
            <a:gdLst/>
            <a:ahLst/>
            <a:cxnLst/>
            <a:rect l="l" t="t" r="r" b="b"/>
            <a:pathLst>
              <a:path w="1431925" h="1457325">
                <a:moveTo>
                  <a:pt x="0" y="0"/>
                </a:moveTo>
                <a:lnTo>
                  <a:pt x="1431925" y="0"/>
                </a:lnTo>
                <a:lnTo>
                  <a:pt x="1431925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6129" y="4963061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89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6129" y="4963061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55466" y="586472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55466" y="586472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49460" y="5096536"/>
            <a:ext cx="6323965" cy="1232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65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90" y="1258280"/>
            <a:ext cx="5703377" cy="4029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727" y="1253518"/>
            <a:ext cx="5713095" cy="4039235"/>
          </a:xfrm>
          <a:custGeom>
            <a:avLst/>
            <a:gdLst/>
            <a:ahLst/>
            <a:cxnLst/>
            <a:rect l="l" t="t" r="r" b="b"/>
            <a:pathLst>
              <a:path w="5713095" h="4039235">
                <a:moveTo>
                  <a:pt x="0" y="0"/>
                </a:moveTo>
                <a:lnTo>
                  <a:pt x="5712903" y="0"/>
                </a:lnTo>
                <a:lnTo>
                  <a:pt x="5712903" y="4038686"/>
                </a:lnTo>
                <a:lnTo>
                  <a:pt x="0" y="40386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5140" y="477677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4" y="0"/>
                </a:moveTo>
                <a:lnTo>
                  <a:pt x="0" y="0"/>
                </a:lnTo>
                <a:lnTo>
                  <a:pt x="0" y="572655"/>
                </a:lnTo>
                <a:lnTo>
                  <a:pt x="498764" y="572655"/>
                </a:lnTo>
                <a:lnTo>
                  <a:pt x="785091" y="286327"/>
                </a:lnTo>
                <a:lnTo>
                  <a:pt x="498764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5140" y="4776778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8357" y="2034597"/>
            <a:ext cx="6256152" cy="4398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53595" y="2029834"/>
            <a:ext cx="6266180" cy="4408170"/>
          </a:xfrm>
          <a:custGeom>
            <a:avLst/>
            <a:gdLst/>
            <a:ahLst/>
            <a:cxnLst/>
            <a:rect l="l" t="t" r="r" b="b"/>
            <a:pathLst>
              <a:path w="6266180" h="4408170">
                <a:moveTo>
                  <a:pt x="0" y="0"/>
                </a:moveTo>
                <a:lnTo>
                  <a:pt x="6265677" y="0"/>
                </a:lnTo>
                <a:lnTo>
                  <a:pt x="6265677" y="4407912"/>
                </a:lnTo>
                <a:lnTo>
                  <a:pt x="0" y="44079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236858" y="591480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36858" y="5914807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8472" y="4910608"/>
            <a:ext cx="6436360" cy="146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174740" y="1183559"/>
            <a:ext cx="3978275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10"/>
              </a:lnSpc>
            </a:pPr>
            <a:r>
              <a:rPr sz="2600" dirty="0">
                <a:latin typeface="Helvetica Neue"/>
                <a:cs typeface="Helvetica Neue"/>
              </a:rPr>
              <a:t>A</a:t>
            </a:r>
            <a:r>
              <a:rPr sz="2600" spc="5" dirty="0">
                <a:latin typeface="Helvetica Neue"/>
                <a:cs typeface="Helvetica Neue"/>
              </a:rPr>
              <a:t>tt</a:t>
            </a:r>
            <a:r>
              <a:rPr sz="2600" dirty="0">
                <a:latin typeface="Helvetica Neue"/>
                <a:cs typeface="Helvetica Neue"/>
              </a:rPr>
              <a:t>en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io</a:t>
            </a:r>
            <a:r>
              <a:rPr sz="2600" dirty="0">
                <a:latin typeface="Helvetica Neue"/>
                <a:cs typeface="Helvetica Neue"/>
              </a:rPr>
              <a:t>n: no</a:t>
            </a:r>
            <a:r>
              <a:rPr sz="2600" spc="-5" dirty="0">
                <a:latin typeface="Helvetica Neue"/>
                <a:cs typeface="Helvetica Neue"/>
              </a:rPr>
              <a:t> </a:t>
            </a:r>
            <a:r>
              <a:rPr sz="2600" dirty="0">
                <a:latin typeface="Helvetica Neue"/>
                <a:cs typeface="Helvetica Neue"/>
              </a:rPr>
              <a:t>s</a:t>
            </a:r>
            <a:r>
              <a:rPr sz="2600" spc="-5" dirty="0">
                <a:latin typeface="Helvetica Neue"/>
                <a:cs typeface="Helvetica Neue"/>
              </a:rPr>
              <a:t>p</a:t>
            </a:r>
            <a:r>
              <a:rPr sz="2600" dirty="0">
                <a:latin typeface="Helvetica Neue"/>
                <a:cs typeface="Helvetica Neue"/>
              </a:rPr>
              <a:t>aces </a:t>
            </a:r>
            <a:r>
              <a:rPr sz="2600" spc="-5" dirty="0">
                <a:latin typeface="Helvetica Neue"/>
                <a:cs typeface="Helvetica Neue"/>
              </a:rPr>
              <a:t>i</a:t>
            </a:r>
            <a:r>
              <a:rPr sz="2600" dirty="0">
                <a:latin typeface="Helvetica Neue"/>
                <a:cs typeface="Helvetica Neue"/>
              </a:rPr>
              <a:t>n</a:t>
            </a:r>
            <a:r>
              <a:rPr sz="2600" spc="5" dirty="0">
                <a:latin typeface="Helvetica Neue"/>
                <a:cs typeface="Helvetica Neue"/>
              </a:rPr>
              <a:t> t</a:t>
            </a:r>
            <a:r>
              <a:rPr sz="2600" dirty="0">
                <a:latin typeface="Helvetica Neue"/>
                <a:cs typeface="Helvetica Neue"/>
              </a:rPr>
              <a:t>he </a:t>
            </a:r>
            <a:r>
              <a:rPr sz="2600" spc="5" dirty="0">
                <a:latin typeface="Helvetica Neue"/>
                <a:cs typeface="Helvetica Neue"/>
              </a:rPr>
              <a:t>“</a:t>
            </a:r>
            <a:r>
              <a:rPr sz="2600" spc="-10" dirty="0">
                <a:latin typeface="Helvetica Neue"/>
                <a:cs typeface="Helvetica Neue"/>
              </a:rPr>
              <a:t>D</a:t>
            </a:r>
            <a:r>
              <a:rPr sz="2600" dirty="0">
                <a:latin typeface="Helvetica Neue"/>
                <a:cs typeface="Helvetica Neue"/>
              </a:rPr>
              <a:t>es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</a:t>
            </a:r>
            <a:r>
              <a:rPr sz="2600" dirty="0">
                <a:latin typeface="Helvetica Neue"/>
                <a:cs typeface="Helvetica Neue"/>
              </a:rPr>
              <a:t>na</a:t>
            </a:r>
            <a:r>
              <a:rPr sz="2600" spc="5" dirty="0">
                <a:latin typeface="Helvetica Neue"/>
                <a:cs typeface="Helvetica Neue"/>
              </a:rPr>
              <a:t>t</a:t>
            </a:r>
            <a:r>
              <a:rPr sz="2600" spc="-5" dirty="0">
                <a:latin typeface="Helvetica Neue"/>
                <a:cs typeface="Helvetica Neue"/>
              </a:rPr>
              <a:t>io</a:t>
            </a:r>
            <a:r>
              <a:rPr sz="2600" dirty="0">
                <a:latin typeface="Helvetica Neue"/>
                <a:cs typeface="Helvetica Neue"/>
              </a:rPr>
              <a:t>n</a:t>
            </a:r>
            <a:r>
              <a:rPr sz="2600" spc="5" dirty="0">
                <a:latin typeface="Helvetica Neue"/>
                <a:cs typeface="Helvetica Neue"/>
              </a:rPr>
              <a:t> </a:t>
            </a:r>
            <a:r>
              <a:rPr sz="2600" spc="-5" dirty="0">
                <a:latin typeface="Helvetica Neue"/>
                <a:cs typeface="Helvetica Neue"/>
              </a:rPr>
              <a:t>Fold</a:t>
            </a:r>
            <a:r>
              <a:rPr sz="2600" dirty="0">
                <a:latin typeface="Helvetica Neue"/>
                <a:cs typeface="Helvetica Neue"/>
              </a:rPr>
              <a:t>e</a:t>
            </a:r>
            <a:r>
              <a:rPr sz="2600" spc="-5" dirty="0">
                <a:latin typeface="Helvetica Neue"/>
                <a:cs typeface="Helvetica Neue"/>
              </a:rPr>
              <a:t>r</a:t>
            </a:r>
            <a:r>
              <a:rPr sz="2600" spc="5" dirty="0">
                <a:latin typeface="Helvetica Neue"/>
                <a:cs typeface="Helvetica Neue"/>
              </a:rPr>
              <a:t>”</a:t>
            </a:r>
            <a:r>
              <a:rPr sz="2600" dirty="0">
                <a:latin typeface="Helvetica Neue"/>
                <a:cs typeface="Helvetica Neue"/>
              </a:rPr>
              <a:t>?</a:t>
            </a:r>
            <a:endParaRPr sz="2600">
              <a:latin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59270" y="365607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91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59270" y="3656073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138" y="1249796"/>
            <a:ext cx="5936615" cy="4173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8545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138" y="1249796"/>
            <a:ext cx="5936371" cy="4173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76" y="1245034"/>
            <a:ext cx="5946140" cy="4183379"/>
          </a:xfrm>
          <a:custGeom>
            <a:avLst/>
            <a:gdLst/>
            <a:ahLst/>
            <a:cxnLst/>
            <a:rect l="l" t="t" r="r" b="b"/>
            <a:pathLst>
              <a:path w="5946140" h="4183379">
                <a:moveTo>
                  <a:pt x="0" y="0"/>
                </a:moveTo>
                <a:lnTo>
                  <a:pt x="5945897" y="0"/>
                </a:lnTo>
                <a:lnTo>
                  <a:pt x="5945897" y="4183090"/>
                </a:lnTo>
                <a:lnTo>
                  <a:pt x="0" y="41830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39516" y="4910160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5"/>
                </a:lnTo>
                <a:lnTo>
                  <a:pt x="498763" y="572655"/>
                </a:lnTo>
                <a:lnTo>
                  <a:pt x="785089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9516" y="4910160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62848" y="5044720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37512" y="2250432"/>
            <a:ext cx="5936372" cy="4173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32750" y="2245670"/>
            <a:ext cx="5946140" cy="4183379"/>
          </a:xfrm>
          <a:custGeom>
            <a:avLst/>
            <a:gdLst/>
            <a:ahLst/>
            <a:cxnLst/>
            <a:rect l="l" t="t" r="r" b="b"/>
            <a:pathLst>
              <a:path w="5946140" h="4183379">
                <a:moveTo>
                  <a:pt x="0" y="0"/>
                </a:moveTo>
                <a:lnTo>
                  <a:pt x="5945897" y="0"/>
                </a:lnTo>
                <a:lnTo>
                  <a:pt x="5945897" y="4183090"/>
                </a:lnTo>
                <a:lnTo>
                  <a:pt x="0" y="418309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-8589"/>
            <a:ext cx="10515600" cy="1325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5" dirty="0"/>
              <a:t>on</a:t>
            </a:r>
            <a:r>
              <a:rPr dirty="0"/>
              <a:t>e!</a:t>
            </a:r>
          </a:p>
        </p:txBody>
      </p:sp>
      <p:sp>
        <p:nvSpPr>
          <p:cNvPr id="3" name="object 3"/>
          <p:cNvSpPr/>
          <p:nvPr/>
        </p:nvSpPr>
        <p:spPr>
          <a:xfrm>
            <a:off x="193964" y="942108"/>
            <a:ext cx="11785600" cy="37465"/>
          </a:xfrm>
          <a:custGeom>
            <a:avLst/>
            <a:gdLst/>
            <a:ahLst/>
            <a:cxnLst/>
            <a:rect l="l" t="t" r="r" b="b"/>
            <a:pathLst>
              <a:path w="11785600" h="37465">
                <a:moveTo>
                  <a:pt x="0" y="36946"/>
                </a:moveTo>
                <a:lnTo>
                  <a:pt x="11785600" y="0"/>
                </a:lnTo>
              </a:path>
            </a:pathLst>
          </a:custGeom>
          <a:ln w="38100">
            <a:solidFill>
              <a:srgbClr val="B7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88" y="1181698"/>
            <a:ext cx="5934962" cy="4172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26" y="1176935"/>
            <a:ext cx="5944870" cy="4182110"/>
          </a:xfrm>
          <a:custGeom>
            <a:avLst/>
            <a:gdLst/>
            <a:ahLst/>
            <a:cxnLst/>
            <a:rect l="l" t="t" r="r" b="b"/>
            <a:pathLst>
              <a:path w="5944870" h="4182110">
                <a:moveTo>
                  <a:pt x="0" y="0"/>
                </a:moveTo>
                <a:lnTo>
                  <a:pt x="5944488" y="0"/>
                </a:lnTo>
                <a:lnTo>
                  <a:pt x="5944488" y="4182099"/>
                </a:lnTo>
                <a:lnTo>
                  <a:pt x="0" y="41820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497" y="2575592"/>
            <a:ext cx="6003011" cy="4220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06735" y="2570829"/>
            <a:ext cx="6012815" cy="4230370"/>
          </a:xfrm>
          <a:custGeom>
            <a:avLst/>
            <a:gdLst/>
            <a:ahLst/>
            <a:cxnLst/>
            <a:rect l="l" t="t" r="r" b="b"/>
            <a:pathLst>
              <a:path w="6012815" h="4230370">
                <a:moveTo>
                  <a:pt x="0" y="0"/>
                </a:moveTo>
                <a:lnTo>
                  <a:pt x="6012537" y="0"/>
                </a:lnTo>
                <a:lnTo>
                  <a:pt x="6012537" y="4229941"/>
                </a:lnTo>
                <a:lnTo>
                  <a:pt x="0" y="42299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68354" y="62698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498763" y="0"/>
                </a:moveTo>
                <a:lnTo>
                  <a:pt x="0" y="0"/>
                </a:lnTo>
                <a:lnTo>
                  <a:pt x="0" y="572654"/>
                </a:lnTo>
                <a:lnTo>
                  <a:pt x="498763" y="572654"/>
                </a:lnTo>
                <a:lnTo>
                  <a:pt x="785089" y="286327"/>
                </a:lnTo>
                <a:lnTo>
                  <a:pt x="498763" y="0"/>
                </a:lnTo>
                <a:close/>
              </a:path>
            </a:pathLst>
          </a:custGeom>
          <a:solidFill>
            <a:srgbClr val="B71F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8354" y="6269846"/>
            <a:ext cx="785495" cy="572770"/>
          </a:xfrm>
          <a:custGeom>
            <a:avLst/>
            <a:gdLst/>
            <a:ahLst/>
            <a:cxnLst/>
            <a:rect l="l" t="t" r="r" b="b"/>
            <a:pathLst>
              <a:path w="785495" h="572770">
                <a:moveTo>
                  <a:pt x="0" y="0"/>
                </a:moveTo>
                <a:lnTo>
                  <a:pt x="498763" y="0"/>
                </a:lnTo>
                <a:lnTo>
                  <a:pt x="785091" y="286327"/>
                </a:lnTo>
                <a:lnTo>
                  <a:pt x="498763" y="572655"/>
                </a:lnTo>
                <a:lnTo>
                  <a:pt x="0" y="57265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91686" y="6404128"/>
            <a:ext cx="1949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458</Words>
  <Application>Microsoft Macintosh PowerPoint</Application>
  <PresentationFormat>Widescreen</PresentationFormat>
  <Paragraphs>110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Helvetica Neue</vt:lpstr>
      <vt:lpstr>Times New Roman</vt:lpstr>
      <vt:lpstr>Office Theme</vt:lpstr>
      <vt:lpstr>Steps to Install Jupyter Notebook</vt:lpstr>
      <vt:lpstr>PowerPoint Presentation</vt:lpstr>
      <vt:lpstr>PowerPoint Presentation</vt:lpstr>
      <vt:lpstr>Install Anaconda</vt:lpstr>
      <vt:lpstr>Waiting for downloading…</vt:lpstr>
      <vt:lpstr>Double-click the package</vt:lpstr>
      <vt:lpstr>Attention: no spaces in the “Destination Folder”?</vt:lpstr>
      <vt:lpstr>PowerPoint Presentation</vt:lpstr>
      <vt:lpstr>Done!</vt:lpstr>
      <vt:lpstr>Changing Default Browser(Mac), Optional</vt:lpstr>
      <vt:lpstr>Enjoy!</vt:lpstr>
      <vt:lpstr>PowerPoint Presentation</vt:lpstr>
      <vt:lpstr>PowerPoint Presentation</vt:lpstr>
      <vt:lpstr>Install Anaconda</vt:lpstr>
      <vt:lpstr>Go to the bottom and choose the proper version</vt:lpstr>
      <vt:lpstr>Waiting for downloading…</vt:lpstr>
      <vt:lpstr>Double-click the package</vt:lpstr>
      <vt:lpstr>Attention: no spaces in the “Destination Folder”?</vt:lpstr>
      <vt:lpstr>Better to choose the second one : )</vt:lpstr>
      <vt:lpstr>Next…</vt:lpstr>
      <vt:lpstr>Done!</vt:lpstr>
      <vt:lpstr>Check the success of installment</vt:lpstr>
      <vt:lpstr>Enjoy!</vt:lpstr>
      <vt:lpstr>Changing Default Browser(Win), Optional</vt:lpstr>
      <vt:lpstr>Or just click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Install Jupyter Notebook</dc:title>
  <cp:lastModifiedBy>Microsoft Office User</cp:lastModifiedBy>
  <cp:revision>4</cp:revision>
  <dcterms:created xsi:type="dcterms:W3CDTF">2020-12-18T11:09:20Z</dcterms:created>
  <dcterms:modified xsi:type="dcterms:W3CDTF">2021-01-01T09:07:22Z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2020-10-31T00:00:00Z</vt:filetime>
  </property>
  <property fmtid="{D5CDD505-2E9C-101B-9397-08002B2CF9AE}" pid="3" name="LastSaved">
    <vt:filetime>2020-12-18T00:00:00Z</vt:filetime>
  </property>
</Properties>
</file>