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4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6"/>
    <p:restoredTop sz="96405"/>
  </p:normalViewPr>
  <p:slideViewPr>
    <p:cSldViewPr snapToGrid="0" snapToObjects="1">
      <p:cViewPr varScale="1">
        <p:scale>
          <a:sx n="158" d="100"/>
          <a:sy n="158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42F-E51B-1D45-9351-84693117E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7995" y="1493194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&amp; Excel</a:t>
            </a:r>
            <a:br>
              <a:rPr lang="en-US" dirty="0"/>
            </a:br>
            <a:r>
              <a:rPr lang="en-US" dirty="0"/>
              <a:t>Data Analytics </a:t>
            </a:r>
            <a:br>
              <a:rPr lang="en-US" dirty="0"/>
            </a:br>
            <a:r>
              <a:rPr lang="en-US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35993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4 (Second Half)</a:t>
            </a:r>
            <a:br>
              <a:rPr lang="en-US" sz="2400" dirty="0"/>
            </a:br>
            <a:r>
              <a:rPr lang="en-US" sz="2400" dirty="0"/>
              <a:t>- Learn how to work with control statements in Python</a:t>
            </a:r>
            <a:br>
              <a:rPr lang="en-US" sz="2400" dirty="0"/>
            </a:br>
            <a:r>
              <a:rPr lang="en-US" sz="2400" dirty="0"/>
              <a:t>- Learn how to use “AND” &amp; ”OR” reserved keyword</a:t>
            </a:r>
            <a:br>
              <a:rPr lang="en-US" sz="2400" dirty="0"/>
            </a:br>
            <a:r>
              <a:rPr lang="en-US" sz="2400" dirty="0"/>
              <a:t>- Learn how use “is” AND “is not” reserved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8B768-5C87-A84D-8D57-A29E26B8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73" y="708683"/>
            <a:ext cx="4517081" cy="14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1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5 (First Half)</a:t>
            </a:r>
            <a:br>
              <a:rPr lang="en-US" sz="2400" dirty="0"/>
            </a:br>
            <a:r>
              <a:rPr lang="en-US" sz="2400" dirty="0"/>
              <a:t>- Learn how to use VLOOKUP &amp; HLOOKUP in excel</a:t>
            </a:r>
          </a:p>
          <a:p>
            <a:r>
              <a:rPr lang="en-US" sz="2400" dirty="0"/>
              <a:t>Day 5 (Second Half)</a:t>
            </a:r>
            <a:br>
              <a:rPr lang="en-US" sz="2400" dirty="0"/>
            </a:br>
            <a:r>
              <a:rPr lang="en-US" sz="2400" dirty="0"/>
              <a:t>- Learn how to use excel charting in excel</a:t>
            </a:r>
          </a:p>
        </p:txBody>
      </p:sp>
      <p:pic>
        <p:nvPicPr>
          <p:cNvPr id="15362" name="Picture 2" descr="How to use the VLOOKUP function - Easy Excel Formulas">
            <a:extLst>
              <a:ext uri="{FF2B5EF4-FFF2-40B4-BE49-F238E27FC236}">
                <a16:creationId xmlns:a16="http://schemas.microsoft.com/office/drawing/2014/main" id="{E3D17E68-A326-764C-9CE0-8424A07F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563" y="247884"/>
            <a:ext cx="5304136" cy="23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reate Charts in Excel - Easy Excel Tutorial">
            <a:extLst>
              <a:ext uri="{FF2B5EF4-FFF2-40B4-BE49-F238E27FC236}">
                <a16:creationId xmlns:a16="http://schemas.microsoft.com/office/drawing/2014/main" id="{6BE6C93B-A18A-EB4E-8624-2BB023C9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17" y="4638291"/>
            <a:ext cx="4004982" cy="210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3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6 (First Half)</a:t>
            </a:r>
            <a:br>
              <a:rPr lang="en-US" sz="2400" dirty="0"/>
            </a:br>
            <a:r>
              <a:rPr lang="en-US" sz="2400" dirty="0"/>
              <a:t>- Learn </a:t>
            </a:r>
            <a:r>
              <a:rPr lang="en-US" sz="2400" dirty="0" err="1"/>
              <a:t>numpy</a:t>
            </a:r>
            <a:r>
              <a:rPr lang="en-US" sz="2400" dirty="0"/>
              <a:t> python library</a:t>
            </a:r>
            <a:br>
              <a:rPr lang="en-US" sz="2400" dirty="0"/>
            </a:br>
            <a:r>
              <a:rPr lang="en-US" sz="2400" dirty="0"/>
              <a:t>- Learn array data structure</a:t>
            </a:r>
          </a:p>
          <a:p>
            <a:r>
              <a:rPr lang="en-US" sz="2400" dirty="0"/>
              <a:t>Day 6 (Second Half)</a:t>
            </a:r>
            <a:br>
              <a:rPr lang="en-US" sz="2400" dirty="0"/>
            </a:br>
            <a:r>
              <a:rPr lang="en-US" sz="2400" dirty="0"/>
              <a:t>- Learn matplotlib</a:t>
            </a:r>
            <a:br>
              <a:rPr lang="en-US" sz="2400" dirty="0"/>
            </a:br>
            <a:r>
              <a:rPr lang="en-US" sz="2400" dirty="0"/>
              <a:t>– Learn data visualization with python</a:t>
            </a:r>
          </a:p>
        </p:txBody>
      </p:sp>
      <p:pic>
        <p:nvPicPr>
          <p:cNvPr id="21510" name="Picture 6" descr="Learn Python Series (#10) - Matplotlib Part 1 — Steemit">
            <a:extLst>
              <a:ext uri="{FF2B5EF4-FFF2-40B4-BE49-F238E27FC236}">
                <a16:creationId xmlns:a16="http://schemas.microsoft.com/office/drawing/2014/main" id="{78246787-6200-304F-9481-6C90EFA8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779" y="5689599"/>
            <a:ext cx="2320361" cy="86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042694AC-CBA8-C041-961F-7CF7B767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98" y="86085"/>
            <a:ext cx="4256388" cy="17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81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7 (First Half)</a:t>
            </a:r>
            <a:br>
              <a:rPr lang="en-US" sz="2400" dirty="0"/>
            </a:br>
            <a:r>
              <a:rPr lang="en-US" sz="2400" dirty="0"/>
              <a:t>- Learn pandas python library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Day 7 (Second Half)</a:t>
            </a:r>
            <a:br>
              <a:rPr lang="en-US" sz="2400" dirty="0"/>
            </a:br>
            <a:r>
              <a:rPr lang="en-US" sz="2400" dirty="0"/>
              <a:t>- Descriptive Analytics in Python</a:t>
            </a:r>
          </a:p>
        </p:txBody>
      </p:sp>
      <p:pic>
        <p:nvPicPr>
          <p:cNvPr id="23554" name="Picture 2" descr="Python Pandas — Basics to Beyond | Hacker Noon">
            <a:extLst>
              <a:ext uri="{FF2B5EF4-FFF2-40B4-BE49-F238E27FC236}">
                <a16:creationId xmlns:a16="http://schemas.microsoft.com/office/drawing/2014/main" id="{10729111-DBC6-C142-B43B-423BBC4C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57" y="4983891"/>
            <a:ext cx="4315072" cy="16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0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6A2C-F1FD-C44F-BDF5-36D2E9A0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can I do with this knowledge?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93AE-FC7B-9849-9B7D-9C554855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323" y="1119166"/>
            <a:ext cx="7796540" cy="3997828"/>
          </a:xfrm>
        </p:spPr>
        <p:txBody>
          <a:bodyPr/>
          <a:lstStyle/>
          <a:p>
            <a:r>
              <a:rPr lang="en-US" dirty="0"/>
              <a:t>Blockchain developer</a:t>
            </a:r>
          </a:p>
          <a:p>
            <a:r>
              <a:rPr lang="en-US" dirty="0"/>
              <a:t>Application Developer -&gt; build website(DJANGO) / mobile app</a:t>
            </a:r>
          </a:p>
          <a:p>
            <a:r>
              <a:rPr lang="en-US" dirty="0"/>
              <a:t>Analyst based careers -&gt; for database engineer, data analyst, data scientist</a:t>
            </a:r>
          </a:p>
          <a:p>
            <a:r>
              <a:rPr lang="en-US" dirty="0"/>
              <a:t>AI Development</a:t>
            </a:r>
          </a:p>
          <a:p>
            <a:r>
              <a:rPr lang="en-US" dirty="0"/>
              <a:t>QA Developer – write test case</a:t>
            </a:r>
            <a:br>
              <a:rPr lang="en-US" dirty="0"/>
            </a:br>
            <a:r>
              <a:rPr lang="en-US" dirty="0"/>
              <a:t>for testing a system</a:t>
            </a:r>
          </a:p>
        </p:txBody>
      </p:sp>
      <p:pic>
        <p:nvPicPr>
          <p:cNvPr id="18434" name="Picture 2" descr="Python Career Opportunities: Your Career Guide To Python Programming |  Edureka">
            <a:extLst>
              <a:ext uri="{FF2B5EF4-FFF2-40B4-BE49-F238E27FC236}">
                <a16:creationId xmlns:a16="http://schemas.microsoft.com/office/drawing/2014/main" id="{8CFC55A1-1120-C942-B656-B410BE5B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73" y="4044069"/>
            <a:ext cx="4464908" cy="240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8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6A2C-F1FD-C44F-BDF5-36D2E9A0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can I do with this knowledge?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93AE-FC7B-9849-9B7D-9C554855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323" y="1119166"/>
            <a:ext cx="8256866" cy="3997828"/>
          </a:xfrm>
        </p:spPr>
        <p:txBody>
          <a:bodyPr/>
          <a:lstStyle/>
          <a:p>
            <a:r>
              <a:rPr lang="en-US" dirty="0"/>
              <a:t>DevOps Engineer -&gt; manage servers</a:t>
            </a:r>
          </a:p>
          <a:p>
            <a:r>
              <a:rPr lang="en-US" dirty="0"/>
              <a:t>Cybersecurity Engineer -&gt; </a:t>
            </a:r>
            <a:r>
              <a:rPr lang="en-US" dirty="0" err="1"/>
              <a:t>WhiteHackers</a:t>
            </a:r>
            <a:endParaRPr lang="en-US" dirty="0"/>
          </a:p>
          <a:p>
            <a:r>
              <a:rPr lang="en-US" dirty="0"/>
              <a:t>Business Analyst -&gt; Translate Business to technical requirements</a:t>
            </a:r>
          </a:p>
          <a:p>
            <a:r>
              <a:rPr lang="en-US" dirty="0"/>
              <a:t>Product / Project Manager</a:t>
            </a:r>
          </a:p>
        </p:txBody>
      </p:sp>
      <p:pic>
        <p:nvPicPr>
          <p:cNvPr id="20482" name="Picture 2" descr="What kind of careers can you have if you learn python? - Quora">
            <a:extLst>
              <a:ext uri="{FF2B5EF4-FFF2-40B4-BE49-F238E27FC236}">
                <a16:creationId xmlns:a16="http://schemas.microsoft.com/office/drawing/2014/main" id="{19AFFD67-D511-9F45-B3B3-A8D5186F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96" y="4143633"/>
            <a:ext cx="4328212" cy="24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8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1 (First Half)</a:t>
            </a:r>
            <a:br>
              <a:rPr lang="en-US" sz="2400" dirty="0"/>
            </a:br>
            <a:r>
              <a:rPr lang="en-US" sz="2400" dirty="0"/>
              <a:t>- Introduction To Anaconda +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  <a:br>
              <a:rPr lang="en-US" sz="2400" dirty="0"/>
            </a:br>
            <a:r>
              <a:rPr lang="en-US" sz="2400" dirty="0"/>
              <a:t>- learn How to use </a:t>
            </a:r>
            <a:r>
              <a:rPr lang="en-US" sz="2400" dirty="0" err="1"/>
              <a:t>Jupyter</a:t>
            </a:r>
            <a:r>
              <a:rPr lang="en-US" sz="2400" dirty="0"/>
              <a:t> Notebook IDE</a:t>
            </a:r>
            <a:br>
              <a:rPr lang="en-US" sz="2400" dirty="0"/>
            </a:br>
            <a:r>
              <a:rPr lang="en-US" sz="2400" dirty="0"/>
              <a:t>- learn python basics</a:t>
            </a:r>
            <a:br>
              <a:rPr lang="en-US" sz="2400" dirty="0"/>
            </a:br>
            <a:r>
              <a:rPr lang="en-US" sz="2400" dirty="0"/>
              <a:t>  *Variables</a:t>
            </a:r>
            <a:br>
              <a:rPr lang="en-US" sz="2400" dirty="0"/>
            </a:br>
            <a:r>
              <a:rPr lang="en-US" sz="2400" dirty="0"/>
              <a:t>  *Reserved Keywords in Python</a:t>
            </a:r>
            <a:br>
              <a:rPr lang="en-US" sz="2400" dirty="0"/>
            </a:br>
            <a:r>
              <a:rPr lang="en-US" sz="2400" dirty="0"/>
              <a:t>  *Input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D6278B-FA1F-ED47-96ED-2D1AD128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29" y="258984"/>
            <a:ext cx="1347055" cy="15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conda (Python distribution) - Wikipedia">
            <a:extLst>
              <a:ext uri="{FF2B5EF4-FFF2-40B4-BE49-F238E27FC236}">
                <a16:creationId xmlns:a16="http://schemas.microsoft.com/office/drawing/2014/main" id="{1C3D3512-BA7D-6E49-8C91-E284BE5D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2" y="4891460"/>
            <a:ext cx="3130612" cy="15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92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1 (Second Half)</a:t>
            </a:r>
            <a:br>
              <a:rPr lang="en-US" sz="2400" dirty="0"/>
            </a:br>
            <a:r>
              <a:rPr lang="en-US" sz="2400" dirty="0"/>
              <a:t>- Learn How use </a:t>
            </a:r>
            <a:r>
              <a:rPr lang="en-US" sz="2400" dirty="0" err="1"/>
              <a:t>Github</a:t>
            </a:r>
            <a:br>
              <a:rPr lang="en-US" sz="2400" dirty="0"/>
            </a:br>
            <a:r>
              <a:rPr lang="en-US" sz="2400" dirty="0"/>
              <a:t>- Learn Markdown Syntax</a:t>
            </a:r>
            <a:br>
              <a:rPr lang="en-US" sz="2400" dirty="0"/>
            </a:br>
            <a:r>
              <a:rPr lang="en-US" sz="2400" dirty="0"/>
              <a:t>- Learn Python Functions</a:t>
            </a:r>
            <a:br>
              <a:rPr lang="en-US" sz="2400" dirty="0"/>
            </a:br>
            <a:r>
              <a:rPr lang="en-US" sz="2400" dirty="0"/>
              <a:t>- Learn how to perform iteration</a:t>
            </a:r>
            <a:br>
              <a:rPr lang="en-US" sz="2400" dirty="0"/>
            </a:br>
            <a:r>
              <a:rPr lang="en-US" sz="2400" dirty="0"/>
              <a:t>*For Loop</a:t>
            </a:r>
            <a:br>
              <a:rPr lang="en-US" sz="2400" dirty="0"/>
            </a:br>
            <a:r>
              <a:rPr lang="en-US" sz="2400" dirty="0"/>
              <a:t>*While Loop</a:t>
            </a:r>
          </a:p>
        </p:txBody>
      </p:sp>
      <p:pic>
        <p:nvPicPr>
          <p:cNvPr id="2052" name="Picture 4" descr="Github Logo Png">
            <a:extLst>
              <a:ext uri="{FF2B5EF4-FFF2-40B4-BE49-F238E27FC236}">
                <a16:creationId xmlns:a16="http://schemas.microsoft.com/office/drawing/2014/main" id="{34413435-2D0F-6C4A-A040-37027BE9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87" y="281485"/>
            <a:ext cx="3628416" cy="12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81A92-F8CE-6049-97E9-AB74E01F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210" y="4948150"/>
            <a:ext cx="5010493" cy="14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5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2 (First Half)</a:t>
            </a:r>
            <a:br>
              <a:rPr lang="en-US" sz="2400" dirty="0"/>
            </a:br>
            <a:r>
              <a:rPr lang="en-US" sz="2400" dirty="0"/>
              <a:t>- Learn how to functions work in Python</a:t>
            </a:r>
            <a:br>
              <a:rPr lang="en-US" sz="2400" dirty="0"/>
            </a:br>
            <a:r>
              <a:rPr lang="en-US" sz="2400" dirty="0"/>
              <a:t>- Learn how use functions</a:t>
            </a:r>
            <a:br>
              <a:rPr lang="en-US" sz="2400" dirty="0"/>
            </a:br>
            <a:r>
              <a:rPr lang="en-US" sz="2400" dirty="0"/>
              <a:t>* with argument</a:t>
            </a:r>
            <a:br>
              <a:rPr lang="en-US" sz="2400" dirty="0"/>
            </a:br>
            <a:r>
              <a:rPr lang="en-US" sz="2400" dirty="0"/>
              <a:t>* without argument</a:t>
            </a:r>
          </a:p>
        </p:txBody>
      </p:sp>
      <p:pic>
        <p:nvPicPr>
          <p:cNvPr id="5122" name="Picture 2" descr="How Gears Work - Different Types of Gears, their Functions, Mechanisms and  Applications">
            <a:extLst>
              <a:ext uri="{FF2B5EF4-FFF2-40B4-BE49-F238E27FC236}">
                <a16:creationId xmlns:a16="http://schemas.microsoft.com/office/drawing/2014/main" id="{DDC9FAC0-BDEE-914F-AD05-968F7C2C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571" y="4470218"/>
            <a:ext cx="3403870" cy="19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8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2 (Second Half)</a:t>
            </a:r>
            <a:br>
              <a:rPr lang="en-US" sz="2400" dirty="0"/>
            </a:br>
            <a:r>
              <a:rPr lang="en-US" sz="2400" dirty="0"/>
              <a:t>- Learn how to navigate on Microsoft Excel</a:t>
            </a:r>
            <a:br>
              <a:rPr lang="en-US" sz="2400" dirty="0"/>
            </a:br>
            <a:r>
              <a:rPr lang="en-US" sz="2400" dirty="0"/>
              <a:t>- Learn how use functions in Excel</a:t>
            </a:r>
            <a:br>
              <a:rPr lang="en-US" sz="2400" dirty="0"/>
            </a:br>
            <a:r>
              <a:rPr lang="en-US" sz="2400" dirty="0"/>
              <a:t>* DATEDIF function</a:t>
            </a:r>
            <a:br>
              <a:rPr lang="en-US" sz="2400" dirty="0"/>
            </a:br>
            <a:r>
              <a:rPr lang="en-US" sz="2400" dirty="0"/>
              <a:t>* IF function</a:t>
            </a:r>
            <a:br>
              <a:rPr lang="en-US" sz="2400" dirty="0"/>
            </a:br>
            <a:r>
              <a:rPr lang="en-US" sz="2400" dirty="0"/>
              <a:t>* COUNTIF function</a:t>
            </a:r>
            <a:br>
              <a:rPr lang="en-US" sz="2400" dirty="0"/>
            </a:br>
            <a:r>
              <a:rPr lang="en-US" sz="2400" dirty="0"/>
              <a:t>*AND function</a:t>
            </a:r>
            <a:br>
              <a:rPr lang="en-US" sz="2400" dirty="0"/>
            </a:br>
            <a:r>
              <a:rPr lang="en-US" sz="2400" dirty="0"/>
              <a:t>*OR function</a:t>
            </a:r>
          </a:p>
        </p:txBody>
      </p:sp>
      <p:pic>
        <p:nvPicPr>
          <p:cNvPr id="6146" name="Picture 2" descr="Grouping worksheets in Microsoft Excel">
            <a:extLst>
              <a:ext uri="{FF2B5EF4-FFF2-40B4-BE49-F238E27FC236}">
                <a16:creationId xmlns:a16="http://schemas.microsoft.com/office/drawing/2014/main" id="{B829262A-9C36-124C-814E-5B62363D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78" y="4574012"/>
            <a:ext cx="3710562" cy="195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4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3 (First Half)</a:t>
            </a:r>
            <a:br>
              <a:rPr lang="en-US" sz="2400" dirty="0"/>
            </a:br>
            <a:r>
              <a:rPr lang="en-US" sz="2400" dirty="0"/>
              <a:t>- Learn the CONCEPT of using nested IF in Excel</a:t>
            </a:r>
            <a:br>
              <a:rPr lang="en-US" sz="2400" dirty="0"/>
            </a:br>
            <a:r>
              <a:rPr lang="en-US" sz="2400" dirty="0"/>
              <a:t>- Use Conditional Formatting in Excel</a:t>
            </a:r>
            <a:br>
              <a:rPr lang="en-US" sz="2400" dirty="0"/>
            </a:br>
            <a:r>
              <a:rPr lang="en-US" sz="2400" dirty="0"/>
              <a:t>- Learn how use Filter Feature in Excel</a:t>
            </a:r>
            <a:br>
              <a:rPr lang="en-US" sz="2400" dirty="0"/>
            </a:br>
            <a:r>
              <a:rPr lang="en-US" sz="2400" dirty="0"/>
              <a:t>* Filter One field</a:t>
            </a:r>
            <a:br>
              <a:rPr lang="en-US" sz="2400" dirty="0"/>
            </a:br>
            <a:r>
              <a:rPr lang="en-US" sz="2400" dirty="0"/>
              <a:t>* Filter Multi Field</a:t>
            </a:r>
            <a:br>
              <a:rPr lang="en-US" sz="2400" dirty="0"/>
            </a:br>
            <a:r>
              <a:rPr lang="en-US" sz="2400" dirty="0"/>
              <a:t>* Custom Filters</a:t>
            </a:r>
          </a:p>
        </p:txBody>
      </p:sp>
      <p:pic>
        <p:nvPicPr>
          <p:cNvPr id="8194" name="Picture 2" descr="Add Filter in Excel (Step by Step) | How to Use Filters in Excel Column?">
            <a:extLst>
              <a:ext uri="{FF2B5EF4-FFF2-40B4-BE49-F238E27FC236}">
                <a16:creationId xmlns:a16="http://schemas.microsoft.com/office/drawing/2014/main" id="{8EA5DBBC-DF6D-5D4A-975C-DC30F882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96" y="4474075"/>
            <a:ext cx="3590519" cy="215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Day 3 (Second Half)</a:t>
            </a:r>
            <a:br>
              <a:rPr lang="en-US" sz="2400" dirty="0"/>
            </a:br>
            <a:r>
              <a:rPr lang="en-US" sz="2400" dirty="0"/>
              <a:t>- Learn how use filter with</a:t>
            </a:r>
            <a:br>
              <a:rPr lang="en-US" sz="2400" dirty="0"/>
            </a:br>
            <a:r>
              <a:rPr lang="en-US" sz="2400" dirty="0"/>
              <a:t>*date, numbers, strings</a:t>
            </a:r>
            <a:br>
              <a:rPr lang="en-US" sz="2400" dirty="0"/>
            </a:br>
            <a:r>
              <a:rPr lang="en-US" sz="2400" dirty="0"/>
              <a:t>- Learn how to do subtotaling in Excel</a:t>
            </a:r>
            <a:br>
              <a:rPr lang="en-US" sz="2400" dirty="0"/>
            </a:br>
            <a:r>
              <a:rPr lang="en-US" sz="2400" dirty="0"/>
              <a:t>- Learn on python datatypes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* str – a bunch of characters wrapped in “ ”  or ‘ ’</a:t>
            </a:r>
            <a:br>
              <a:rPr lang="en-US" sz="2400" dirty="0"/>
            </a:br>
            <a:r>
              <a:rPr lang="en-US" sz="2400" dirty="0"/>
              <a:t>* int – number without decimal</a:t>
            </a:r>
            <a:br>
              <a:rPr lang="en-US" sz="2400" dirty="0"/>
            </a:br>
            <a:r>
              <a:rPr lang="en-US" sz="2400" dirty="0"/>
              <a:t>* float – number with decimal</a:t>
            </a:r>
            <a:br>
              <a:rPr lang="en-US" sz="2400" dirty="0"/>
            </a:br>
            <a:r>
              <a:rPr lang="en-US" sz="2400" dirty="0"/>
              <a:t>* list – stores a record of object</a:t>
            </a:r>
            <a:br>
              <a:rPr lang="en-US" sz="2400" dirty="0"/>
            </a:br>
            <a:r>
              <a:rPr lang="en-US" sz="2400" dirty="0"/>
              <a:t>* bool – only will either return True or False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Dict</a:t>
            </a:r>
            <a:r>
              <a:rPr lang="en-US" sz="2400" dirty="0"/>
              <a:t> – stores in the key : value format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Learn If else in python</a:t>
            </a:r>
          </a:p>
        </p:txBody>
      </p:sp>
      <p:pic>
        <p:nvPicPr>
          <p:cNvPr id="11272" name="Picture 8" descr="Python Data Types | Top 6 Amazing Data Types In Python">
            <a:extLst>
              <a:ext uri="{FF2B5EF4-FFF2-40B4-BE49-F238E27FC236}">
                <a16:creationId xmlns:a16="http://schemas.microsoft.com/office/drawing/2014/main" id="{14DC8FAD-67AC-1343-8F41-9DC76959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13" y="406421"/>
            <a:ext cx="3176638" cy="179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2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456" y="195751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Python – Data Types</a:t>
            </a:r>
          </a:p>
        </p:txBody>
      </p:sp>
      <p:pic>
        <p:nvPicPr>
          <p:cNvPr id="10244" name="Picture 4" descr="Python Data Types - javatpoint">
            <a:extLst>
              <a:ext uri="{FF2B5EF4-FFF2-40B4-BE49-F238E27FC236}">
                <a16:creationId xmlns:a16="http://schemas.microsoft.com/office/drawing/2014/main" id="{C07E8D50-F622-504A-AC7F-F42D1601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03" y="1683849"/>
            <a:ext cx="6350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F76AD9-D9DA-B14F-ABBE-9323899F91E0}"/>
              </a:ext>
            </a:extLst>
          </p:cNvPr>
          <p:cNvSpPr txBox="1">
            <a:spLocks/>
          </p:cNvSpPr>
          <p:nvPr/>
        </p:nvSpPr>
        <p:spPr>
          <a:xfrm>
            <a:off x="1664456" y="807933"/>
            <a:ext cx="7958331" cy="6121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Covered in course:</a:t>
            </a:r>
          </a:p>
          <a:p>
            <a:pPr algn="l"/>
            <a:r>
              <a:rPr lang="en-US" sz="1800" dirty="0"/>
              <a:t>1)Integer 2)Float 3)String 4)List 5)String 6)Dictionary</a:t>
            </a:r>
          </a:p>
        </p:txBody>
      </p:sp>
    </p:spTree>
    <p:extLst>
      <p:ext uri="{BB962C8B-B14F-4D97-AF65-F5344CB8AC3E}">
        <p14:creationId xmlns:p14="http://schemas.microsoft.com/office/powerpoint/2010/main" val="363144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4 (First Half)</a:t>
            </a:r>
            <a:br>
              <a:rPr lang="en-US" sz="2400" dirty="0"/>
            </a:br>
            <a:r>
              <a:rPr lang="en-US" sz="2400" dirty="0"/>
              <a:t>- Learn how to use nested IF in python</a:t>
            </a:r>
            <a:br>
              <a:rPr lang="en-US" sz="2400" dirty="0"/>
            </a:br>
            <a:r>
              <a:rPr lang="en-US" sz="2400" dirty="0"/>
              <a:t>- Learn how to write else if logic in python</a:t>
            </a:r>
            <a:br>
              <a:rPr lang="en-US" sz="2400" dirty="0"/>
            </a:br>
            <a:r>
              <a:rPr lang="en-US" sz="2400" dirty="0"/>
              <a:t>- Learn how to do data type conversion</a:t>
            </a:r>
            <a:br>
              <a:rPr lang="en-US" sz="2400" dirty="0"/>
            </a:br>
            <a:r>
              <a:rPr lang="en-US" sz="2400" dirty="0"/>
              <a:t>- Learn how to manipulate strings</a:t>
            </a:r>
          </a:p>
        </p:txBody>
      </p:sp>
      <p:pic>
        <p:nvPicPr>
          <p:cNvPr id="13314" name="Picture 2" descr="Python Conditional Statements: IF...Else, ELIF &amp; Switch Case">
            <a:extLst>
              <a:ext uri="{FF2B5EF4-FFF2-40B4-BE49-F238E27FC236}">
                <a16:creationId xmlns:a16="http://schemas.microsoft.com/office/drawing/2014/main" id="{3E5DBEE2-AA66-1344-9B30-6712D0C2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14" y="204650"/>
            <a:ext cx="3565528" cy="25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Python if else elif Statement - AskPython">
            <a:extLst>
              <a:ext uri="{FF2B5EF4-FFF2-40B4-BE49-F238E27FC236}">
                <a16:creationId xmlns:a16="http://schemas.microsoft.com/office/drawing/2014/main" id="{06421A0B-AFFB-7D42-BBDE-7CBE8921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39" y="4431956"/>
            <a:ext cx="3603817" cy="23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59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504</TotalTime>
  <Words>620</Words>
  <Application>Microsoft Macintosh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MS Shell Dlg 2</vt:lpstr>
      <vt:lpstr>Arial</vt:lpstr>
      <vt:lpstr>Wingdings</vt:lpstr>
      <vt:lpstr>Wingdings 3</vt:lpstr>
      <vt:lpstr>Madison</vt:lpstr>
      <vt:lpstr>Python &amp; Excel Data Analytics  Course</vt:lpstr>
      <vt:lpstr>Lesson Plan</vt:lpstr>
      <vt:lpstr>Lesson Plan</vt:lpstr>
      <vt:lpstr>Lesson Plan</vt:lpstr>
      <vt:lpstr>Lesson Plan</vt:lpstr>
      <vt:lpstr>Lesson Plan</vt:lpstr>
      <vt:lpstr>Lesson Plan</vt:lpstr>
      <vt:lpstr>Python – Data Types</vt:lpstr>
      <vt:lpstr>Lesson Plan</vt:lpstr>
      <vt:lpstr>Lesson Plan</vt:lpstr>
      <vt:lpstr>Lesson Plan</vt:lpstr>
      <vt:lpstr>Lesson Plan</vt:lpstr>
      <vt:lpstr>Lesson Plan</vt:lpstr>
      <vt:lpstr>What can I do with this knowledge?</vt:lpstr>
      <vt:lpstr>What can I do with this knowledge?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Excel Data Analytics  Course</dc:title>
  <dc:creator>Microsoft Office User</dc:creator>
  <cp:lastModifiedBy>Microsoft Office User</cp:lastModifiedBy>
  <cp:revision>30</cp:revision>
  <dcterms:created xsi:type="dcterms:W3CDTF">2021-01-09T06:41:05Z</dcterms:created>
  <dcterms:modified xsi:type="dcterms:W3CDTF">2021-01-12T08:26:34Z</dcterms:modified>
</cp:coreProperties>
</file>