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73143-14B8-4504-B622-F56BF96E1A60}" v="639" dt="2024-04-23T06:21:31.491"/>
    <p1510:client id="{F734398E-119C-96FA-1460-436900CC8164}" v="729" dt="2024-04-23T08:35:34.595"/>
    <p1510:client id="{FC68478F-80C2-40C6-83A9-D20A07556B8C}" v="30" dt="2024-04-23T05:37:35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son Lim" userId="1db00e96-7894-416a-865b-76d95ec64c4d" providerId="ADAL" clId="{7E973143-14B8-4504-B622-F56BF96E1A60}"/>
    <pc:docChg chg="custSel modSld">
      <pc:chgData name="Dickson Lim" userId="1db00e96-7894-416a-865b-76d95ec64c4d" providerId="ADAL" clId="{7E973143-14B8-4504-B622-F56BF96E1A60}" dt="2024-04-23T06:21:31.491" v="632" actId="20577"/>
      <pc:docMkLst>
        <pc:docMk/>
      </pc:docMkLst>
      <pc:sldChg chg="addSp modSp mod">
        <pc:chgData name="Dickson Lim" userId="1db00e96-7894-416a-865b-76d95ec64c4d" providerId="ADAL" clId="{7E973143-14B8-4504-B622-F56BF96E1A60}" dt="2024-04-23T06:21:01.836" v="626" actId="20577"/>
        <pc:sldMkLst>
          <pc:docMk/>
          <pc:sldMk cId="3550054511" sldId="256"/>
        </pc:sldMkLst>
        <pc:spChg chg="add">
          <ac:chgData name="Dickson Lim" userId="1db00e96-7894-416a-865b-76d95ec64c4d" providerId="ADAL" clId="{7E973143-14B8-4504-B622-F56BF96E1A60}" dt="2024-04-23T06:12:35.848" v="75"/>
          <ac:spMkLst>
            <pc:docMk/>
            <pc:sldMk cId="3550054511" sldId="256"/>
            <ac:spMk id="5" creationId="{A3740DB0-8B4E-095E-5480-BCBF9FAC217D}"/>
          </ac:spMkLst>
        </pc:spChg>
        <pc:spChg chg="mod">
          <ac:chgData name="Dickson Lim" userId="1db00e96-7894-416a-865b-76d95ec64c4d" providerId="ADAL" clId="{7E973143-14B8-4504-B622-F56BF96E1A60}" dt="2024-04-23T06:12:56.132" v="99" actId="1076"/>
          <ac:spMkLst>
            <pc:docMk/>
            <pc:sldMk cId="3550054511" sldId="256"/>
            <ac:spMk id="7" creationId="{9122A798-AEE3-083B-85BA-5F72940450E4}"/>
          </ac:spMkLst>
        </pc:spChg>
        <pc:spChg chg="mod">
          <ac:chgData name="Dickson Lim" userId="1db00e96-7894-416a-865b-76d95ec64c4d" providerId="ADAL" clId="{7E973143-14B8-4504-B622-F56BF96E1A60}" dt="2024-04-23T06:21:01.836" v="626" actId="20577"/>
          <ac:spMkLst>
            <pc:docMk/>
            <pc:sldMk cId="3550054511" sldId="256"/>
            <ac:spMk id="10" creationId="{5F0B2BE5-A931-11A3-2D40-6DB703772072}"/>
          </ac:spMkLst>
        </pc:spChg>
        <pc:cxnChg chg="mod">
          <ac:chgData name="Dickson Lim" userId="1db00e96-7894-416a-865b-76d95ec64c4d" providerId="ADAL" clId="{7E973143-14B8-4504-B622-F56BF96E1A60}" dt="2024-04-23T06:13:00.111" v="100" actId="14100"/>
          <ac:cxnSpMkLst>
            <pc:docMk/>
            <pc:sldMk cId="3550054511" sldId="256"/>
            <ac:cxnSpMk id="8" creationId="{F2BE401A-B53B-C043-8B6B-D4A67D7A78F4}"/>
          </ac:cxnSpMkLst>
        </pc:cxnChg>
        <pc:cxnChg chg="mod">
          <ac:chgData name="Dickson Lim" userId="1db00e96-7894-416a-865b-76d95ec64c4d" providerId="ADAL" clId="{7E973143-14B8-4504-B622-F56BF96E1A60}" dt="2024-04-23T06:12:12.009" v="1" actId="14100"/>
          <ac:cxnSpMkLst>
            <pc:docMk/>
            <pc:sldMk cId="3550054511" sldId="256"/>
            <ac:cxnSpMk id="11" creationId="{3EA5EB7B-C90C-495C-BB9B-BDB960649DD9}"/>
          </ac:cxnSpMkLst>
        </pc:cxnChg>
      </pc:sldChg>
      <pc:sldChg chg="modSp mod">
        <pc:chgData name="Dickson Lim" userId="1db00e96-7894-416a-865b-76d95ec64c4d" providerId="ADAL" clId="{7E973143-14B8-4504-B622-F56BF96E1A60}" dt="2024-04-23T06:21:15.936" v="627" actId="20577"/>
        <pc:sldMkLst>
          <pc:docMk/>
          <pc:sldMk cId="3472518664" sldId="257"/>
        </pc:sldMkLst>
        <pc:spChg chg="mod">
          <ac:chgData name="Dickson Lim" userId="1db00e96-7894-416a-865b-76d95ec64c4d" providerId="ADAL" clId="{7E973143-14B8-4504-B622-F56BF96E1A60}" dt="2024-04-23T06:21:15.936" v="627" actId="20577"/>
          <ac:spMkLst>
            <pc:docMk/>
            <pc:sldMk cId="3472518664" sldId="257"/>
            <ac:spMk id="10" creationId="{95C1DCEF-C3D3-74D2-7D77-A810F59C31A6}"/>
          </ac:spMkLst>
        </pc:spChg>
      </pc:sldChg>
      <pc:sldChg chg="modSp mod">
        <pc:chgData name="Dickson Lim" userId="1db00e96-7894-416a-865b-76d95ec64c4d" providerId="ADAL" clId="{7E973143-14B8-4504-B622-F56BF96E1A60}" dt="2024-04-23T06:21:31.491" v="632" actId="20577"/>
        <pc:sldMkLst>
          <pc:docMk/>
          <pc:sldMk cId="1726019987" sldId="258"/>
        </pc:sldMkLst>
        <pc:spChg chg="mod">
          <ac:chgData name="Dickson Lim" userId="1db00e96-7894-416a-865b-76d95ec64c4d" providerId="ADAL" clId="{7E973143-14B8-4504-B622-F56BF96E1A60}" dt="2024-04-23T06:21:31.491" v="632" actId="20577"/>
          <ac:spMkLst>
            <pc:docMk/>
            <pc:sldMk cId="1726019987" sldId="258"/>
            <ac:spMk id="3" creationId="{FED4D034-A01B-F707-FAF4-ACCAF4B2ADB5}"/>
          </ac:spMkLst>
        </pc:spChg>
      </pc:sldChg>
    </pc:docChg>
  </pc:docChgLst>
  <pc:docChgLst>
    <pc:chgData name="Sam Aung" userId="S::sam.aung@sembcorp.com::2ce1daa2-c663-46cd-9fdf-d3c795816278" providerId="AD" clId="Web-{F734398E-119C-96FA-1460-436900CC8164}"/>
    <pc:docChg chg="addSld modSld sldOrd">
      <pc:chgData name="Sam Aung" userId="S::sam.aung@sembcorp.com::2ce1daa2-c663-46cd-9fdf-d3c795816278" providerId="AD" clId="Web-{F734398E-119C-96FA-1460-436900CC8164}" dt="2024-04-23T08:35:34.595" v="502" actId="20577"/>
      <pc:docMkLst>
        <pc:docMk/>
      </pc:docMkLst>
      <pc:sldChg chg="addSp delSp modSp">
        <pc:chgData name="Sam Aung" userId="S::sam.aung@sembcorp.com::2ce1daa2-c663-46cd-9fdf-d3c795816278" providerId="AD" clId="Web-{F734398E-119C-96FA-1460-436900CC8164}" dt="2024-04-23T05:48:09.057" v="476" actId="20577"/>
        <pc:sldMkLst>
          <pc:docMk/>
          <pc:sldMk cId="3550054511" sldId="256"/>
        </pc:sldMkLst>
        <pc:spChg chg="add mod">
          <ac:chgData name="Sam Aung" userId="S::sam.aung@sembcorp.com::2ce1daa2-c663-46cd-9fdf-d3c795816278" providerId="AD" clId="Web-{F734398E-119C-96FA-1460-436900CC8164}" dt="2024-04-23T05:28:45.893" v="24"/>
          <ac:spMkLst>
            <pc:docMk/>
            <pc:sldMk cId="3550054511" sldId="256"/>
            <ac:spMk id="2" creationId="{C79853F8-167B-5899-FE3D-6C4FC4378AE6}"/>
          </ac:spMkLst>
        </pc:spChg>
        <pc:spChg chg="add mod">
          <ac:chgData name="Sam Aung" userId="S::sam.aung@sembcorp.com::2ce1daa2-c663-46cd-9fdf-d3c795816278" providerId="AD" clId="Web-{F734398E-119C-96FA-1460-436900CC8164}" dt="2024-04-23T05:28:57.831" v="28" actId="1076"/>
          <ac:spMkLst>
            <pc:docMk/>
            <pc:sldMk cId="3550054511" sldId="256"/>
            <ac:spMk id="3" creationId="{59BAB367-1A10-7485-9FB1-607846BA5B45}"/>
          </ac:spMkLst>
        </pc:spChg>
        <pc:spChg chg="add del mod">
          <ac:chgData name="Sam Aung" userId="S::sam.aung@sembcorp.com::2ce1daa2-c663-46cd-9fdf-d3c795816278" providerId="AD" clId="Web-{F734398E-119C-96FA-1460-436900CC8164}" dt="2024-04-23T05:47:24.431" v="432"/>
          <ac:spMkLst>
            <pc:docMk/>
            <pc:sldMk cId="3550054511" sldId="256"/>
            <ac:spMk id="5" creationId="{AE1F79CF-A139-A10E-C2BA-3C9954CF90FC}"/>
          </ac:spMkLst>
        </pc:spChg>
        <pc:spChg chg="add del">
          <ac:chgData name="Sam Aung" userId="S::sam.aung@sembcorp.com::2ce1daa2-c663-46cd-9fdf-d3c795816278" providerId="AD" clId="Web-{F734398E-119C-96FA-1460-436900CC8164}" dt="2024-04-23T05:32:12.103" v="156"/>
          <ac:spMkLst>
            <pc:docMk/>
            <pc:sldMk cId="3550054511" sldId="256"/>
            <ac:spMk id="6" creationId="{65D9DDC9-D5E0-0C6C-5844-4145195CFC75}"/>
          </ac:spMkLst>
        </pc:spChg>
        <pc:spChg chg="add mod">
          <ac:chgData name="Sam Aung" userId="S::sam.aung@sembcorp.com::2ce1daa2-c663-46cd-9fdf-d3c795816278" providerId="AD" clId="Web-{F734398E-119C-96FA-1460-436900CC8164}" dt="2024-04-23T05:41:43.138" v="284" actId="1076"/>
          <ac:spMkLst>
            <pc:docMk/>
            <pc:sldMk cId="3550054511" sldId="256"/>
            <ac:spMk id="7" creationId="{9122A798-AEE3-083B-85BA-5F72940450E4}"/>
          </ac:spMkLst>
        </pc:spChg>
        <pc:spChg chg="add mod">
          <ac:chgData name="Sam Aung" userId="S::sam.aung@sembcorp.com::2ce1daa2-c663-46cd-9fdf-d3c795816278" providerId="AD" clId="Web-{F734398E-119C-96FA-1460-436900CC8164}" dt="2024-04-23T05:41:50.232" v="286" actId="1076"/>
          <ac:spMkLst>
            <pc:docMk/>
            <pc:sldMk cId="3550054511" sldId="256"/>
            <ac:spMk id="10" creationId="{5F0B2BE5-A931-11A3-2D40-6DB703772072}"/>
          </ac:spMkLst>
        </pc:spChg>
        <pc:spChg chg="add mod">
          <ac:chgData name="Sam Aung" userId="S::sam.aung@sembcorp.com::2ce1daa2-c663-46cd-9fdf-d3c795816278" providerId="AD" clId="Web-{F734398E-119C-96FA-1460-436900CC8164}" dt="2024-04-23T05:48:09.057" v="476" actId="20577"/>
          <ac:spMkLst>
            <pc:docMk/>
            <pc:sldMk cId="3550054511" sldId="256"/>
            <ac:spMk id="13" creationId="{692A953A-C9F5-FB27-01A9-ED7152E38E30}"/>
          </ac:spMkLst>
        </pc:spChg>
        <pc:picChg chg="mod">
          <ac:chgData name="Sam Aung" userId="S::sam.aung@sembcorp.com::2ce1daa2-c663-46cd-9fdf-d3c795816278" providerId="AD" clId="Web-{F734398E-119C-96FA-1460-436900CC8164}" dt="2024-04-23T05:25:25.464" v="0" actId="1076"/>
          <ac:picMkLst>
            <pc:docMk/>
            <pc:sldMk cId="3550054511" sldId="256"/>
            <ac:picMk id="4" creationId="{97E4A246-4540-7935-5606-52BE4B258173}"/>
          </ac:picMkLst>
        </pc:picChg>
        <pc:picChg chg="mod">
          <ac:chgData name="Sam Aung" userId="S::sam.aung@sembcorp.com::2ce1daa2-c663-46cd-9fdf-d3c795816278" providerId="AD" clId="Web-{F734398E-119C-96FA-1460-436900CC8164}" dt="2024-04-23T05:39:06.492" v="236" actId="1076"/>
          <ac:picMkLst>
            <pc:docMk/>
            <pc:sldMk cId="3550054511" sldId="256"/>
            <ac:picMk id="9" creationId="{7D038830-DA41-BE94-A651-EACB9A1AF50A}"/>
          </ac:picMkLst>
        </pc:picChg>
        <pc:cxnChg chg="add mod">
          <ac:chgData name="Sam Aung" userId="S::sam.aung@sembcorp.com::2ce1daa2-c663-46cd-9fdf-d3c795816278" providerId="AD" clId="Web-{F734398E-119C-96FA-1460-436900CC8164}" dt="2024-04-23T05:41:46.310" v="285" actId="14100"/>
          <ac:cxnSpMkLst>
            <pc:docMk/>
            <pc:sldMk cId="3550054511" sldId="256"/>
            <ac:cxnSpMk id="8" creationId="{F2BE401A-B53B-C043-8B6B-D4A67D7A78F4}"/>
          </ac:cxnSpMkLst>
        </pc:cxnChg>
        <pc:cxnChg chg="add mod">
          <ac:chgData name="Sam Aung" userId="S::sam.aung@sembcorp.com::2ce1daa2-c663-46cd-9fdf-d3c795816278" providerId="AD" clId="Web-{F734398E-119C-96FA-1460-436900CC8164}" dt="2024-04-23T05:41:53.779" v="287" actId="14100"/>
          <ac:cxnSpMkLst>
            <pc:docMk/>
            <pc:sldMk cId="3550054511" sldId="256"/>
            <ac:cxnSpMk id="11" creationId="{3EA5EB7B-C90C-495C-BB9B-BDB960649DD9}"/>
          </ac:cxnSpMkLst>
        </pc:cxnChg>
        <pc:cxnChg chg="add mod">
          <ac:chgData name="Sam Aung" userId="S::sam.aung@sembcorp.com::2ce1daa2-c663-46cd-9fdf-d3c795816278" providerId="AD" clId="Web-{F734398E-119C-96FA-1460-436900CC8164}" dt="2024-04-23T05:47:32.165" v="435" actId="14100"/>
          <ac:cxnSpMkLst>
            <pc:docMk/>
            <pc:sldMk cId="3550054511" sldId="256"/>
            <ac:cxnSpMk id="15" creationId="{58F5EB31-E403-316C-FE9C-7348CEFEB408}"/>
          </ac:cxnSpMkLst>
        </pc:cxnChg>
      </pc:sldChg>
      <pc:sldChg chg="addSp delSp modSp">
        <pc:chgData name="Sam Aung" userId="S::sam.aung@sembcorp.com::2ce1daa2-c663-46cd-9fdf-d3c795816278" providerId="AD" clId="Web-{F734398E-119C-96FA-1460-436900CC8164}" dt="2024-04-23T05:41:32.684" v="283"/>
        <pc:sldMkLst>
          <pc:docMk/>
          <pc:sldMk cId="3472518664" sldId="257"/>
        </pc:sldMkLst>
        <pc:spChg chg="add del">
          <ac:chgData name="Sam Aung" userId="S::sam.aung@sembcorp.com::2ce1daa2-c663-46cd-9fdf-d3c795816278" providerId="AD" clId="Web-{F734398E-119C-96FA-1460-436900CC8164}" dt="2024-04-23T05:40:09.713" v="247"/>
          <ac:spMkLst>
            <pc:docMk/>
            <pc:sldMk cId="3472518664" sldId="257"/>
            <ac:spMk id="6" creationId="{F155AF2A-554A-DA7B-7D3D-46712C60987F}"/>
          </ac:spMkLst>
        </pc:spChg>
        <pc:spChg chg="add mod">
          <ac:chgData name="Sam Aung" userId="S::sam.aung@sembcorp.com::2ce1daa2-c663-46cd-9fdf-d3c795816278" providerId="AD" clId="Web-{F734398E-119C-96FA-1460-436900CC8164}" dt="2024-04-23T05:40:15.510" v="250" actId="1076"/>
          <ac:spMkLst>
            <pc:docMk/>
            <pc:sldMk cId="3472518664" sldId="257"/>
            <ac:spMk id="10" creationId="{95C1DCEF-C3D3-74D2-7D77-A810F59C31A6}"/>
          </ac:spMkLst>
        </pc:spChg>
        <pc:spChg chg="add mod">
          <ac:chgData name="Sam Aung" userId="S::sam.aung@sembcorp.com::2ce1daa2-c663-46cd-9fdf-d3c795816278" providerId="AD" clId="Web-{F734398E-119C-96FA-1460-436900CC8164}" dt="2024-04-23T05:41:12.590" v="275" actId="20577"/>
          <ac:spMkLst>
            <pc:docMk/>
            <pc:sldMk cId="3472518664" sldId="257"/>
            <ac:spMk id="14" creationId="{AF63B372-B5FE-EBBE-A421-24A4334F5C5E}"/>
          </ac:spMkLst>
        </pc:spChg>
        <pc:spChg chg="add del mod">
          <ac:chgData name="Sam Aung" userId="S::sam.aung@sembcorp.com::2ce1daa2-c663-46cd-9fdf-d3c795816278" providerId="AD" clId="Web-{F734398E-119C-96FA-1460-436900CC8164}" dt="2024-04-23T05:41:32.684" v="283"/>
          <ac:spMkLst>
            <pc:docMk/>
            <pc:sldMk cId="3472518664" sldId="257"/>
            <ac:spMk id="17" creationId="{86E6ECC4-457D-F22E-23A8-E4538E42745B}"/>
          </ac:spMkLst>
        </pc:spChg>
        <pc:picChg chg="mod">
          <ac:chgData name="Sam Aung" userId="S::sam.aung@sembcorp.com::2ce1daa2-c663-46cd-9fdf-d3c795816278" providerId="AD" clId="Web-{F734398E-119C-96FA-1460-436900CC8164}" dt="2024-04-23T05:27:19.140" v="1" actId="1076"/>
          <ac:picMkLst>
            <pc:docMk/>
            <pc:sldMk cId="3472518664" sldId="257"/>
            <ac:picMk id="2" creationId="{D1343477-CC65-14CE-90C9-DF024F18190A}"/>
          </ac:picMkLst>
        </pc:picChg>
        <pc:picChg chg="mod">
          <ac:chgData name="Sam Aung" userId="S::sam.aung@sembcorp.com::2ce1daa2-c663-46cd-9fdf-d3c795816278" providerId="AD" clId="Web-{F734398E-119C-96FA-1460-436900CC8164}" dt="2024-04-23T05:39:41.056" v="241" actId="14100"/>
          <ac:picMkLst>
            <pc:docMk/>
            <pc:sldMk cId="3472518664" sldId="257"/>
            <ac:picMk id="4" creationId="{0D3C981F-EE6E-1D6D-DFB6-C50FC5BC4876}"/>
          </ac:picMkLst>
        </pc:picChg>
        <pc:cxnChg chg="add del mod">
          <ac:chgData name="Sam Aung" userId="S::sam.aung@sembcorp.com::2ce1daa2-c663-46cd-9fdf-d3c795816278" providerId="AD" clId="Web-{F734398E-119C-96FA-1460-436900CC8164}" dt="2024-04-23T05:40:09.713" v="246"/>
          <ac:cxnSpMkLst>
            <pc:docMk/>
            <pc:sldMk cId="3472518664" sldId="257"/>
            <ac:cxnSpMk id="8" creationId="{8E937F6A-C3EF-037A-A868-FC53D8BD4D66}"/>
          </ac:cxnSpMkLst>
        </pc:cxnChg>
        <pc:cxnChg chg="add mod">
          <ac:chgData name="Sam Aung" userId="S::sam.aung@sembcorp.com::2ce1daa2-c663-46cd-9fdf-d3c795816278" providerId="AD" clId="Web-{F734398E-119C-96FA-1460-436900CC8164}" dt="2024-04-23T05:40:15.510" v="251" actId="1076"/>
          <ac:cxnSpMkLst>
            <pc:docMk/>
            <pc:sldMk cId="3472518664" sldId="257"/>
            <ac:cxnSpMk id="12" creationId="{729A3B50-3C85-B31C-A4F3-A54BF468D179}"/>
          </ac:cxnSpMkLst>
        </pc:cxnChg>
        <pc:cxnChg chg="add">
          <ac:chgData name="Sam Aung" userId="S::sam.aung@sembcorp.com::2ce1daa2-c663-46cd-9fdf-d3c795816278" providerId="AD" clId="Web-{F734398E-119C-96FA-1460-436900CC8164}" dt="2024-04-23T05:40:26.370" v="253"/>
          <ac:cxnSpMkLst>
            <pc:docMk/>
            <pc:sldMk cId="3472518664" sldId="257"/>
            <ac:cxnSpMk id="16" creationId="{2FC40E3B-037C-D844-B94C-8C985DFD1686}"/>
          </ac:cxnSpMkLst>
        </pc:cxnChg>
        <pc:cxnChg chg="add del mod">
          <ac:chgData name="Sam Aung" userId="S::sam.aung@sembcorp.com::2ce1daa2-c663-46cd-9fdf-d3c795816278" providerId="AD" clId="Web-{F734398E-119C-96FA-1460-436900CC8164}" dt="2024-04-23T05:41:32.669" v="282"/>
          <ac:cxnSpMkLst>
            <pc:docMk/>
            <pc:sldMk cId="3472518664" sldId="257"/>
            <ac:cxnSpMk id="18" creationId="{F95F640C-391E-396E-ABF5-051D9EE37CB0}"/>
          </ac:cxnSpMkLst>
        </pc:cxnChg>
      </pc:sldChg>
      <pc:sldChg chg="modSp new ord">
        <pc:chgData name="Sam Aung" userId="S::sam.aung@sembcorp.com::2ce1daa2-c663-46cd-9fdf-d3c795816278" providerId="AD" clId="Web-{F734398E-119C-96FA-1460-436900CC8164}" dt="2024-04-23T08:35:34.595" v="502" actId="20577"/>
        <pc:sldMkLst>
          <pc:docMk/>
          <pc:sldMk cId="1726019987" sldId="258"/>
        </pc:sldMkLst>
        <pc:spChg chg="mod">
          <ac:chgData name="Sam Aung" userId="S::sam.aung@sembcorp.com::2ce1daa2-c663-46cd-9fdf-d3c795816278" providerId="AD" clId="Web-{F734398E-119C-96FA-1460-436900CC8164}" dt="2024-04-23T05:42:22.405" v="299" actId="20577"/>
          <ac:spMkLst>
            <pc:docMk/>
            <pc:sldMk cId="1726019987" sldId="258"/>
            <ac:spMk id="2" creationId="{41C38BB5-6B32-CF67-7E70-262DACD47C2A}"/>
          </ac:spMkLst>
        </pc:spChg>
        <pc:spChg chg="mod">
          <ac:chgData name="Sam Aung" userId="S::sam.aung@sembcorp.com::2ce1daa2-c663-46cd-9fdf-d3c795816278" providerId="AD" clId="Web-{F734398E-119C-96FA-1460-436900CC8164}" dt="2024-04-23T08:35:34.595" v="502" actId="20577"/>
          <ac:spMkLst>
            <pc:docMk/>
            <pc:sldMk cId="1726019987" sldId="258"/>
            <ac:spMk id="3" creationId="{FED4D034-A01B-F707-FAF4-ACCAF4B2ADB5}"/>
          </ac:spMkLst>
        </pc:spChg>
      </pc:sldChg>
    </pc:docChg>
  </pc:docChgLst>
  <pc:docChgLst>
    <pc:chgData name="Choh Yun Bin" userId="S::yunbin.choh@sembcorp.com::844a4c13-6089-4822-9022-38e226cdc5bd" providerId="AD" clId="Web-{FC68478F-80C2-40C6-83A9-D20A07556B8C}"/>
    <pc:docChg chg="addSld modSld">
      <pc:chgData name="Choh Yun Bin" userId="S::yunbin.choh@sembcorp.com::844a4c13-6089-4822-9022-38e226cdc5bd" providerId="AD" clId="Web-{FC68478F-80C2-40C6-83A9-D20A07556B8C}" dt="2024-04-23T05:37:35.232" v="24"/>
      <pc:docMkLst>
        <pc:docMk/>
      </pc:docMkLst>
      <pc:sldChg chg="addSp delSp modSp">
        <pc:chgData name="Choh Yun Bin" userId="S::yunbin.choh@sembcorp.com::844a4c13-6089-4822-9022-38e226cdc5bd" providerId="AD" clId="Web-{FC68478F-80C2-40C6-83A9-D20A07556B8C}" dt="2024-04-23T05:37:14.169" v="21" actId="1076"/>
        <pc:sldMkLst>
          <pc:docMk/>
          <pc:sldMk cId="3550054511" sldId="256"/>
        </pc:sldMkLst>
        <pc:spChg chg="del">
          <ac:chgData name="Choh Yun Bin" userId="S::yunbin.choh@sembcorp.com::844a4c13-6089-4822-9022-38e226cdc5bd" providerId="AD" clId="Web-{FC68478F-80C2-40C6-83A9-D20A07556B8C}" dt="2024-04-23T03:11:22.262" v="3"/>
          <ac:spMkLst>
            <pc:docMk/>
            <pc:sldMk cId="3550054511" sldId="256"/>
            <ac:spMk id="2" creationId="{608277B2-CEE3-6785-3877-0A495EE510A4}"/>
          </ac:spMkLst>
        </pc:spChg>
        <pc:spChg chg="del">
          <ac:chgData name="Choh Yun Bin" userId="S::yunbin.choh@sembcorp.com::844a4c13-6089-4822-9022-38e226cdc5bd" providerId="AD" clId="Web-{FC68478F-80C2-40C6-83A9-D20A07556B8C}" dt="2024-04-23T03:11:22.262" v="2"/>
          <ac:spMkLst>
            <pc:docMk/>
            <pc:sldMk cId="3550054511" sldId="256"/>
            <ac:spMk id="3" creationId="{C08893DC-AA5D-4EB7-F3C6-BA5961A22911}"/>
          </ac:spMkLst>
        </pc:spChg>
        <pc:picChg chg="add del mod">
          <ac:chgData name="Choh Yun Bin" userId="S::yunbin.choh@sembcorp.com::844a4c13-6089-4822-9022-38e226cdc5bd" providerId="AD" clId="Web-{FC68478F-80C2-40C6-83A9-D20A07556B8C}" dt="2024-04-23T05:36:59.762" v="18"/>
          <ac:picMkLst>
            <pc:docMk/>
            <pc:sldMk cId="3550054511" sldId="256"/>
            <ac:picMk id="4" creationId="{97E4A246-4540-7935-5606-52BE4B258173}"/>
          </ac:picMkLst>
        </pc:picChg>
        <pc:picChg chg="add mod ord">
          <ac:chgData name="Choh Yun Bin" userId="S::yunbin.choh@sembcorp.com::844a4c13-6089-4822-9022-38e226cdc5bd" providerId="AD" clId="Web-{FC68478F-80C2-40C6-83A9-D20A07556B8C}" dt="2024-04-23T05:37:14.169" v="21" actId="1076"/>
          <ac:picMkLst>
            <pc:docMk/>
            <pc:sldMk cId="3550054511" sldId="256"/>
            <ac:picMk id="9" creationId="{7D038830-DA41-BE94-A651-EACB9A1AF50A}"/>
          </ac:picMkLst>
        </pc:picChg>
      </pc:sldChg>
      <pc:sldChg chg="addSp delSp modSp add mod replId setBg">
        <pc:chgData name="Choh Yun Bin" userId="S::yunbin.choh@sembcorp.com::844a4c13-6089-4822-9022-38e226cdc5bd" providerId="AD" clId="Web-{FC68478F-80C2-40C6-83A9-D20A07556B8C}" dt="2024-04-23T05:37:35.232" v="24"/>
        <pc:sldMkLst>
          <pc:docMk/>
          <pc:sldMk cId="3472518664" sldId="257"/>
        </pc:sldMkLst>
        <pc:picChg chg="add del mod">
          <ac:chgData name="Choh Yun Bin" userId="S::yunbin.choh@sembcorp.com::844a4c13-6089-4822-9022-38e226cdc5bd" providerId="AD" clId="Web-{FC68478F-80C2-40C6-83A9-D20A07556B8C}" dt="2024-04-23T05:32:31.002" v="12"/>
          <ac:picMkLst>
            <pc:docMk/>
            <pc:sldMk cId="3472518664" sldId="257"/>
            <ac:picMk id="2" creationId="{D1343477-CC65-14CE-90C9-DF024F18190A}"/>
          </ac:picMkLst>
        </pc:picChg>
        <pc:picChg chg="add del mod">
          <ac:chgData name="Choh Yun Bin" userId="S::yunbin.choh@sembcorp.com::844a4c13-6089-4822-9022-38e226cdc5bd" providerId="AD" clId="Web-{FC68478F-80C2-40C6-83A9-D20A07556B8C}" dt="2024-04-23T05:37:31.060" v="22"/>
          <ac:picMkLst>
            <pc:docMk/>
            <pc:sldMk cId="3472518664" sldId="257"/>
            <ac:picMk id="3" creationId="{C6A5D069-90F9-27EA-51E1-3FFB132F75FE}"/>
          </ac:picMkLst>
        </pc:picChg>
        <pc:picChg chg="add mod">
          <ac:chgData name="Choh Yun Bin" userId="S::yunbin.choh@sembcorp.com::844a4c13-6089-4822-9022-38e226cdc5bd" providerId="AD" clId="Web-{FC68478F-80C2-40C6-83A9-D20A07556B8C}" dt="2024-04-23T05:37:35.232" v="24"/>
          <ac:picMkLst>
            <pc:docMk/>
            <pc:sldMk cId="3472518664" sldId="257"/>
            <ac:picMk id="4" creationId="{0D3C981F-EE6E-1D6D-DFB6-C50FC5BC4876}"/>
          </ac:picMkLst>
        </pc:picChg>
        <pc:picChg chg="del">
          <ac:chgData name="Choh Yun Bin" userId="S::yunbin.choh@sembcorp.com::844a4c13-6089-4822-9022-38e226cdc5bd" providerId="AD" clId="Web-{FC68478F-80C2-40C6-83A9-D20A07556B8C}" dt="2024-04-23T03:11:41.543" v="6"/>
          <ac:picMkLst>
            <pc:docMk/>
            <pc:sldMk cId="3472518664" sldId="257"/>
            <ac:picMk id="4" creationId="{97E4A246-4540-7935-5606-52BE4B258173}"/>
          </ac:picMkLst>
        </pc:picChg>
      </pc:sldChg>
    </pc:docChg>
  </pc:docChgLst>
  <pc:docChgLst>
    <pc:chgData clId="Web-{FC68478F-80C2-40C6-83A9-D20A07556B8C}"/>
    <pc:docChg chg="modSld">
      <pc:chgData name="" userId="" providerId="" clId="Web-{FC68478F-80C2-40C6-83A9-D20A07556B8C}" dt="2024-04-23T03:11:13.605" v="0"/>
      <pc:docMkLst>
        <pc:docMk/>
      </pc:docMkLst>
      <pc:sldChg chg="delSp">
        <pc:chgData name="" userId="" providerId="" clId="Web-{FC68478F-80C2-40C6-83A9-D20A07556B8C}" dt="2024-04-23T03:11:13.605" v="0"/>
        <pc:sldMkLst>
          <pc:docMk/>
          <pc:sldMk cId="3550054511" sldId="256"/>
        </pc:sldMkLst>
        <pc:picChg chg="del">
          <ac:chgData name="" userId="" providerId="" clId="Web-{FC68478F-80C2-40C6-83A9-D20A07556B8C}" dt="2024-04-23T03:11:13.605" v="0"/>
          <ac:picMkLst>
            <pc:docMk/>
            <pc:sldMk cId="3550054511" sldId="256"/>
            <ac:picMk id="5" creationId="{FD002343-D9B4-1F9B-31D6-408818972F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B7F2-36D5-4FB6-DB6A-67CA1B854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E1F58-AC1E-661E-3084-CAF9DB4D1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185F-81AC-0A7B-C6BE-21CD54C5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4AE1-87E1-5718-3E16-0063CBB9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D399-8AB1-78E0-7CA4-9F3ECE34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130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8632-E604-4530-927C-D110E080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D3CCC-590D-243E-9198-12108E3F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52A6-324D-F6DF-63AC-2EC58658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DF5B-094C-A8FB-E316-697B3199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8746-E118-A533-5875-BD48DA7D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33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C494D-E377-4074-FFA2-C6D442D0D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6969-94EF-AF20-FCBF-9E07A56FB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D5E6D-E565-9964-5C6D-64C52C8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E75F-68D9-2CB8-52A1-1560E22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195F-20E1-C0AB-6C79-DF05F890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98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E58A-6C76-42A3-46DF-6CDF2361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1B22-3E2A-A1CC-2B47-B7B9F280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3D22-2E3D-B8FC-72ED-B7FDE8BE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6911-D3EB-80A9-5FE3-BD7E15CB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24A4-AAFF-42FB-DCC9-293F7993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04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E783-EAF6-4877-4802-BBFFA770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F8954-C2CB-0D4C-EE60-BCAB8EA3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0110-FE87-4160-7128-570DC3ED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8CAB-401E-8EC8-6C9D-09BD840C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5A8B-A37A-6F94-7738-43EAAA73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63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0B39-8AE9-07C3-8997-436AFB81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AF54-F4D0-629B-5DC0-3629F3998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5EAB6-E9A3-B471-1570-C5DD6867D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D062-B930-FDD8-C40E-071CD823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44A9-4953-0957-6F9E-E8544F6F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1A339-D9E7-A33C-256C-B2C7B71F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4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A997-D3A5-CA52-F507-652876AF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8CF26-E713-2728-BF77-31E92104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73B41-1D27-A663-15D9-3636C91F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5559B-2DB8-CF15-D2A3-F4E45D814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F5D08-287E-996F-9A15-CDF94A46B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7C6DB-2134-7307-9A84-49DA2113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65466-5F6F-44D7-373D-C90B0E3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01A45-16EC-D016-2708-F04B7FA3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69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1BEC-4520-F39D-A7F8-AAE31B7E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B1E6-DBA0-ECAE-37A3-42D512EE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193AB-A5F7-E6FF-1188-8F1D5F5F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F959A-2A20-D582-04AC-1BFB195B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66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D8498-08D2-0043-9B28-DB9BAEDB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23F46-FEE1-023A-74FB-F97EA299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B59E6-BFE0-BC0B-5F37-14C5B44B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9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DA88-147F-6154-84CA-73B7C522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EB83-FBCF-5AAD-8A09-BBD21A1F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20CB6-8629-1A06-CE26-1A3ED373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5EACD-979E-F2E9-8EAB-30D84447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A67B5-A155-9D86-855E-D7C11094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9C949-DF28-384B-F0A2-90FD0F7C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3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21E9-FC6E-8A0E-5F4D-E82B3D56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6BC54-4588-9991-D537-13699D17A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8D872-4037-3B00-DF07-609FF3645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65C2E-83B5-E7B2-0F82-61D18223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90D43-0E46-C867-DFA1-229A8F97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C9473-94B3-251B-92D7-A4C9EA8E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0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BDA7F-A59E-8885-40E5-2BB49715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6AA8D-C24F-BE3F-F46D-B330E05D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722F-8425-C7DB-D372-FEB8D8296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9AB52-0F42-4A80-AB2E-9C24E2C7C0D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4A26-4EAB-82B2-0710-5757F939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CE410-9593-D656-5B33-1E1285BE1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16F74-E943-40C5-BD62-72D67E1A759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D3938-3F55-EE39-2093-8AE58CE37B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51513" y="63500"/>
            <a:ext cx="7175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SC-Restricted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A809-A665-B1C3-266A-71445874E4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51513" y="6642100"/>
            <a:ext cx="7175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SC-Restricted</a:t>
            </a:r>
          </a:p>
        </p:txBody>
      </p:sp>
    </p:spTree>
    <p:extLst>
      <p:ext uri="{BB962C8B-B14F-4D97-AF65-F5344CB8AC3E}">
        <p14:creationId xmlns:p14="http://schemas.microsoft.com/office/powerpoint/2010/main" val="10280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ata.gov.sg/v1/environment/2-hour-weather-foreca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i.open-meteo.com/v1/forecast?latitude=1.29&amp;longitude=103.85&amp;hourly=relativehumidity_2m,direct_radiation&amp;daily=temperature_2m_max,temperature_2m_min&amp;timezone=Asia%2FSingapore&amp;start_date=2024-11-01&amp;end_date=2024-11-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open-meteo.com/v1/forecast?latitude=1.29&amp;longitude=103.85&amp;hourly=relativehumidity_2m,direct_radiation&amp;daily=temperature_2m_max,temperature_2m_min&amp;timezone=Asia%2FSingapore&amp;start_date=2024-11-01&amp;end_date=2024-11-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8BB5-6B32-CF67-7E70-262DACD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D034-A01B-F707-FAF4-ACCAF4B2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Create an app that can perform the following:</a:t>
            </a:r>
          </a:p>
          <a:p>
            <a:r>
              <a:rPr lang="en-US" sz="2400" dirty="0"/>
              <a:t>A map with markers of weather stations provided and additional information when selected (shown in the following slides)</a:t>
            </a:r>
          </a:p>
          <a:p>
            <a:r>
              <a:rPr lang="en-US" sz="2600" dirty="0">
                <a:ea typeface="+mn-lt"/>
                <a:cs typeface="+mn-lt"/>
              </a:rPr>
              <a:t>Recommended to use Leaflet engine for map</a:t>
            </a:r>
            <a:endParaRPr lang="en-US" sz="2400" dirty="0"/>
          </a:p>
          <a:p>
            <a:r>
              <a:rPr lang="en-US" sz="2600" dirty="0"/>
              <a:t>Recommended to use </a:t>
            </a:r>
            <a:r>
              <a:rPr lang="en-US" sz="2400" dirty="0">
                <a:ea typeface="+mn-lt"/>
                <a:cs typeface="+mn-lt"/>
              </a:rPr>
              <a:t>Angular v17</a:t>
            </a:r>
            <a:endParaRPr lang="en-US" sz="2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b="1" dirty="0"/>
              <a:t>Bonus if implemented:</a:t>
            </a:r>
          </a:p>
          <a:p>
            <a:r>
              <a:rPr lang="en-US" sz="2400" dirty="0"/>
              <a:t>Responsive (mobile friendly)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1700" b="1" dirty="0"/>
              <a:t>Note:</a:t>
            </a:r>
          </a:p>
          <a:p>
            <a:r>
              <a:rPr lang="en-US" sz="1700" dirty="0"/>
              <a:t>Map cluster and marker icons can use default 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7D038830-DA41-BE94-A651-EACB9A1A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1" y="0"/>
            <a:ext cx="964144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9853F8-167B-5899-FE3D-6C4FC4378AE6}"/>
              </a:ext>
            </a:extLst>
          </p:cNvPr>
          <p:cNvSpPr txBox="1"/>
          <p:nvPr/>
        </p:nvSpPr>
        <p:spPr>
          <a:xfrm>
            <a:off x="3413760" y="3352800"/>
            <a:ext cx="1097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Marker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AB367-1A10-7485-9FB1-607846BA5B45}"/>
              </a:ext>
            </a:extLst>
          </p:cNvPr>
          <p:cNvSpPr txBox="1"/>
          <p:nvPr/>
        </p:nvSpPr>
        <p:spPr>
          <a:xfrm>
            <a:off x="2733040" y="4297680"/>
            <a:ext cx="11074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2A798-AEE3-083B-85BA-5F72940450E4}"/>
              </a:ext>
            </a:extLst>
          </p:cNvPr>
          <p:cNvSpPr txBox="1"/>
          <p:nvPr/>
        </p:nvSpPr>
        <p:spPr>
          <a:xfrm>
            <a:off x="9733280" y="4586224"/>
            <a:ext cx="232664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Use the data from </a:t>
            </a:r>
            <a:r>
              <a:rPr lang="en-US" sz="1400">
                <a:hlinkClick r:id="rId3"/>
              </a:rPr>
              <a:t>https://api.data.gov.sg/v1/environment/2-hour-weather-forecast</a:t>
            </a:r>
            <a:r>
              <a:rPr lang="en-US" sz="1400"/>
              <a:t> for the location</a:t>
            </a:r>
          </a:p>
          <a:p>
            <a:r>
              <a:rPr lang="en-US" sz="1400"/>
              <a:t>Click to open modal view as shown in second page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E401A-B53B-C043-8B6B-D4A67D7A78F4}"/>
              </a:ext>
            </a:extLst>
          </p:cNvPr>
          <p:cNvCxnSpPr>
            <a:cxnSpLocks/>
          </p:cNvCxnSpPr>
          <p:nvPr/>
        </p:nvCxnSpPr>
        <p:spPr>
          <a:xfrm flipH="1" flipV="1">
            <a:off x="3464560" y="3749040"/>
            <a:ext cx="6268720" cy="112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B2BE5-A931-11A3-2D40-6DB703772072}"/>
              </a:ext>
            </a:extLst>
          </p:cNvPr>
          <p:cNvSpPr txBox="1"/>
          <p:nvPr/>
        </p:nvSpPr>
        <p:spPr>
          <a:xfrm>
            <a:off x="9814560" y="1422878"/>
            <a:ext cx="225552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Use data from this API:</a:t>
            </a:r>
          </a:p>
          <a:p>
            <a:r>
              <a:rPr lang="en-US" sz="1400" dirty="0">
                <a:hlinkClick r:id="rId4"/>
              </a:rPr>
              <a:t>https://api.open-meteo.com/v1/forecast?latitude=1.29&amp;longitude=103.85&amp;hourly=relativehumidity_2m,direct_radiation&amp;daily=temperature_2m_max,temperature_2m_min&amp;timezone=Asia%2FSingapore&amp;start_date=2024-11-01&amp;end_date=2024-11-10</a:t>
            </a:r>
            <a:r>
              <a:rPr lang="en-US" sz="14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A5EB7B-C90C-495C-BB9B-BDB960649DD9}"/>
              </a:ext>
            </a:extLst>
          </p:cNvPr>
          <p:cNvCxnSpPr>
            <a:cxnSpLocks/>
          </p:cNvCxnSpPr>
          <p:nvPr/>
        </p:nvCxnSpPr>
        <p:spPr>
          <a:xfrm flipH="1">
            <a:off x="8595359" y="1700981"/>
            <a:ext cx="1188720" cy="930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A953A-C9F5-FB27-01A9-ED7152E38E30}"/>
              </a:ext>
            </a:extLst>
          </p:cNvPr>
          <p:cNvSpPr txBox="1"/>
          <p:nvPr/>
        </p:nvSpPr>
        <p:spPr>
          <a:xfrm>
            <a:off x="9814560" y="294640"/>
            <a:ext cx="225552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Bonus</a:t>
            </a:r>
            <a:r>
              <a:rPr lang="en-US" sz="1400" dirty="0"/>
              <a:t>: Search function that allows autocomplete and panning to marker on submit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5EB31-E403-316C-FE9C-7348CEFEB408}"/>
              </a:ext>
            </a:extLst>
          </p:cNvPr>
          <p:cNvCxnSpPr>
            <a:cxnSpLocks/>
          </p:cNvCxnSpPr>
          <p:nvPr/>
        </p:nvCxnSpPr>
        <p:spPr>
          <a:xfrm flipH="1" flipV="1">
            <a:off x="5415279" y="447040"/>
            <a:ext cx="4399280" cy="121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5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0D3C981F-EE6E-1D6D-DFB6-C50FC5BC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" y="3386"/>
            <a:ext cx="9586881" cy="6851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1DCEF-C3D3-74D2-7D77-A810F59C31A6}"/>
              </a:ext>
            </a:extLst>
          </p:cNvPr>
          <p:cNvSpPr txBox="1"/>
          <p:nvPr/>
        </p:nvSpPr>
        <p:spPr>
          <a:xfrm>
            <a:off x="9773920" y="3657600"/>
            <a:ext cx="225552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Use data from this API:</a:t>
            </a:r>
          </a:p>
          <a:p>
            <a:r>
              <a:rPr lang="en-US" sz="1400" dirty="0">
                <a:hlinkClick r:id="rId3"/>
              </a:rPr>
              <a:t>https://api.open-meteo.com/v1/forecast?latitude=1.29&amp;longitude=103.85&amp;hourly=relativehumidity_2m,direct_radiation&amp;daily=temperature_2m_max,temperature_2m_min&amp;timezone=Asia%2FSingapore&amp;start_date=2024-11-01&amp;end_date=2024-11-10</a:t>
            </a:r>
            <a:r>
              <a:rPr lang="en-US" sz="1400" dirty="0"/>
              <a:t>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9A3B50-3C85-B31C-A4F3-A54BF468D179}"/>
              </a:ext>
            </a:extLst>
          </p:cNvPr>
          <p:cNvCxnSpPr>
            <a:cxnSpLocks/>
          </p:cNvCxnSpPr>
          <p:nvPr/>
        </p:nvCxnSpPr>
        <p:spPr>
          <a:xfrm flipH="1" flipV="1">
            <a:off x="8605519" y="4622800"/>
            <a:ext cx="1259840" cy="30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63B372-B5FE-EBBE-A421-24A4334F5C5E}"/>
              </a:ext>
            </a:extLst>
          </p:cNvPr>
          <p:cNvSpPr txBox="1"/>
          <p:nvPr/>
        </p:nvSpPr>
        <p:spPr>
          <a:xfrm>
            <a:off x="9875520" y="2367280"/>
            <a:ext cx="2255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Bonus</a:t>
            </a:r>
            <a:r>
              <a:rPr lang="en-US" sz="1400"/>
              <a:t>: Mini-map of the location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40E3B-037C-D844-B94C-8C985DFD1686}"/>
              </a:ext>
            </a:extLst>
          </p:cNvPr>
          <p:cNvCxnSpPr>
            <a:cxnSpLocks/>
          </p:cNvCxnSpPr>
          <p:nvPr/>
        </p:nvCxnSpPr>
        <p:spPr>
          <a:xfrm flipH="1" flipV="1">
            <a:off x="8615679" y="2611120"/>
            <a:ext cx="1259840" cy="30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Code Challenge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Choh Yun Bin</dc:creator>
  <cp:lastModifiedBy>Dickson Lim</cp:lastModifiedBy>
  <cp:revision>8</cp:revision>
  <dcterms:created xsi:type="dcterms:W3CDTF">2024-04-23T03:08:53Z</dcterms:created>
  <dcterms:modified xsi:type="dcterms:W3CDTF">2024-11-20T08:24:16Z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0c0be1-bb3d-41f4-a01f-ac7e5848c08e_Enabled">
    <vt:lpwstr>true</vt:lpwstr>
  </property>
  <property fmtid="{D5CDD505-2E9C-101B-9397-08002B2CF9AE}" pid="3" name="MSIP_Label_990c0be1-bb3d-41f4-a01f-ac7e5848c08e_SetDate">
    <vt:lpwstr>2024-04-23T03:09:03Z</vt:lpwstr>
  </property>
  <property fmtid="{D5CDD505-2E9C-101B-9397-08002B2CF9AE}" pid="4" name="MSIP_Label_990c0be1-bb3d-41f4-a01f-ac7e5848c08e_Method">
    <vt:lpwstr>Standard</vt:lpwstr>
  </property>
  <property fmtid="{D5CDD505-2E9C-101B-9397-08002B2CF9AE}" pid="5" name="MSIP_Label_990c0be1-bb3d-41f4-a01f-ac7e5848c08e_Name">
    <vt:lpwstr>Restricted</vt:lpwstr>
  </property>
  <property fmtid="{D5CDD505-2E9C-101B-9397-08002B2CF9AE}" pid="6" name="MSIP_Label_990c0be1-bb3d-41f4-a01f-ac7e5848c08e_SiteId">
    <vt:lpwstr>812b1e72-2671-4a1e-bc3f-0519db4e3723</vt:lpwstr>
  </property>
  <property fmtid="{D5CDD505-2E9C-101B-9397-08002B2CF9AE}" pid="7" name="MSIP_Label_990c0be1-bb3d-41f4-a01f-ac7e5848c08e_ActionId">
    <vt:lpwstr>aa177d50-44bd-47bf-8ea6-36e6e6e2ec14</vt:lpwstr>
  </property>
  <property fmtid="{D5CDD505-2E9C-101B-9397-08002B2CF9AE}" pid="8" name="MSIP_Label_990c0be1-bb3d-41f4-a01f-ac7e5848c08e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SC-Restricted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SC-Restricted</vt:lpwstr>
  </property>
</Properties>
</file>