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368" r:id="rId2"/>
    <p:sldId id="417" r:id="rId3"/>
    <p:sldId id="421" r:id="rId4"/>
    <p:sldId id="419" r:id="rId5"/>
    <p:sldId id="370" r:id="rId6"/>
    <p:sldId id="418" r:id="rId7"/>
    <p:sldId id="420" r:id="rId8"/>
    <p:sldId id="422" r:id="rId9"/>
    <p:sldId id="423" r:id="rId10"/>
    <p:sldId id="424" r:id="rId11"/>
    <p:sldId id="425" r:id="rId12"/>
    <p:sldId id="426" r:id="rId13"/>
    <p:sldId id="427" r:id="rId14"/>
    <p:sldId id="42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9" autoAdjust="0"/>
    <p:restoredTop sz="86421" autoAdjust="0"/>
  </p:normalViewPr>
  <p:slideViewPr>
    <p:cSldViewPr>
      <p:cViewPr varScale="1">
        <p:scale>
          <a:sx n="84" d="100"/>
          <a:sy n="84" d="100"/>
        </p:scale>
        <p:origin x="15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https://www.excel-easy.com/vba/create-a-macro.html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dirty="0" smtClean="0"/>
              <a:t>How can this be useful,</a:t>
            </a:r>
            <a:r>
              <a:rPr lang="en-GB" baseline="0" dirty="0" smtClean="0"/>
              <a:t> u may require to </a:t>
            </a:r>
            <a:r>
              <a:rPr lang="en-GB" baseline="0" dirty="0" err="1" smtClean="0"/>
              <a:t>color</a:t>
            </a:r>
            <a:r>
              <a:rPr lang="en-GB" baseline="0" dirty="0" smtClean="0"/>
              <a:t> cells on demand when doing your work. You achieve this through clicking </a:t>
            </a:r>
            <a:r>
              <a:rPr lang="en-GB" baseline="0" dirty="0" err="1" smtClean="0"/>
              <a:t>ur</a:t>
            </a:r>
            <a:r>
              <a:rPr lang="en-GB" baseline="0" dirty="0" smtClean="0"/>
              <a:t> button.</a:t>
            </a:r>
          </a:p>
          <a:p>
            <a:r>
              <a:rPr lang="en-GB" baseline="0" dirty="0" smtClean="0"/>
              <a:t>If u can </a:t>
            </a:r>
            <a:r>
              <a:rPr lang="en-GB" baseline="0" dirty="0" err="1" smtClean="0"/>
              <a:t>color</a:t>
            </a:r>
            <a:r>
              <a:rPr lang="en-GB" baseline="0" dirty="0" smtClean="0"/>
              <a:t> squares definitely can </a:t>
            </a:r>
            <a:r>
              <a:rPr lang="en-GB" baseline="0" dirty="0" err="1" smtClean="0"/>
              <a:t>color</a:t>
            </a:r>
            <a:r>
              <a:rPr lang="en-GB" baseline="0" dirty="0" smtClean="0"/>
              <a:t> the cells required for work in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33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1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7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20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87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14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vba/create-a-macro.html#developer-t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vba/create-a-macro.html#developer-t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2590977" y="2644170"/>
            <a:ext cx="3962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75000"/>
                  </a:schemeClr>
                </a:solidFill>
              </a:rPr>
              <a:t>Assign a </a:t>
            </a:r>
            <a:r>
              <a:rPr lang="en-GB" sz="4800" dirty="0" smtClean="0">
                <a:solidFill>
                  <a:schemeClr val="tx2">
                    <a:lumMod val="75000"/>
                  </a:schemeClr>
                </a:solidFill>
              </a:rPr>
              <a:t>Macro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Button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698372" y="1124745"/>
            <a:ext cx="5937755" cy="187220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Command Button</a:t>
            </a:r>
          </a:p>
          <a:p>
            <a:pPr marL="0" indent="0" fontAlgn="base">
              <a:buNone/>
            </a:pPr>
            <a:r>
              <a:rPr lang="en-US" dirty="0" smtClean="0"/>
              <a:t>Going back to the Microsoft excel, to </a:t>
            </a:r>
            <a:r>
              <a:rPr lang="en-US" dirty="0"/>
              <a:t>place a command button on your worksheet, execute the following steps.</a:t>
            </a:r>
          </a:p>
          <a:p>
            <a:pPr marL="0" indent="0" fontAlgn="base">
              <a:buNone/>
            </a:pPr>
            <a:r>
              <a:rPr lang="en-US" dirty="0"/>
              <a:t>1. On the </a:t>
            </a:r>
            <a:r>
              <a:rPr lang="en-US" dirty="0">
                <a:hlinkClick r:id="rId3"/>
              </a:rPr>
              <a:t>Developer tab</a:t>
            </a:r>
            <a:r>
              <a:rPr lang="en-US" dirty="0"/>
              <a:t>, click Insert.</a:t>
            </a:r>
          </a:p>
          <a:p>
            <a:pPr marL="0" indent="0" fontAlgn="base">
              <a:buNone/>
            </a:pPr>
            <a:r>
              <a:rPr lang="en-US" dirty="0"/>
              <a:t>2. In the ActiveX Controls group, click Command </a:t>
            </a:r>
            <a:r>
              <a:rPr lang="en-US" dirty="0" smtClean="0"/>
              <a:t>Button</a:t>
            </a:r>
          </a:p>
          <a:p>
            <a:pPr marL="0" indent="0" fontAlgn="base">
              <a:buNone/>
            </a:pPr>
            <a:r>
              <a:rPr lang="en-US" dirty="0"/>
              <a:t>3. Drag a command button on your worksheet.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pic>
        <p:nvPicPr>
          <p:cNvPr id="1026" name="Picture 2" descr="Insert a command button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2" y="3356992"/>
            <a:ext cx="57531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730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Assign a </a:t>
            </a:r>
            <a:r>
              <a:rPr lang="en-SG" dirty="0" smtClean="0"/>
              <a:t>Macro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124745"/>
            <a:ext cx="6624736" cy="18722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To assign a macro (one or more code lines) to the command button, execute the following steps.</a:t>
            </a:r>
          </a:p>
          <a:p>
            <a:pPr marL="0" indent="0" fontAlgn="base">
              <a:buNone/>
            </a:pPr>
            <a:r>
              <a:rPr lang="en-US" dirty="0"/>
              <a:t>1. Right click </a:t>
            </a:r>
            <a:r>
              <a:rPr lang="en-US" dirty="0" smtClean="0"/>
              <a:t>on the button</a:t>
            </a:r>
          </a:p>
          <a:p>
            <a:pPr marL="0" indent="0" fontAlgn="base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Select Assign Macro</a:t>
            </a:r>
          </a:p>
          <a:p>
            <a:pPr marL="0" indent="0" fontAlgn="base">
              <a:buNone/>
            </a:pPr>
            <a:r>
              <a:rPr lang="en-US" dirty="0" smtClean="0"/>
              <a:t>3. In the Assign Macro menu, select the “</a:t>
            </a:r>
            <a:r>
              <a:rPr lang="en-US" dirty="0" err="1" smtClean="0"/>
              <a:t>InsertValue</a:t>
            </a:r>
            <a:r>
              <a:rPr lang="en-US" dirty="0" smtClean="0"/>
              <a:t>” and click OK.</a:t>
            </a:r>
            <a:endParaRPr lang="en-US" dirty="0"/>
          </a:p>
          <a:p>
            <a:pPr marL="0" indent="0" fontAlgn="base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29306"/>
            <a:ext cx="3003142" cy="2443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22" y="3463292"/>
            <a:ext cx="2683093" cy="29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36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 smtClean="0"/>
              <a:t>Expected Output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115680"/>
            <a:ext cx="6624736" cy="18722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On clicking the button.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cell A1 should display “Hello”</a:t>
            </a:r>
            <a:endParaRPr lang="en-US" dirty="0"/>
          </a:p>
          <a:p>
            <a:pPr marL="0" indent="0" fontAlgn="base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447925"/>
            <a:ext cx="5543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981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924944"/>
            <a:ext cx="5937755" cy="118872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Intro to VBA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22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 smtClean="0"/>
              <a:t>Exercise – (10 – 15 </a:t>
            </a:r>
            <a:r>
              <a:rPr lang="en-SG" dirty="0" err="1" smtClean="0"/>
              <a:t>mIns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124745"/>
            <a:ext cx="6624736" cy="18722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Draw a square or a rectangle using excel VBA.</a:t>
            </a:r>
          </a:p>
          <a:p>
            <a:pPr marL="342900" indent="-342900" fontAlgn="base">
              <a:buAutoNum type="arabicPeriod"/>
            </a:pPr>
            <a:r>
              <a:rPr lang="en-US" dirty="0" smtClean="0"/>
              <a:t>You are supposed to color using excel VBA dun self color!</a:t>
            </a:r>
          </a:p>
          <a:p>
            <a:pPr marL="342900" indent="-342900" fontAlgn="base">
              <a:buAutoNum type="arabicPeriod"/>
            </a:pPr>
            <a:r>
              <a:rPr lang="en-US" dirty="0" smtClean="0"/>
              <a:t>On click of the button, the box or rectangle should appear</a:t>
            </a:r>
          </a:p>
          <a:p>
            <a:pPr marL="342900" indent="-342900" fontAlgn="base">
              <a:buAutoNum type="arabicPeriod"/>
            </a:pPr>
            <a:r>
              <a:rPr lang="en-US" dirty="0" smtClean="0"/>
              <a:t>Color of the box does not matter but use this opportunity to explore VBA further.</a:t>
            </a:r>
          </a:p>
          <a:p>
            <a:pPr marL="342900" indent="-342900" fontAlgn="base">
              <a:buAutoNum type="arabicPeriod"/>
            </a:pPr>
            <a:endParaRPr lang="en-US" dirty="0"/>
          </a:p>
          <a:p>
            <a:pPr marL="0" indent="0" fontAlgn="base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29000"/>
            <a:ext cx="3843924" cy="19248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36527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https://www.excel-easy.com/vba/examples/background-colors.html#:~:text=Changing%20background%20colors%20in%20Excel,background%20color%20of%20a%20cell.</a:t>
            </a:r>
          </a:p>
        </p:txBody>
      </p:sp>
    </p:spTree>
    <p:extLst>
      <p:ext uri="{BB962C8B-B14F-4D97-AF65-F5344CB8AC3E}">
        <p14:creationId xmlns:p14="http://schemas.microsoft.com/office/powerpoint/2010/main" val="1206645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CREATING YOUR FIRST MACRO WITH A BUTTON</a:t>
            </a:r>
          </a:p>
          <a:p>
            <a:pPr marL="342900" indent="-342900">
              <a:buAutoNum type="arabicPeriod"/>
            </a:pPr>
            <a:r>
              <a:rPr lang="en-US" dirty="0"/>
              <a:t>ASSIGN VALUE TO EXCEL CELL USING MACROS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Intro to VBA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924944"/>
            <a:ext cx="5937755" cy="1188720"/>
          </a:xfrm>
        </p:spPr>
        <p:txBody>
          <a:bodyPr/>
          <a:lstStyle/>
          <a:p>
            <a:r>
              <a:rPr lang="en-US" dirty="0" smtClean="0"/>
              <a:t>CREATING YOUR FIRST MACRO WITH A BUTTON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Intro to VBA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814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MACRO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698372" y="1124744"/>
            <a:ext cx="5937755" cy="238146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Add a new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We structure codes using things called modules.</a:t>
            </a:r>
            <a:endParaRPr lang="en-US" dirty="0"/>
          </a:p>
          <a:p>
            <a:pPr marL="342900" indent="-342900" fontAlgn="base">
              <a:buAutoNum type="arabicPeriod"/>
            </a:pPr>
            <a:r>
              <a:rPr lang="en-US" dirty="0" smtClean="0"/>
              <a:t>Go to the insert tab and select “Module”</a:t>
            </a:r>
          </a:p>
          <a:p>
            <a:pPr marL="342900" indent="-342900" fontAlgn="base">
              <a:buAutoNum type="arabicPeriod"/>
            </a:pPr>
            <a:r>
              <a:rPr lang="en-US" dirty="0" smtClean="0"/>
              <a:t>The Module1 should appear in the project section</a:t>
            </a:r>
            <a:endParaRPr lang="en-US" dirty="0"/>
          </a:p>
          <a:p>
            <a:pPr marL="342900" indent="-342900" fontAlgn="base">
              <a:buAutoNum type="arabicPeriod"/>
            </a:pPr>
            <a:r>
              <a:rPr lang="en-US" dirty="0" smtClean="0"/>
              <a:t>Write the codes as per the second image on the right</a:t>
            </a:r>
            <a:br>
              <a:rPr lang="en-US" dirty="0" smtClean="0"/>
            </a:br>
            <a:r>
              <a:rPr lang="en-US" dirty="0" smtClean="0"/>
              <a:t>*this are called routines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</a:t>
            </a:r>
            <a:r>
              <a:rPr lang="en-GB" altLang="en-US" dirty="0" smtClean="0"/>
              <a:t>VBA - </a:t>
            </a:r>
            <a:r>
              <a:rPr lang="en-US" dirty="0"/>
              <a:t>CREATING YOUR FIRST MACRO WITH A </a:t>
            </a:r>
            <a:r>
              <a:rPr lang="en-US" dirty="0" smtClean="0"/>
              <a:t>BUTTON</a:t>
            </a:r>
          </a:p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45024"/>
            <a:ext cx="3960440" cy="2452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645024"/>
            <a:ext cx="4592187" cy="24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Button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698372" y="1124745"/>
            <a:ext cx="5937755" cy="187220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Command Button</a:t>
            </a:r>
          </a:p>
          <a:p>
            <a:pPr marL="0" indent="0" fontAlgn="base">
              <a:buNone/>
            </a:pPr>
            <a:r>
              <a:rPr lang="en-US" dirty="0" smtClean="0"/>
              <a:t>Going back to the Microsoft excel, to </a:t>
            </a:r>
            <a:r>
              <a:rPr lang="en-US" dirty="0"/>
              <a:t>place a command button on your worksheet, execute the following steps.</a:t>
            </a:r>
          </a:p>
          <a:p>
            <a:pPr marL="0" indent="0" fontAlgn="base">
              <a:buNone/>
            </a:pPr>
            <a:r>
              <a:rPr lang="en-US" dirty="0"/>
              <a:t>1. On the </a:t>
            </a:r>
            <a:r>
              <a:rPr lang="en-US" dirty="0">
                <a:hlinkClick r:id="rId3"/>
              </a:rPr>
              <a:t>Developer tab</a:t>
            </a:r>
            <a:r>
              <a:rPr lang="en-US" dirty="0"/>
              <a:t>, click Insert.</a:t>
            </a:r>
          </a:p>
          <a:p>
            <a:pPr marL="0" indent="0" fontAlgn="base">
              <a:buNone/>
            </a:pPr>
            <a:r>
              <a:rPr lang="en-US" dirty="0"/>
              <a:t>2. In the ActiveX Controls group, click Command </a:t>
            </a:r>
            <a:r>
              <a:rPr lang="en-US" dirty="0" smtClean="0"/>
              <a:t>Button</a:t>
            </a:r>
          </a:p>
          <a:p>
            <a:pPr marL="0" indent="0" fontAlgn="base">
              <a:buNone/>
            </a:pPr>
            <a:r>
              <a:rPr lang="en-US" dirty="0"/>
              <a:t>3. Drag a command button on your worksheet.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pic>
        <p:nvPicPr>
          <p:cNvPr id="1026" name="Picture 2" descr="Insert a command button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2" y="3356992"/>
            <a:ext cx="57531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493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Assign a </a:t>
            </a:r>
            <a:r>
              <a:rPr lang="en-SG" dirty="0" smtClean="0"/>
              <a:t>Macro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124745"/>
            <a:ext cx="6624736" cy="18722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To assign a macro (one or more code lines) to the command button, execute the following steps.</a:t>
            </a:r>
          </a:p>
          <a:p>
            <a:pPr marL="0" indent="0" fontAlgn="base">
              <a:buNone/>
            </a:pPr>
            <a:r>
              <a:rPr lang="en-US" dirty="0"/>
              <a:t>1. Right click </a:t>
            </a:r>
            <a:r>
              <a:rPr lang="en-US" dirty="0" smtClean="0"/>
              <a:t>on the button</a:t>
            </a:r>
          </a:p>
          <a:p>
            <a:pPr marL="0" indent="0" fontAlgn="base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Select Assign Macro</a:t>
            </a:r>
          </a:p>
          <a:p>
            <a:pPr marL="0" indent="0" fontAlgn="base">
              <a:buNone/>
            </a:pPr>
            <a:r>
              <a:rPr lang="en-US" dirty="0" smtClean="0"/>
              <a:t>3. In the Assign Macro menu, select the “</a:t>
            </a:r>
            <a:r>
              <a:rPr lang="en-US" dirty="0" err="1" smtClean="0"/>
              <a:t>sayHello</a:t>
            </a:r>
            <a:r>
              <a:rPr lang="en-US" dirty="0" smtClean="0"/>
              <a:t>” and click OK.</a:t>
            </a:r>
            <a:endParaRPr lang="en-US" dirty="0"/>
          </a:p>
          <a:p>
            <a:pPr marL="0" indent="0" fontAlgn="base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29306"/>
            <a:ext cx="3003142" cy="2443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60121"/>
            <a:ext cx="2880320" cy="31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45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 smtClean="0"/>
              <a:t>Expected Output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115680"/>
            <a:ext cx="6624736" cy="18722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On clicking the button.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pop-up menu should come out and say “Hello”</a:t>
            </a:r>
            <a:endParaRPr lang="en-US" dirty="0"/>
          </a:p>
          <a:p>
            <a:pPr marL="0" indent="0" fontAlgn="base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356992"/>
            <a:ext cx="4323581" cy="25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85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924944"/>
            <a:ext cx="5937755" cy="1188720"/>
          </a:xfrm>
        </p:spPr>
        <p:txBody>
          <a:bodyPr/>
          <a:lstStyle/>
          <a:p>
            <a:r>
              <a:rPr lang="en-US" dirty="0" smtClean="0"/>
              <a:t>ASSIGN value to excel cell using macros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Intro to VBA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70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MACRO</a:t>
            </a:r>
            <a:endParaRPr lang="en-SG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698372" y="1124744"/>
            <a:ext cx="5937755" cy="238146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Add a new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We structure codes again using a new module.</a:t>
            </a:r>
            <a:endParaRPr lang="en-US" dirty="0"/>
          </a:p>
          <a:p>
            <a:pPr marL="342900" indent="-342900" fontAlgn="base">
              <a:buAutoNum type="arabicPeriod"/>
            </a:pPr>
            <a:r>
              <a:rPr lang="en-US" dirty="0" smtClean="0"/>
              <a:t>Go to the insert tab and select “Module”</a:t>
            </a:r>
          </a:p>
          <a:p>
            <a:pPr marL="342900" indent="-342900" fontAlgn="base">
              <a:buAutoNum type="arabicPeriod"/>
            </a:pPr>
            <a:r>
              <a:rPr lang="en-US" dirty="0" smtClean="0"/>
              <a:t>The Module2 should appear in the project section</a:t>
            </a:r>
            <a:endParaRPr lang="en-US" dirty="0"/>
          </a:p>
          <a:p>
            <a:pPr marL="342900" indent="-342900" fontAlgn="base">
              <a:buAutoNum type="arabicPeriod"/>
            </a:pPr>
            <a:r>
              <a:rPr lang="en-US" dirty="0" smtClean="0"/>
              <a:t>Write the codes as per the second image on the right</a:t>
            </a:r>
            <a:br>
              <a:rPr lang="en-US" dirty="0" smtClean="0"/>
            </a:br>
            <a:r>
              <a:rPr lang="en-US" dirty="0" smtClean="0"/>
              <a:t>*this are called routines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</a:t>
            </a:r>
            <a:r>
              <a:rPr lang="en-GB" altLang="en-US" dirty="0" smtClean="0"/>
              <a:t>VBA - </a:t>
            </a:r>
            <a:r>
              <a:rPr lang="en-US" dirty="0"/>
              <a:t>CREATING YOUR FIRST MACRO WITH A </a:t>
            </a:r>
            <a:r>
              <a:rPr lang="en-US" dirty="0" smtClean="0"/>
              <a:t>BUTTON</a:t>
            </a:r>
          </a:p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872" r="27273"/>
          <a:stretch/>
        </p:blipFill>
        <p:spPr>
          <a:xfrm>
            <a:off x="323528" y="3789040"/>
            <a:ext cx="2880320" cy="23083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839971"/>
            <a:ext cx="5162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74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3024</TotalTime>
  <Words>423</Words>
  <Application>Microsoft Office PowerPoint</Application>
  <PresentationFormat>On-screen Show (4:3)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PowerPoint Presentation</vt:lpstr>
      <vt:lpstr>Table of Contents</vt:lpstr>
      <vt:lpstr>CREATING YOUR FIRST MACRO WITH A BUTTON</vt:lpstr>
      <vt:lpstr>CREATE A MACRO</vt:lpstr>
      <vt:lpstr>Command Button</vt:lpstr>
      <vt:lpstr>Assign a Macro</vt:lpstr>
      <vt:lpstr>Expected Output</vt:lpstr>
      <vt:lpstr>ASSIGN value to excel cell using macros</vt:lpstr>
      <vt:lpstr>CREATE A MACRO</vt:lpstr>
      <vt:lpstr>Command Button</vt:lpstr>
      <vt:lpstr>Assign a Macro</vt:lpstr>
      <vt:lpstr>Expected Output</vt:lpstr>
      <vt:lpstr>EXERCISE</vt:lpstr>
      <vt:lpstr>Exercise – (10 – 15 mIns)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Sayyid</cp:lastModifiedBy>
  <cp:revision>170</cp:revision>
  <dcterms:created xsi:type="dcterms:W3CDTF">2004-08-19T14:27:14Z</dcterms:created>
  <dcterms:modified xsi:type="dcterms:W3CDTF">2021-02-23T15:57:14Z</dcterms:modified>
  <cp:category/>
</cp:coreProperties>
</file>