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368" r:id="rId2"/>
    <p:sldId id="417" r:id="rId3"/>
    <p:sldId id="419" r:id="rId4"/>
    <p:sldId id="420" r:id="rId5"/>
    <p:sldId id="421" r:id="rId6"/>
    <p:sldId id="422" r:id="rId7"/>
    <p:sldId id="423" r:id="rId8"/>
    <p:sldId id="424" r:id="rId9"/>
    <p:sldId id="429" r:id="rId10"/>
    <p:sldId id="425" r:id="rId11"/>
    <p:sldId id="426" r:id="rId12"/>
    <p:sldId id="427" r:id="rId13"/>
    <p:sldId id="428" r:id="rId14"/>
    <p:sldId id="43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0066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2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6D0C5-7551-460A-B8E0-59712A582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B906E-FA35-4E6A-A83B-551075A7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https://www.excel-easy.com/vba/create-a-macro.html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B906E-FA35-4E6A-A83B-551075A73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0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889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83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52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4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2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93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77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37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77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6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AA39-42D1-4D7C-8202-2086B4433EC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70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DD04-D44F-41D5-9280-FACD5DC502E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88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712F-BBFA-46BC-883C-788005A86BE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61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CF22-7C72-4001-A7C9-7BD4968333D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5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7795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0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1938-B8C3-4B3C-9576-C69CF2A37F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7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0798-2B03-4B8F-AA07-C8AD8AE67FA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EF83-1E99-4A71-A553-3886AC5AE54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8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FC93-510C-4CB2-89C4-797BD9F9C6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7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-easy.com/vba/loo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0D7C8-A4C6-1249-AF60-312E62AEFDCE}"/>
              </a:ext>
            </a:extLst>
          </p:cNvPr>
          <p:cNvSpPr/>
          <p:nvPr/>
        </p:nvSpPr>
        <p:spPr>
          <a:xfrm>
            <a:off x="2784502" y="2644170"/>
            <a:ext cx="3575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2">
                    <a:lumMod val="75000"/>
                  </a:schemeClr>
                </a:solidFill>
              </a:rPr>
              <a:t>Range Object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COPY / Paste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The Copy and Paste method are used to copy a range and to paste it somewhere else on the worksheet.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B664F-6122-4C45-8A82-379A8AEBF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25" y="1984179"/>
            <a:ext cx="5794350" cy="39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92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Clear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To clear the content of an Excel range, you can use the </a:t>
            </a:r>
            <a:r>
              <a:rPr lang="en-SG" dirty="0" err="1"/>
              <a:t>ClearContents</a:t>
            </a:r>
            <a:r>
              <a:rPr lang="en-SG" dirty="0"/>
              <a:t>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85E56-8204-B746-8ADA-950413479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343150"/>
            <a:ext cx="7988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964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count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With the Count property, you can count the number of cells, rows and columns of a range.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0F7CB-7E11-2443-BD9C-A2D479240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9" y="1819960"/>
            <a:ext cx="5234891" cy="4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84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count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With the Count property, you can count the number of cells, rows and columns of a range.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AB010-D288-C547-B33C-3341134FE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90" y="2261664"/>
            <a:ext cx="6177632" cy="34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17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SG" dirty="0"/>
              <a:t>Use excel MACROS to achieve this result</a:t>
            </a:r>
          </a:p>
          <a:p>
            <a:pPr marL="285750" indent="-285750" fontAlgn="base">
              <a:buFontTx/>
              <a:buChar char="-"/>
            </a:pPr>
            <a:r>
              <a:rPr lang="en-SG" dirty="0"/>
              <a:t>Box highlighted in red </a:t>
            </a:r>
            <a:r>
              <a:rPr lang="en-SG" dirty="0" err="1"/>
              <a:t>color</a:t>
            </a:r>
            <a:r>
              <a:rPr lang="en-SG" dirty="0"/>
              <a:t> should be empty</a:t>
            </a:r>
          </a:p>
          <a:p>
            <a:pPr marL="285750" indent="-285750" fontAlgn="base">
              <a:buFontTx/>
              <a:buChar char="-"/>
            </a:pPr>
            <a:r>
              <a:rPr lang="en-SG" dirty="0"/>
              <a:t>To be done within 5 minutes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E7863-8C6D-2C4E-AD96-32CA7C78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636912"/>
            <a:ext cx="7493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50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SG" dirty="0"/>
              <a:t>Using Range</a:t>
            </a:r>
          </a:p>
          <a:p>
            <a:pPr marL="342900" indent="-342900">
              <a:buAutoNum type="arabicPeriod"/>
            </a:pPr>
            <a:r>
              <a:rPr lang="en-SG" dirty="0"/>
              <a:t>Using Cell</a:t>
            </a:r>
          </a:p>
          <a:p>
            <a:pPr marL="342900" indent="-342900">
              <a:buAutoNum type="arabicPeriod"/>
            </a:pPr>
            <a:r>
              <a:rPr lang="en-SG" dirty="0"/>
              <a:t>Declare a range object</a:t>
            </a:r>
          </a:p>
          <a:p>
            <a:pPr marL="342900" indent="-342900">
              <a:buAutoNum type="arabicPeriod"/>
            </a:pPr>
            <a:r>
              <a:rPr lang="en-SG" dirty="0"/>
              <a:t>Using select</a:t>
            </a:r>
          </a:p>
          <a:p>
            <a:pPr marL="342900" indent="-342900">
              <a:buAutoNum type="arabicPeriod"/>
            </a:pPr>
            <a:r>
              <a:rPr lang="en-SG" dirty="0"/>
              <a:t>Understanding rows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SG" dirty="0"/>
              <a:t>Understanding columns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SG" dirty="0"/>
              <a:t>Copy / Paste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SG" dirty="0"/>
              <a:t>Clear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SG" dirty="0"/>
              <a:t>count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9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Using Range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3E5AF-9206-1543-8F31-FD132FDDB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700808"/>
            <a:ext cx="7950200" cy="82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C5CCA-BACA-C94D-AAEC-FD47EBB31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80928"/>
            <a:ext cx="7899400" cy="222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9CFCB0-A385-6847-9EC0-EE6248741921}"/>
              </a:ext>
            </a:extLst>
          </p:cNvPr>
          <p:cNvSpPr/>
          <p:nvPr/>
        </p:nvSpPr>
        <p:spPr>
          <a:xfrm>
            <a:off x="467544" y="543515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We have learnt how to do this before, mainly as a revision.</a:t>
            </a:r>
          </a:p>
        </p:txBody>
      </p:sp>
    </p:spTree>
    <p:extLst>
      <p:ext uri="{BB962C8B-B14F-4D97-AF65-F5344CB8AC3E}">
        <p14:creationId xmlns:p14="http://schemas.microsoft.com/office/powerpoint/2010/main" val="11551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Using Range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408BB-CE2F-0F4E-A0D0-D4FD538D6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3810"/>
            <a:ext cx="6048672" cy="2346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844E8-4FC0-D54D-98B6-053396F71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34807"/>
            <a:ext cx="6048672" cy="23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87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Using Cell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242729"/>
                </a:solidFill>
                <a:latin typeface="system-ui"/>
              </a:rPr>
              <a:t>Instead of Range, you can also use Cells. Using Cells is particularly useful when you want to </a:t>
            </a:r>
            <a:r>
              <a:rPr lang="en-SG" dirty="0">
                <a:solidFill>
                  <a:srgbClr val="548CD1"/>
                </a:solidFill>
                <a:latin typeface="system-ui"/>
                <a:hlinkClick r:id="rId3"/>
              </a:rPr>
              <a:t>loop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 through ranges.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9330D-445F-5F46-9591-2639D7A1E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65" y="1829605"/>
            <a:ext cx="5175670" cy="45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3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Declare a range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You can declare a Range object by using the keywords </a:t>
            </a:r>
            <a:r>
              <a:rPr lang="en-SG" dirty="0">
                <a:solidFill>
                  <a:srgbClr val="00B0F0"/>
                </a:solidFill>
              </a:rPr>
              <a:t>Dim</a:t>
            </a:r>
            <a:r>
              <a:rPr lang="en-SG" dirty="0"/>
              <a:t> and </a:t>
            </a:r>
            <a:r>
              <a:rPr lang="en-SG" dirty="0">
                <a:solidFill>
                  <a:srgbClr val="00B0F0"/>
                </a:solidFill>
              </a:rPr>
              <a:t>Set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21A4-FFD0-F64A-BFBF-EDB169C81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69" y="1893332"/>
            <a:ext cx="6751662" cy="3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25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Using select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An important method of the Range object is the Select method. The Select method simply selects a range.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545DF-F0D0-1F47-9294-A1D2B6AB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8017"/>
            <a:ext cx="5661993" cy="38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294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Understanding rows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The Rows property gives access to a specific row of a range.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01478-6961-1147-802F-30EA9F70A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6385272" cy="34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798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Understanding COLUMNS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18D0F-1E10-6041-95CE-2CB1D0167948}"/>
              </a:ext>
            </a:extLst>
          </p:cNvPr>
          <p:cNvSpPr/>
          <p:nvPr/>
        </p:nvSpPr>
        <p:spPr>
          <a:xfrm>
            <a:off x="1086902" y="1101805"/>
            <a:ext cx="7153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The Columns property gives access to a specific column of a range.</a:t>
            </a:r>
          </a:p>
          <a:p>
            <a:br>
              <a:rPr lang="en-SG" dirty="0"/>
            </a:b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895C9-CC1C-6948-A2F4-6FA44B08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95" y="1665517"/>
            <a:ext cx="6391622" cy="40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720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{A43E953E-9254-C04E-894F-7262A321B5B4}tf10001120</Template>
  <TotalTime>3136</TotalTime>
  <Words>320</Words>
  <Application>Microsoft Macintosh PowerPoint</Application>
  <PresentationFormat>On-screen Show (4:3)</PresentationFormat>
  <Paragraphs>78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system-ui</vt:lpstr>
      <vt:lpstr>Arial</vt:lpstr>
      <vt:lpstr>Calibri</vt:lpstr>
      <vt:lpstr>Gill Sans MT</vt:lpstr>
      <vt:lpstr>Parcel</vt:lpstr>
      <vt:lpstr>PowerPoint Presentation</vt:lpstr>
      <vt:lpstr>Table of Contents</vt:lpstr>
      <vt:lpstr>Using Range</vt:lpstr>
      <vt:lpstr>Using Range</vt:lpstr>
      <vt:lpstr>Using Cell</vt:lpstr>
      <vt:lpstr>Declare a range object</vt:lpstr>
      <vt:lpstr>Using select</vt:lpstr>
      <vt:lpstr>Understanding rows</vt:lpstr>
      <vt:lpstr>Understanding COLUMNS</vt:lpstr>
      <vt:lpstr>COPY / Paste</vt:lpstr>
      <vt:lpstr>Clear</vt:lpstr>
      <vt:lpstr>count</vt:lpstr>
      <vt:lpstr>count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 Programming</dc:title>
  <dc:subject/>
  <dc:creator/>
  <cp:keywords/>
  <dc:description/>
  <cp:lastModifiedBy>Microsoft Office User</cp:lastModifiedBy>
  <cp:revision>215</cp:revision>
  <dcterms:created xsi:type="dcterms:W3CDTF">2004-08-19T14:27:14Z</dcterms:created>
  <dcterms:modified xsi:type="dcterms:W3CDTF">2021-02-25T08:16:06Z</dcterms:modified>
  <cp:category/>
</cp:coreProperties>
</file>