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17"/>
  </p:notesMasterIdLst>
  <p:handoutMasterIdLst>
    <p:handoutMasterId r:id="rId18"/>
  </p:handoutMasterIdLst>
  <p:sldIdLst>
    <p:sldId id="368" r:id="rId2"/>
    <p:sldId id="417" r:id="rId3"/>
    <p:sldId id="419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3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B2B2B2"/>
    <a:srgbClr val="006600"/>
    <a:srgbClr val="008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 autoAdjust="0"/>
    <p:restoredTop sz="86418" autoAdjust="0"/>
  </p:normalViewPr>
  <p:slideViewPr>
    <p:cSldViewPr>
      <p:cViewPr varScale="1">
        <p:scale>
          <a:sx n="112" d="100"/>
          <a:sy n="112" d="100"/>
        </p:scale>
        <p:origin x="23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06D0C5-7551-460A-B8E0-59712A582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99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DB906E-FA35-4E6A-A83B-551075A73C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3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https://www.excel-easy.com/vba/create-a-macro.html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B906E-FA35-4E6A-A83B-551075A73C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5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11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974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12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557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13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28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951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15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88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3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26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30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5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674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6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67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7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0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8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727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9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85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10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78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AA39-42D1-4D7C-8202-2086B4433EC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5708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DD04-D44F-41D5-9280-FACD5DC502E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887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712F-BBFA-46BC-883C-788005A86BE6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616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74AB-8B6A-44DB-AC14-972AB7744807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64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CF22-7C72-4001-A7C9-7BD4968333D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0053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12F2-60E7-4BCA-B1FF-4B4A5A23839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779571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12F2-60E7-4BCA-B1FF-4B4A5A238393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4105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1938-B8C3-4B3C-9576-C69CF2A37F3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277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0798-2B03-4B8F-AA07-C8AD8AE67FA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338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GB" altLang="en-US"/>
              <a:t>Intro to VBA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EF83-1E99-4A71-A553-3886AC5AE549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28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GB" altLang="en-US"/>
              <a:t>Intro to VBA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FC93-510C-4CB2-89C4-797BD9F9C69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270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GB" altLang="en-US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76A12F2-60E7-4BCA-B1FF-4B4A5A23839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163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D0D7C8-A4C6-1249-AF60-312E62AEFDCE}"/>
              </a:ext>
            </a:extLst>
          </p:cNvPr>
          <p:cNvSpPr/>
          <p:nvPr/>
        </p:nvSpPr>
        <p:spPr>
          <a:xfrm>
            <a:off x="3835277" y="2644170"/>
            <a:ext cx="14734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800" dirty="0">
                <a:solidFill>
                  <a:schemeClr val="tx2">
                    <a:lumMod val="75000"/>
                  </a:schemeClr>
                </a:solidFill>
              </a:rPr>
              <a:t>Loops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08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Do while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F2542-9BBE-AD46-B5AF-31882C5C2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39" y="1344050"/>
            <a:ext cx="6967562" cy="41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7849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Do while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8565A-F34D-9949-B6A3-87D3617FF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924050"/>
            <a:ext cx="8191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23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Do while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42D03-0801-0E4D-8F5A-77AAE9D71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222500"/>
            <a:ext cx="8026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528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Do while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42D03-0801-0E4D-8F5A-77AAE9D71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222500"/>
            <a:ext cx="8026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5171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Do while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85444C-ED43-424E-8696-23589B6E2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168400"/>
            <a:ext cx="81915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5399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366071-51ED-A140-9356-5C4BB24013C4}"/>
              </a:ext>
            </a:extLst>
          </p:cNvPr>
          <p:cNvSpPr/>
          <p:nvPr/>
        </p:nvSpPr>
        <p:spPr>
          <a:xfrm>
            <a:off x="1068637" y="1278989"/>
            <a:ext cx="71714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SG" dirty="0"/>
              <a:t>Use the concepts learnt earlier on create this expected output</a:t>
            </a:r>
          </a:p>
          <a:p>
            <a:pPr marL="285750" indent="-285750" fontAlgn="base">
              <a:buFontTx/>
              <a:buChar char="-"/>
            </a:pPr>
            <a:r>
              <a:rPr lang="en-SG" dirty="0"/>
              <a:t>A1 – E1: 10 – 50</a:t>
            </a:r>
            <a:br>
              <a:rPr lang="en-SG" dirty="0"/>
            </a:br>
            <a:r>
              <a:rPr lang="en-SG" dirty="0"/>
              <a:t>A2 – E2: 60 – 100</a:t>
            </a:r>
            <a:br>
              <a:rPr lang="en-SG" dirty="0"/>
            </a:br>
            <a:r>
              <a:rPr lang="en-SG" dirty="0"/>
              <a:t>A3 – E3: 110 – 150</a:t>
            </a:r>
            <a:br>
              <a:rPr lang="en-SG" dirty="0"/>
            </a:br>
            <a:r>
              <a:rPr lang="en-SG" dirty="0"/>
              <a:t>so on up till 500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11ED3-43F9-1340-B8C7-EE494B528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69" y="3041118"/>
            <a:ext cx="5472608" cy="291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665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SG" dirty="0"/>
              <a:t>Lesson overview</a:t>
            </a:r>
          </a:p>
          <a:p>
            <a:pPr marL="342900" indent="-342900">
              <a:buAutoNum type="arabicPeriod"/>
            </a:pPr>
            <a:r>
              <a:rPr lang="en-SG" dirty="0"/>
              <a:t>Single loop</a:t>
            </a:r>
          </a:p>
          <a:p>
            <a:pPr marL="342900" indent="-342900">
              <a:buAutoNum type="arabicPeriod"/>
            </a:pPr>
            <a:r>
              <a:rPr lang="en-SG" dirty="0"/>
              <a:t>double loop</a:t>
            </a:r>
          </a:p>
          <a:p>
            <a:pPr marL="342900" indent="-342900">
              <a:buAutoNum type="arabicPeriod"/>
            </a:pPr>
            <a:r>
              <a:rPr lang="en-SG" dirty="0"/>
              <a:t>Triple Loop</a:t>
            </a:r>
          </a:p>
          <a:p>
            <a:pPr marL="342900" indent="-342900">
              <a:buAutoNum type="arabicPeriod"/>
            </a:pPr>
            <a:r>
              <a:rPr lang="en-SG" dirty="0"/>
              <a:t>Do while loop</a:t>
            </a:r>
          </a:p>
          <a:p>
            <a:pPr marL="342900" indent="-342900">
              <a:buAutoNum type="arabicPeriod"/>
            </a:pPr>
            <a:endParaRPr lang="en-SG" dirty="0"/>
          </a:p>
          <a:p>
            <a:pPr marL="342900" indent="-342900">
              <a:buAutoNum type="arabicPeriod"/>
            </a:pPr>
            <a:endParaRPr lang="en-SG" dirty="0"/>
          </a:p>
          <a:p>
            <a:pPr marL="342900" indent="-342900">
              <a:buAutoNum type="arabicPeriod"/>
            </a:pP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74AB-8B6A-44DB-AC14-972AB7744807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799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Lesson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CFCB0-A385-6847-9EC0-EE6248741921}"/>
              </a:ext>
            </a:extLst>
          </p:cNvPr>
          <p:cNvSpPr/>
          <p:nvPr/>
        </p:nvSpPr>
        <p:spPr>
          <a:xfrm>
            <a:off x="830506" y="1556792"/>
            <a:ext cx="7409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SG" dirty="0"/>
              <a:t>Looping is one of the most powerful programming techniques. A loop in Excel VBA enables you to loop through a range of cells with just a few codes lines.</a:t>
            </a:r>
            <a:br>
              <a:rPr lang="en-SG" dirty="0"/>
            </a:br>
            <a:endParaRPr lang="en-SG" dirty="0"/>
          </a:p>
        </p:txBody>
      </p:sp>
      <p:pic>
        <p:nvPicPr>
          <p:cNvPr id="2" name="Picture 2" descr="For and While Loops in DAX">
            <a:extLst>
              <a:ext uri="{FF2B5EF4-FFF2-40B4-BE49-F238E27FC236}">
                <a16:creationId xmlns:a16="http://schemas.microsoft.com/office/drawing/2014/main" id="{FEE96A90-33A1-014E-AC76-B8051E938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153" y="2708920"/>
            <a:ext cx="4993693" cy="30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12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Single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6931B-1D0E-E24F-BD83-477399BAA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120900"/>
            <a:ext cx="78232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445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Single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925DCE-1024-674A-9444-0D335EC14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66" y="1293534"/>
            <a:ext cx="7262068" cy="46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904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double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98929-1C6E-2B4B-8D55-0798CCF8F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" y="2025650"/>
            <a:ext cx="78613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6111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double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1EEFB-1F36-A94F-BB08-45553B488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00" y="1513853"/>
            <a:ext cx="6372200" cy="41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2990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Triple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694DA-B4C0-7745-B9DB-0F0C86895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34" y="1196752"/>
            <a:ext cx="6037932" cy="4067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ABB2DB-61E7-674C-A958-59B80CF33372}"/>
              </a:ext>
            </a:extLst>
          </p:cNvPr>
          <p:cNvSpPr txBox="1"/>
          <p:nvPr/>
        </p:nvSpPr>
        <p:spPr>
          <a:xfrm>
            <a:off x="1475656" y="5552884"/>
            <a:ext cx="411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 tested, just for knowledge purposes</a:t>
            </a:r>
          </a:p>
        </p:txBody>
      </p:sp>
    </p:spTree>
    <p:extLst>
      <p:ext uri="{BB962C8B-B14F-4D97-AF65-F5344CB8AC3E}">
        <p14:creationId xmlns:p14="http://schemas.microsoft.com/office/powerpoint/2010/main" val="297238143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Do while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5532F5-30F4-D849-B679-6FEF71DB0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517650"/>
            <a:ext cx="78486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493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{A43E953E-9254-C04E-894F-7262A321B5B4}tf10001120</Template>
  <TotalTime>3258</TotalTime>
  <Words>208</Words>
  <Application>Microsoft Macintosh PowerPoint</Application>
  <PresentationFormat>On-screen Show (4:3)</PresentationFormat>
  <Paragraphs>68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Parcel</vt:lpstr>
      <vt:lpstr>PowerPoint Presentation</vt:lpstr>
      <vt:lpstr>Table of Contents</vt:lpstr>
      <vt:lpstr>Lesson overview</vt:lpstr>
      <vt:lpstr>Single loop</vt:lpstr>
      <vt:lpstr>Single loop</vt:lpstr>
      <vt:lpstr>double loop</vt:lpstr>
      <vt:lpstr>double loop</vt:lpstr>
      <vt:lpstr>Triple Loop</vt:lpstr>
      <vt:lpstr>Do while loop</vt:lpstr>
      <vt:lpstr>Do while loop</vt:lpstr>
      <vt:lpstr>Do while loop</vt:lpstr>
      <vt:lpstr>Do while loop</vt:lpstr>
      <vt:lpstr>Do while loop</vt:lpstr>
      <vt:lpstr>Do while loop</vt:lpstr>
      <vt:lpstr>Exercise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VBA Programming</dc:title>
  <dc:subject/>
  <dc:creator/>
  <cp:keywords/>
  <dc:description/>
  <cp:lastModifiedBy>Microsoft Office User</cp:lastModifiedBy>
  <cp:revision>259</cp:revision>
  <dcterms:created xsi:type="dcterms:W3CDTF">2004-08-19T14:27:14Z</dcterms:created>
  <dcterms:modified xsi:type="dcterms:W3CDTF">2021-02-25T13:17:17Z</dcterms:modified>
  <cp:category/>
</cp:coreProperties>
</file>