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9"/>
  </p:notesMasterIdLst>
  <p:handoutMasterIdLst>
    <p:handoutMasterId r:id="rId20"/>
  </p:handoutMasterIdLst>
  <p:sldIdLst>
    <p:sldId id="368" r:id="rId2"/>
    <p:sldId id="417" r:id="rId3"/>
    <p:sldId id="419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0066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86418" autoAdjust="0"/>
  </p:normalViewPr>
  <p:slideViewPr>
    <p:cSldViewPr>
      <p:cViewPr varScale="1">
        <p:scale>
          <a:sx n="112" d="100"/>
          <a:sy n="112" d="100"/>
        </p:scale>
        <p:origin x="2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06D0C5-7551-460A-B8E0-59712A582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DB906E-FA35-4E6A-A83B-551075A7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https://www.excel-easy.com/vba/create-a-macro.html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B906E-FA35-4E6A-A83B-551075A73C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4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9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300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11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47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160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00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6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3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7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98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6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2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41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AA39-42D1-4D7C-8202-2086B4433EC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70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DD04-D44F-41D5-9280-FACD5DC502E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88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712F-BBFA-46BC-883C-788005A86BE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61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64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CF22-7C72-4001-A7C9-7BD4968333D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0053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77957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4105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1938-B8C3-4B3C-9576-C69CF2A37F3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77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0798-2B03-4B8F-AA07-C8AD8AE67FA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3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EF83-1E99-4A71-A553-3886AC5AE54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28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FC93-510C-4CB2-89C4-797BD9F9C6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27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16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D0D7C8-A4C6-1249-AF60-312E62AEFDCE}"/>
              </a:ext>
            </a:extLst>
          </p:cNvPr>
          <p:cNvSpPr/>
          <p:nvPr/>
        </p:nvSpPr>
        <p:spPr>
          <a:xfrm>
            <a:off x="2082395" y="2644170"/>
            <a:ext cx="49792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>
                <a:solidFill>
                  <a:schemeClr val="tx2">
                    <a:lumMod val="75000"/>
                  </a:schemeClr>
                </a:solidFill>
              </a:rPr>
              <a:t>String Manipulation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0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Separate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03A32-B980-CD45-8FFF-B573D6AF9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012950"/>
            <a:ext cx="78994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333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Separate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ADBDD-E5C8-AD4B-823C-DEFF08A4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508250"/>
            <a:ext cx="8001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201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Separate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0EFDA-0CE5-154A-92C5-88CF8B2C4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6" y="1277250"/>
            <a:ext cx="7488832" cy="46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951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String reversal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B4CDF2-AE88-0942-B1C7-92A4C64D0C66}"/>
              </a:ext>
            </a:extLst>
          </p:cNvPr>
          <p:cNvSpPr/>
          <p:nvPr/>
        </p:nvSpPr>
        <p:spPr>
          <a:xfrm>
            <a:off x="830506" y="1340768"/>
            <a:ext cx="660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Below we will look at a program in 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Excel VBA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 that can 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reverse strings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.</a:t>
            </a:r>
          </a:p>
          <a:p>
            <a:br>
              <a:rPr lang="en-SG" dirty="0"/>
            </a:br>
            <a:endParaRPr lang="en-US" dirty="0"/>
          </a:p>
        </p:txBody>
      </p:sp>
      <p:pic>
        <p:nvPicPr>
          <p:cNvPr id="5122" name="Picture 2" descr="Reverse String in Excel VBA">
            <a:extLst>
              <a:ext uri="{FF2B5EF4-FFF2-40B4-BE49-F238E27FC236}">
                <a16:creationId xmlns:a16="http://schemas.microsoft.com/office/drawing/2014/main" id="{DCA142F7-0A3F-4A44-9901-AB79AED2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660650"/>
            <a:ext cx="76708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7158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String reversal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BE879-24FA-6E4B-BB43-8401733E1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400300"/>
            <a:ext cx="7848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890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String reversal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74C31-F4D6-3543-98C3-758F30B01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57350"/>
            <a:ext cx="8026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129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String reversal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B890B-7364-9A49-A513-AC391D6D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967586"/>
            <a:ext cx="8051800" cy="344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556F4-B581-E34E-80C0-D02B752B9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16" y="4434438"/>
            <a:ext cx="7198568" cy="16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22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String reversal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D1CEA-D466-484B-8E31-3FA049937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473200"/>
            <a:ext cx="80645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918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SG" dirty="0"/>
              <a:t>JOIN STRINGS</a:t>
            </a:r>
          </a:p>
          <a:p>
            <a:pPr marL="342900" indent="-342900">
              <a:buAutoNum type="arabicPeriod"/>
            </a:pPr>
            <a:r>
              <a:rPr lang="en-SG" dirty="0"/>
              <a:t>Left extraction</a:t>
            </a:r>
          </a:p>
          <a:p>
            <a:pPr marL="342900" indent="-342900">
              <a:buAutoNum type="arabicPeriod"/>
            </a:pPr>
            <a:r>
              <a:rPr lang="en-SG" dirty="0"/>
              <a:t>right extraction</a:t>
            </a:r>
          </a:p>
          <a:p>
            <a:pPr marL="342900" indent="-342900">
              <a:buAutoNum type="arabicPeriod"/>
            </a:pPr>
            <a:r>
              <a:rPr lang="en-SG" dirty="0"/>
              <a:t>mid extraction</a:t>
            </a:r>
          </a:p>
          <a:p>
            <a:pPr marL="342900" indent="-342900">
              <a:buAutoNum type="arabicPeriod"/>
            </a:pPr>
            <a:r>
              <a:rPr lang="en-SG" dirty="0"/>
              <a:t>GET Length FROM string</a:t>
            </a:r>
          </a:p>
          <a:p>
            <a:pPr marL="342900" indent="-342900">
              <a:buAutoNum type="arabicPeriod"/>
            </a:pPr>
            <a:r>
              <a:rPr lang="en-SG" dirty="0"/>
              <a:t>Substrings</a:t>
            </a:r>
          </a:p>
          <a:p>
            <a:pPr marL="342900" indent="-342900">
              <a:buAutoNum type="arabicPeriod"/>
            </a:pPr>
            <a:r>
              <a:rPr lang="en-SG" dirty="0"/>
              <a:t>Separate strings</a:t>
            </a:r>
          </a:p>
          <a:p>
            <a:pPr marL="342900" indent="-342900">
              <a:buAutoNum type="arabicPeriod"/>
            </a:pPr>
            <a:r>
              <a:rPr lang="en-SG" dirty="0"/>
              <a:t>String reversal</a:t>
            </a:r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99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JOIN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907F1-714F-E74C-9E0D-CDD000CD3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340768"/>
            <a:ext cx="7975600" cy="2616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039C0C-8E18-0C45-A7EC-70D9D8EB1E77}"/>
              </a:ext>
            </a:extLst>
          </p:cNvPr>
          <p:cNvSpPr/>
          <p:nvPr/>
        </p:nvSpPr>
        <p:spPr>
          <a:xfrm>
            <a:off x="815658" y="3970690"/>
            <a:ext cx="1020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Result:</a:t>
            </a:r>
          </a:p>
          <a:p>
            <a:br>
              <a:rPr lang="en-SG" dirty="0"/>
            </a:br>
            <a:endParaRPr lang="en-US" dirty="0"/>
          </a:p>
        </p:txBody>
      </p:sp>
      <p:pic>
        <p:nvPicPr>
          <p:cNvPr id="1026" name="Picture 2" descr="Join Strings">
            <a:extLst>
              <a:ext uri="{FF2B5EF4-FFF2-40B4-BE49-F238E27FC236}">
                <a16:creationId xmlns:a16="http://schemas.microsoft.com/office/drawing/2014/main" id="{C6A05616-E68D-6E4A-8189-28257EE3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35068"/>
            <a:ext cx="1778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4D4D08-C301-CC4C-AAB4-28C4064A31C5}"/>
              </a:ext>
            </a:extLst>
          </p:cNvPr>
          <p:cNvSpPr/>
          <p:nvPr/>
        </p:nvSpPr>
        <p:spPr>
          <a:xfrm>
            <a:off x="3773482" y="483749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Note: to insert a space, use " "</a:t>
            </a:r>
          </a:p>
          <a:p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Left extraction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D32643-E08B-134A-8D91-B3BF6F9A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1" y="1333004"/>
            <a:ext cx="6947038" cy="41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000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right extraction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B5C71-CF8E-AE43-A883-732EFC27D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1187450"/>
            <a:ext cx="8089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198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mid extraction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95EF4-E147-4844-A221-CE2EA16B8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58" y="1258482"/>
            <a:ext cx="7488832" cy="46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06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GET Length FROM 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3125A-DBA9-E144-B12D-6DCEDFA9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1085850"/>
            <a:ext cx="8089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891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Substrings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6EDD6-B4C0-C148-ABA7-79EE07FC9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1079500"/>
            <a:ext cx="82423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81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27584" y="29493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Separate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8AB5C3-FBF8-2043-AE29-38C043F3EEDB}"/>
              </a:ext>
            </a:extLst>
          </p:cNvPr>
          <p:cNvSpPr/>
          <p:nvPr/>
        </p:nvSpPr>
        <p:spPr>
          <a:xfrm>
            <a:off x="683568" y="1196752"/>
            <a:ext cx="6606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/>
              <a:t>Below we will look at a program in Excel VBA that separates strings.</a:t>
            </a:r>
          </a:p>
          <a:p>
            <a:br>
              <a:rPr lang="en-SG" dirty="0"/>
            </a:br>
            <a:br>
              <a:rPr lang="en-SG" dirty="0"/>
            </a:br>
            <a:endParaRPr lang="en-US" dirty="0"/>
          </a:p>
        </p:txBody>
      </p:sp>
      <p:pic>
        <p:nvPicPr>
          <p:cNvPr id="3074" name="Picture 2" descr="Separate Strings in Excel VBA">
            <a:extLst>
              <a:ext uri="{FF2B5EF4-FFF2-40B4-BE49-F238E27FC236}">
                <a16:creationId xmlns:a16="http://schemas.microsoft.com/office/drawing/2014/main" id="{E857A9E1-4E27-DA49-AC0D-EBCFD06D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152650"/>
            <a:ext cx="7670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556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{A43E953E-9254-C04E-894F-7262A321B5B4}tf10001120</Template>
  <TotalTime>3272</TotalTime>
  <Words>192</Words>
  <Application>Microsoft Macintosh PowerPoint</Application>
  <PresentationFormat>On-screen Show (4:3)</PresentationFormat>
  <Paragraphs>83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inherit</vt:lpstr>
      <vt:lpstr>system-ui</vt:lpstr>
      <vt:lpstr>Arial</vt:lpstr>
      <vt:lpstr>Calibri</vt:lpstr>
      <vt:lpstr>Gill Sans MT</vt:lpstr>
      <vt:lpstr>Parcel</vt:lpstr>
      <vt:lpstr>PowerPoint Presentation</vt:lpstr>
      <vt:lpstr>Table of Contents</vt:lpstr>
      <vt:lpstr>JOIN STRINGS</vt:lpstr>
      <vt:lpstr>Left extraction</vt:lpstr>
      <vt:lpstr>right extraction</vt:lpstr>
      <vt:lpstr>mid extraction</vt:lpstr>
      <vt:lpstr>GET Length FROM string</vt:lpstr>
      <vt:lpstr>Substrings</vt:lpstr>
      <vt:lpstr>Separate strings</vt:lpstr>
      <vt:lpstr>Separate strings</vt:lpstr>
      <vt:lpstr>Separate strings</vt:lpstr>
      <vt:lpstr>Separate strings</vt:lpstr>
      <vt:lpstr>String reversal</vt:lpstr>
      <vt:lpstr>String reversal</vt:lpstr>
      <vt:lpstr>String reversal</vt:lpstr>
      <vt:lpstr>String reversal</vt:lpstr>
      <vt:lpstr>String reversal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VBA Programming</dc:title>
  <dc:subject/>
  <dc:creator/>
  <cp:keywords/>
  <dc:description/>
  <cp:lastModifiedBy>Microsoft Office User</cp:lastModifiedBy>
  <cp:revision>267</cp:revision>
  <dcterms:created xsi:type="dcterms:W3CDTF">2004-08-19T14:27:14Z</dcterms:created>
  <dcterms:modified xsi:type="dcterms:W3CDTF">2021-02-25T13:40:53Z</dcterms:modified>
  <cp:category/>
</cp:coreProperties>
</file>